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1" r:id="rId3"/>
    <p:sldId id="258" r:id="rId4"/>
    <p:sldId id="257" r:id="rId5"/>
    <p:sldId id="259" r:id="rId6"/>
    <p:sldId id="260" r:id="rId7"/>
    <p:sldId id="276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uk-UA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uk-UA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uk-UA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EE946D-A670-4D9C-8C4E-7138C8208E9F}" type="slidenum">
              <a:rPr lang="uk-UA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uk-UA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uk-UA"/>
          </a:p>
        </p:txBody>
      </p:sp>
      <p:sp>
        <p:nvSpPr>
          <p:cNvPr id="389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uk-UA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A34457-76C7-499D-8A6E-FB560265085E}" type="slidenum">
              <a:rPr lang="uk-UA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8AB342-B5E2-4CB7-AD1D-B402B54A838A}" type="slidenum">
              <a:rPr lang="uk-UA"/>
              <a:pPr/>
              <a:t>1</a:t>
            </a:fld>
            <a:endParaRPr lang="uk-UA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C705D9-4303-49D2-B511-F8FE69E31BAC}" type="slidenum">
              <a:rPr lang="uk-UA"/>
              <a:pPr/>
              <a:t>10</a:t>
            </a:fld>
            <a:endParaRPr lang="uk-UA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BB8EC9-9032-4756-BF58-D7C8308BF595}" type="slidenum">
              <a:rPr lang="uk-UA"/>
              <a:pPr/>
              <a:t>11</a:t>
            </a:fld>
            <a:endParaRPr lang="uk-UA"/>
          </a:p>
        </p:txBody>
      </p:sp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234295-4985-4CCA-8BFE-178AA21C6959}" type="slidenum">
              <a:rPr lang="uk-UA"/>
              <a:pPr/>
              <a:t>12</a:t>
            </a:fld>
            <a:endParaRPr lang="uk-UA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ACE32-6A1A-4FD0-8839-220F446E80D4}" type="slidenum">
              <a:rPr lang="uk-UA"/>
              <a:pPr/>
              <a:t>13</a:t>
            </a:fld>
            <a:endParaRPr lang="uk-UA"/>
          </a:p>
        </p:txBody>
      </p:sp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B5B6E9-E82F-4035-BD55-6922B96F6E0F}" type="slidenum">
              <a:rPr lang="uk-UA"/>
              <a:pPr/>
              <a:t>14</a:t>
            </a:fld>
            <a:endParaRPr lang="uk-UA"/>
          </a:p>
        </p:txBody>
      </p:sp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867635-4D6E-4AC1-A68C-86718B6BA1CB}" type="slidenum">
              <a:rPr lang="uk-UA"/>
              <a:pPr/>
              <a:t>15</a:t>
            </a:fld>
            <a:endParaRPr lang="uk-UA"/>
          </a:p>
        </p:txBody>
      </p:sp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02B1C1-AF0C-4C1B-A2F5-73A4B7650AB2}" type="slidenum">
              <a:rPr lang="uk-UA"/>
              <a:pPr/>
              <a:t>16</a:t>
            </a:fld>
            <a:endParaRPr lang="uk-UA"/>
          </a:p>
        </p:txBody>
      </p:sp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9F1269-D690-4299-AE8C-D58ED0FCFF1C}" type="slidenum">
              <a:rPr lang="uk-UA"/>
              <a:pPr/>
              <a:t>17</a:t>
            </a:fld>
            <a:endParaRPr lang="uk-UA"/>
          </a:p>
        </p:txBody>
      </p:sp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C05AA1-21D5-4AB0-AF3C-E4455232B1E1}" type="slidenum">
              <a:rPr lang="uk-UA"/>
              <a:pPr/>
              <a:t>18</a:t>
            </a:fld>
            <a:endParaRPr lang="uk-UA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5DBEB5-E682-41A8-AB47-026C69B14530}" type="slidenum">
              <a:rPr lang="uk-UA"/>
              <a:pPr/>
              <a:t>19</a:t>
            </a:fld>
            <a:endParaRPr lang="uk-UA"/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07A642-D301-45C6-86FB-5003CF5B3A91}" type="slidenum">
              <a:rPr lang="uk-UA"/>
              <a:pPr/>
              <a:t>2</a:t>
            </a:fld>
            <a:endParaRPr lang="uk-UA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D2B91C-502D-4E83-A7BD-F27F1D29B9A3}" type="slidenum">
              <a:rPr lang="uk-UA"/>
              <a:pPr/>
              <a:t>20</a:t>
            </a:fld>
            <a:endParaRPr lang="uk-UA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E9FD7D-9F13-492C-8812-5F57BB325A60}" type="slidenum">
              <a:rPr lang="uk-UA"/>
              <a:pPr/>
              <a:t>21</a:t>
            </a:fld>
            <a:endParaRPr lang="uk-UA"/>
          </a:p>
        </p:txBody>
      </p:sp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4E6EB7-10BF-42A4-97A6-76CCAF4E7FE5}" type="slidenum">
              <a:rPr lang="uk-UA"/>
              <a:pPr/>
              <a:t>3</a:t>
            </a:fld>
            <a:endParaRPr lang="uk-UA"/>
          </a:p>
        </p:txBody>
      </p:sp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6BFD9A-FA7C-4DFD-9E2D-CD54D5CB71A4}" type="slidenum">
              <a:rPr lang="uk-UA"/>
              <a:pPr/>
              <a:t>4</a:t>
            </a:fld>
            <a:endParaRPr lang="uk-UA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E7F8AF-6157-4AC3-A733-72AA6515130F}" type="slidenum">
              <a:rPr lang="uk-UA"/>
              <a:pPr/>
              <a:t>5</a:t>
            </a:fld>
            <a:endParaRPr lang="uk-UA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6E7191-A1CB-4F53-ACD5-492F2A84B476}" type="slidenum">
              <a:rPr lang="uk-UA"/>
              <a:pPr/>
              <a:t>6</a:t>
            </a:fld>
            <a:endParaRPr lang="uk-UA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40557A-02C4-4B22-A4A7-4C941933A988}" type="slidenum">
              <a:rPr lang="uk-UA"/>
              <a:pPr/>
              <a:t>7</a:t>
            </a:fld>
            <a:endParaRPr lang="uk-UA"/>
          </a:p>
        </p:txBody>
      </p:sp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6C720C-42AE-48D3-8785-F1CE0F841A3B}" type="slidenum">
              <a:rPr lang="uk-UA"/>
              <a:pPr/>
              <a:t>8</a:t>
            </a:fld>
            <a:endParaRPr lang="uk-UA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5513ED-BB1F-45D5-B3A6-C52F8065F117}" type="slidenum">
              <a:rPr lang="uk-UA"/>
              <a:pPr/>
              <a:t>9</a:t>
            </a:fld>
            <a:endParaRPr lang="uk-UA"/>
          </a:p>
        </p:txBody>
      </p:sp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2765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5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5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5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55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7656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7657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65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Образец заголовка</a:t>
            </a:r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uk-UA"/>
              <a:t>Образец подзаголовка</a:t>
            </a:r>
          </a:p>
        </p:txBody>
      </p:sp>
      <p:sp>
        <p:nvSpPr>
          <p:cNvPr id="27660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27661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27662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42DFF97-9A01-4FD7-8340-0E98E9A24F25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0D54E-C5D9-4171-A310-0765ECFBFD14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516004-9F35-4E55-AC7D-A46EABF41748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FC652-B61B-4204-A58E-CB8841D0A364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605F1E-2046-474E-9885-C998A93E7D17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02817E-A735-4606-A729-AB6B727B2000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41C56-0A4E-4064-8E7D-7C68923621BA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6C449-059C-4245-86C5-37E273500EE3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633B02-FAC5-4232-BC08-8EA6E644D3AF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3CC40-21F1-47FC-BC7B-54246ED01846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80B4B7-9E5B-427C-9B3F-1AE476A5DD15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2662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2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2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3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3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663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663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66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заголовка</a:t>
            </a:r>
          </a:p>
        </p:txBody>
      </p:sp>
      <p:sp>
        <p:nvSpPr>
          <p:cNvPr id="266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</a:p>
        </p:txBody>
      </p:sp>
      <p:sp>
        <p:nvSpPr>
          <p:cNvPr id="266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uk-UA"/>
          </a:p>
        </p:txBody>
      </p:sp>
      <p:sp>
        <p:nvSpPr>
          <p:cNvPr id="266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uk-UA"/>
          </a:p>
        </p:txBody>
      </p:sp>
      <p:sp>
        <p:nvSpPr>
          <p:cNvPr id="266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8EC6DA91-C9C9-4475-963D-0ED1D21247B0}" type="slidenum">
              <a:rPr lang="uk-UA"/>
              <a:pPr/>
              <a:t>‹#›</a:t>
            </a:fld>
            <a:endParaRPr lang="uk-UA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 advClick="0"/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1295400" y="1219200"/>
            <a:ext cx="6477000" cy="3733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Сузір'я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5410200"/>
            <a:ext cx="3505200" cy="1015663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err="1" smtClean="0"/>
              <a:t>Виконала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учениця</a:t>
            </a:r>
            <a:r>
              <a:rPr lang="ru-RU" sz="2000" b="1" dirty="0" smtClean="0"/>
              <a:t> 11-Б </a:t>
            </a:r>
            <a:r>
              <a:rPr lang="ru-RU" sz="2000" b="1" dirty="0" err="1" smtClean="0"/>
              <a:t>класу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Кл</a:t>
            </a:r>
            <a:r>
              <a:rPr lang="uk-UA" sz="2000" b="1" dirty="0" err="1" smtClean="0"/>
              <a:t>іщенко</a:t>
            </a:r>
            <a:r>
              <a:rPr lang="uk-UA" sz="2000" b="1" dirty="0" smtClean="0"/>
              <a:t> Анастасія</a:t>
            </a:r>
            <a:endParaRPr lang="ru-RU" sz="20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381000" y="1600200"/>
            <a:ext cx="8534400" cy="3276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Легенди про назви сузір'їв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39825"/>
          </a:xfrm>
        </p:spPr>
        <p:txBody>
          <a:bodyPr/>
          <a:lstStyle/>
          <a:p>
            <a:r>
              <a:rPr lang="uk-UA"/>
              <a:t>Велика та Мала Ведмедиці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8534400" cy="54102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uk-UA" sz="3600"/>
              <a:t>   Ця легенда розповідає, що давньогрецький бог Зевс узяв собі в дружини прекрасну німфу Каллісто. Зевсу потрібно було обгородити кохану від переслідувань ревнивої Гери, і він узяв німфу до себе на небо, перетворивши на ведмедицю. Разом з Каллісто Зевс звернув у ведмедицю і її улюблену собаку - вона стала Малою Ведмедицею.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/>
              <a:t>Сузір'я Кассіопеї, Цефея, Андромеди, Пегаса і Персея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600200"/>
            <a:ext cx="8534400" cy="52578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uk-UA"/>
              <a:t>   Вважається, що колись давним-давно в міфічного ефіопського царя Цефея дружиною була прекрасна цариця Кассіопея. Одного разу вона, будучи в оточенні нереїди - міфічних мешканок моря, необачно похвалилася неземною красою своєї дочки Андромеди. Нереїди позаздрили і поскаржилися повелителю морів Посейдону. Він напустив на береги Ефіопії страшне чудовисько, яке з'їдало людей.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0" y="6324600"/>
            <a:ext cx="2133600" cy="533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/>
              <a:t>Кассіопея</a:t>
            </a:r>
          </a:p>
        </p:txBody>
      </p:sp>
      <p:pic>
        <p:nvPicPr>
          <p:cNvPr id="14340" name="Picture 4" descr="кассиопе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6200" y="0"/>
            <a:ext cx="9296400" cy="625633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304800"/>
            <a:ext cx="8839200" cy="6207125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uk-UA"/>
              <a:t>   </a:t>
            </a:r>
            <a:r>
              <a:rPr lang="uk-UA" sz="3600"/>
              <a:t>Цефей кинувся до оракула за допомогою, але той сказав, що єдиний вихід - віддати Андромеду. Довелося Цефею пожертвувати улюбленою дочкою: прив'язати до прибережної скелі і залишити очікувати своєї загибелі. Але Андромеду врятував герой Персей, що прилетів до неї на крилатому коні - Пегасі. Основних учасників цього міфу фантазія давніх греків теж помістила на небо у вигляді сузір'їв.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39825"/>
          </a:xfrm>
        </p:spPr>
        <p:txBody>
          <a:bodyPr/>
          <a:lstStyle/>
          <a:p>
            <a:r>
              <a:rPr lang="uk-UA"/>
              <a:t>Кентавр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8610600" cy="57912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uk-UA" sz="2800"/>
              <a:t>   </a:t>
            </a:r>
            <a:r>
              <a:rPr lang="uk-UA" sz="4400"/>
              <a:t>Один із грецьких міфів каже, що кентавр на небі - не хто інший, як безсмертний і мудрий Хірон, син Кроноса і німфи Філіра, знавець науки і мистецтва, вихователь грецьких героїв - Ахілла, Асклепія, Ясона. Тому його можна вважати сузір'ям Вчителя.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5200" y="6324600"/>
            <a:ext cx="2438400" cy="533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4400"/>
              <a:t>Кентавр</a:t>
            </a:r>
          </a:p>
        </p:txBody>
      </p:sp>
      <p:pic>
        <p:nvPicPr>
          <p:cNvPr id="17412" name="Picture 4" descr="кентав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0"/>
            <a:ext cx="7010400" cy="645001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WordArt 5"/>
          <p:cNvSpPr>
            <a:spLocks noChangeArrowheads="1" noChangeShapeType="1" noTextEdit="1"/>
          </p:cNvSpPr>
          <p:nvPr/>
        </p:nvSpPr>
        <p:spPr bwMode="auto">
          <a:xfrm>
            <a:off x="685800" y="1295400"/>
            <a:ext cx="7696200" cy="403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Сузір'я Оріона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8763000" cy="62484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uk-UA" sz="4400"/>
              <a:t>   Сузір'я Оріон - найкрасивіше сузір'я південного неба. На всім небі немає іншого сузір'я, яке б містило стільки цікавих і легко доступних для спостереження об'єктів, як Оріон, розташований поблизу сузір'я Тельця. </a:t>
            </a:r>
            <a:endParaRPr lang="uk-UA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Or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7825" y="0"/>
            <a:ext cx="5667375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458200" cy="6400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uk-UA" sz="4800"/>
              <a:t>  Сузір'я - ділянки, на які розділена небесна сфера для зручності орієнтування на зоряному небі. У давнину сузір'ями називалися характерні фігури, що утворюються яскравими зірками.</a:t>
            </a:r>
            <a:r>
              <a:rPr lang="ru-RU"/>
              <a:t> </a:t>
            </a:r>
            <a:endParaRPr lang="uk-UA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81000"/>
            <a:ext cx="8610600" cy="6400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uk-UA" sz="2800"/>
              <a:t>   </a:t>
            </a:r>
            <a:r>
              <a:rPr lang="uk-UA"/>
              <a:t>Оріон був сином Посейдона. Він був знаменитим мисливцем, боровся з биком і похвалявся тим, що немає тварини, яку він не зміг би перемогти. За це Гера, могутня дружина могутнього Зевса, наслала на нього Скорпіона. Оріон очистив від диких звірів острів Хіос і став просити в царя цього острова руки його дочки, але той відмовив йому. Оріон спробував викрасти дівчину, і цар помстився йому: напоївши доп'яна, він засліпив Оріона.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81000"/>
            <a:ext cx="8458200" cy="61722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uk-UA"/>
              <a:t>   </a:t>
            </a:r>
            <a:r>
              <a:rPr lang="uk-UA" sz="4400"/>
              <a:t>Геліос повернув Оріону зір, але від укусу посланого Скорпіона він все-таки загинув. Зевс помістив його на небі таким чином, що він може завжди піти від свого переслідувача. І дійсно, ці два сузір'я одночасно на небі не видні ніколи.</a:t>
            </a:r>
          </a:p>
          <a:p>
            <a:endParaRPr lang="uk-UA" sz="44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5638800"/>
            <a:ext cx="8229600" cy="121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uk-UA"/>
              <a:t>   1 – полярна зірка, 2 – Великий Віз, 3 – Малий Віз, 4 – сузір</a:t>
            </a:r>
            <a:r>
              <a:rPr lang="en-US"/>
              <a:t>’</a:t>
            </a:r>
            <a:r>
              <a:rPr lang="uk-UA"/>
              <a:t>я Кассіопеї</a:t>
            </a:r>
          </a:p>
        </p:txBody>
      </p:sp>
      <p:pic>
        <p:nvPicPr>
          <p:cNvPr id="6148" name="Picture 4" descr="1-полярна зоря 2-великий віз 3-малий віз 4-Кассіопе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52388"/>
            <a:ext cx="8534400" cy="56324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381000"/>
            <a:ext cx="8839200" cy="65532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   </a:t>
            </a:r>
            <a:r>
              <a:rPr lang="uk-UA" sz="5400"/>
              <a:t>У безхмарну і безмісячну ніч далеко від населених пунктів можна розрізнить близько 3000 зірок. Уся небесна сфера містить близько 6000 зірок, видимих неозброєним оком.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52400" y="152400"/>
            <a:ext cx="9144000" cy="67056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uk-UA" sz="4400"/>
              <a:t>   Сузір'я Андромеди, яке знаходиться на відстані приблизно 2,5 мільйонів світлових років від Землі, поглинає зірки інших галактик. Величезне сузір'я Андромеди розширюється за рахунок поглинання зірок інших галактик, стверджують астрономи.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6172200"/>
            <a:ext cx="5334000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uk-UA"/>
              <a:t>Туманність Андромеди</a:t>
            </a:r>
          </a:p>
        </p:txBody>
      </p:sp>
      <p:pic>
        <p:nvPicPr>
          <p:cNvPr id="8196" name="Picture 4" descr="туманність Андромед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1356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WordArt 4"/>
          <p:cNvSpPr>
            <a:spLocks noChangeArrowheads="1" noChangeShapeType="1" noTextEdit="1"/>
          </p:cNvSpPr>
          <p:nvPr/>
        </p:nvSpPr>
        <p:spPr bwMode="auto">
          <a:xfrm>
            <a:off x="914400" y="1219200"/>
            <a:ext cx="7391400" cy="441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Зодіакальні сузір'я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-152400"/>
            <a:ext cx="8839200" cy="28956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uk-UA" sz="4400"/>
              <a:t>  </a:t>
            </a:r>
            <a:r>
              <a:rPr lang="uk-UA" sz="3600"/>
              <a:t>Зодіакальні сузір'я — ті, по яких у своєму річному переміщенні серед зірок рухається Сонце. Кожне з сузір'їв Сонце проходить приблизно за місяць, після чого переходить у наступне.</a:t>
            </a:r>
            <a:r>
              <a:rPr lang="ru-RU"/>
              <a:t> </a:t>
            </a:r>
            <a:endParaRPr lang="uk-UA"/>
          </a:p>
        </p:txBody>
      </p:sp>
      <p:pic>
        <p:nvPicPr>
          <p:cNvPr id="9220" name="Picture 4" descr="zodia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808288"/>
            <a:ext cx="7467600" cy="404018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81000"/>
            <a:ext cx="8686800" cy="64770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uk-UA" sz="4400"/>
              <a:t>   Звичайно, ні те сузір'я, де перебуває зараз Сонце, ні сусідні з ним у звичайних умовах побачити не можна, вони знаходяться на небі вдень. Зате опівночі добре видно зодіакальне сузір'я, діаметрально протилежне тому, де перебуває Сонце. Його воно досягне тільки через півроку.</a:t>
            </a:r>
            <a:r>
              <a:rPr lang="ru-RU" sz="2800"/>
              <a:t> </a:t>
            </a:r>
            <a:endParaRPr lang="uk-UA" sz="2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theme/theme1.xml><?xml version="1.0" encoding="utf-8"?>
<a:theme xmlns:a="http://schemas.openxmlformats.org/drawingml/2006/main" name="Орбита">
  <a:themeElements>
    <a:clrScheme name="Орбита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Орбит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рбита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рбита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119</TotalTime>
  <Words>648</Words>
  <Application>Microsoft Office PowerPoint</Application>
  <PresentationFormat>Экран (4:3)</PresentationFormat>
  <Paragraphs>46</Paragraphs>
  <Slides>21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Times New Roman</vt:lpstr>
      <vt:lpstr>Wingdings</vt:lpstr>
      <vt:lpstr>Орбита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Велика та Мала Ведмедиці</vt:lpstr>
      <vt:lpstr>Сузір'я Кассіопеї, Цефея, Андромеди, Пегаса і Персея</vt:lpstr>
      <vt:lpstr>Слайд 13</vt:lpstr>
      <vt:lpstr>Слайд 14</vt:lpstr>
      <vt:lpstr>Кентавр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Пользователь</dc:creator>
  <cp:lastModifiedBy>Пользователь</cp:lastModifiedBy>
  <cp:revision>33</cp:revision>
  <cp:lastPrinted>1601-01-01T00:00:00Z</cp:lastPrinted>
  <dcterms:created xsi:type="dcterms:W3CDTF">1601-01-01T00:00:00Z</dcterms:created>
  <dcterms:modified xsi:type="dcterms:W3CDTF">2013-10-23T17:20:35Z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