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773238"/>
            <a:ext cx="7772400" cy="1470025"/>
          </a:xfrm>
          <a:solidFill>
            <a:srgbClr val="FFFFFF">
              <a:alpha val="70000"/>
            </a:srgbClr>
          </a:solidFill>
          <a:ln w="57150"/>
        </p:spPr>
        <p:txBody>
          <a:bodyPr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9782975b876176144842b490277ebaa1-hcl0i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155733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FF">
              <a:alpha val="8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A3CCC80-9E65-43B3-B7BB-CCA39775AFD8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2F8DE40-BCB5-4059-A346-7214BAFE66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6633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6633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6633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6633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6633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Французький </a:t>
            </a:r>
            <a:r>
              <a:rPr lang="uk-UA" dirty="0" smtClean="0"/>
              <a:t>кінематограф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5214950"/>
            <a:ext cx="3843342" cy="1471626"/>
          </a:xfrm>
          <a:solidFill>
            <a:schemeClr val="accent1">
              <a:alpha val="52000"/>
            </a:schemeClr>
          </a:solidFill>
          <a:ln w="31750" cap="rnd" cmpd="sng"/>
        </p:spPr>
        <p:txBody>
          <a:bodyPr/>
          <a:lstStyle/>
          <a:p>
            <a:pPr algn="r"/>
            <a:r>
              <a:rPr lang="uk-UA" dirty="0" smtClean="0"/>
              <a:t>Підготувала:</a:t>
            </a:r>
            <a:endParaRPr lang="uk-UA" dirty="0" smtClean="0"/>
          </a:p>
          <a:p>
            <a:pPr algn="r"/>
            <a:r>
              <a:rPr lang="uk-UA" dirty="0" smtClean="0"/>
              <a:t>Мельничук Анна</a:t>
            </a:r>
            <a:endParaRPr lang="ru-RU" dirty="0"/>
          </a:p>
        </p:txBody>
      </p:sp>
      <p:pic>
        <p:nvPicPr>
          <p:cNvPr id="4" name="Рисунок 3" descr="8e71190be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371826"/>
            <a:ext cx="4357718" cy="348617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Сучасне французьке кіно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0430" y="1643050"/>
            <a:ext cx="518637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Сучасне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err="1" smtClean="0"/>
              <a:t>французького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 почало </a:t>
            </a:r>
            <a:r>
              <a:rPr lang="ru-RU" dirty="0" err="1" smtClean="0"/>
              <a:t>формуватись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 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. На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вплинули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, </a:t>
            </a:r>
            <a:r>
              <a:rPr lang="ru-RU" dirty="0" err="1" smtClean="0"/>
              <a:t>переосмислення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антифашизму</a:t>
            </a:r>
            <a:r>
              <a:rPr lang="ru-RU" dirty="0" smtClean="0"/>
              <a:t> та </a:t>
            </a:r>
            <a:r>
              <a:rPr lang="ru-RU" dirty="0" err="1" smtClean="0"/>
              <a:t>звернення</a:t>
            </a:r>
            <a:r>
              <a:rPr lang="ru-RU" dirty="0" smtClean="0"/>
              <a:t> до </a:t>
            </a:r>
            <a:r>
              <a:rPr lang="ru-RU" dirty="0" err="1" smtClean="0"/>
              <a:t>гуманізму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714488"/>
            <a:ext cx="3252804" cy="4357718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43382"/>
            <a:ext cx="9144000" cy="261461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З 1946 </a:t>
            </a:r>
            <a:r>
              <a:rPr lang="ru-RU" dirty="0" err="1" smtClean="0"/>
              <a:t>щорічно</a:t>
            </a:r>
            <a:r>
              <a:rPr lang="ru-RU" dirty="0" smtClean="0"/>
              <a:t> (</a:t>
            </a:r>
            <a:r>
              <a:rPr lang="ru-RU" dirty="0" err="1" smtClean="0"/>
              <a:t>окрім</a:t>
            </a:r>
            <a:r>
              <a:rPr lang="ru-RU" dirty="0" smtClean="0"/>
              <a:t> 1948 та 1950) проводиться 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кінофестиваль</a:t>
            </a:r>
            <a:r>
              <a:rPr lang="ru-RU" dirty="0" smtClean="0"/>
              <a:t> у Каннах. У 1976</a:t>
            </a:r>
            <a:r>
              <a:rPr lang="en-US" dirty="0" smtClean="0"/>
              <a:t> </a:t>
            </a:r>
            <a:r>
              <a:rPr lang="ru-RU" dirty="0" err="1" smtClean="0"/>
              <a:t>започатковано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 «</a:t>
            </a:r>
            <a:r>
              <a:rPr lang="ru-RU" dirty="0" err="1" smtClean="0"/>
              <a:t>Сезар</a:t>
            </a:r>
            <a:r>
              <a:rPr lang="ru-RU" dirty="0" smtClean="0"/>
              <a:t>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аналогом </a:t>
            </a:r>
            <a:r>
              <a:rPr lang="ru-RU" dirty="0" err="1" smtClean="0"/>
              <a:t>американського</a:t>
            </a:r>
            <a:r>
              <a:rPr lang="ru-RU" dirty="0" smtClean="0"/>
              <a:t> «Оскару».</a:t>
            </a:r>
            <a:endParaRPr lang="ru-RU" dirty="0"/>
          </a:p>
        </p:txBody>
      </p:sp>
      <p:pic>
        <p:nvPicPr>
          <p:cNvPr id="4" name="Рисунок 3" descr="загруженное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695" y="196066"/>
            <a:ext cx="6786610" cy="3947314"/>
          </a:xfrm>
          <a:prstGeom prst="rect">
            <a:avLst/>
          </a:prstGeom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Сучасне</a:t>
            </a:r>
            <a:r>
              <a:rPr lang="ru-RU" dirty="0" smtClean="0"/>
              <a:t> </a:t>
            </a:r>
            <a:r>
              <a:rPr lang="ru-RU" dirty="0" err="1" smtClean="0"/>
              <a:t>французьке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4429124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Сучасне</a:t>
            </a:r>
            <a:r>
              <a:rPr lang="ru-RU" dirty="0" smtClean="0"/>
              <a:t> </a:t>
            </a:r>
            <a:r>
              <a:rPr lang="ru-RU" dirty="0" err="1" smtClean="0"/>
              <a:t>французьке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витончене</a:t>
            </a:r>
            <a:r>
              <a:rPr lang="ru-RU" dirty="0" smtClean="0"/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, в </a:t>
            </a:r>
            <a:r>
              <a:rPr lang="ru-RU" dirty="0" err="1" smtClean="0"/>
              <a:t>котрому</a:t>
            </a:r>
            <a:r>
              <a:rPr lang="ru-RU" dirty="0" smtClean="0"/>
              <a:t> </a:t>
            </a:r>
            <a:r>
              <a:rPr lang="ru-RU" dirty="0" err="1" smtClean="0"/>
              <a:t>психологія</a:t>
            </a:r>
            <a:r>
              <a:rPr lang="ru-RU" dirty="0" smtClean="0"/>
              <a:t> та драматизм </a:t>
            </a:r>
            <a:r>
              <a:rPr lang="ru-RU" dirty="0" err="1" smtClean="0"/>
              <a:t>поєднуються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пікантністю</a:t>
            </a:r>
            <a:r>
              <a:rPr lang="ru-RU" dirty="0" smtClean="0"/>
              <a:t> та </a:t>
            </a:r>
            <a:r>
              <a:rPr lang="ru-RU" dirty="0" err="1" smtClean="0"/>
              <a:t>художньою</a:t>
            </a:r>
            <a:r>
              <a:rPr lang="ru-RU" dirty="0" smtClean="0"/>
              <a:t> красою </a:t>
            </a:r>
            <a:r>
              <a:rPr lang="ru-RU" dirty="0" err="1" smtClean="0"/>
              <a:t>зйомки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груженное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643049"/>
            <a:ext cx="3786214" cy="3028971"/>
          </a:xfrm>
          <a:prstGeom prst="rect">
            <a:avLst/>
          </a:prstGeom>
        </p:spPr>
      </p:pic>
      <p:pic>
        <p:nvPicPr>
          <p:cNvPr id="5" name="Рисунок 4" descr="загруженное (4).jpg"/>
          <p:cNvPicPr>
            <a:picLocks noChangeAspect="1"/>
          </p:cNvPicPr>
          <p:nvPr/>
        </p:nvPicPr>
        <p:blipFill>
          <a:blip r:embed="rId3"/>
          <a:srcRect t="10156" r="15524" b="8600"/>
          <a:stretch>
            <a:fillRect/>
          </a:stretch>
        </p:blipFill>
        <p:spPr>
          <a:xfrm>
            <a:off x="4071934" y="4134807"/>
            <a:ext cx="4143404" cy="2651779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Режисери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1957414"/>
            <a:ext cx="5072066" cy="5257800"/>
          </a:xfrm>
        </p:spPr>
        <p:txBody>
          <a:bodyPr/>
          <a:lstStyle/>
          <a:p>
            <a:pPr>
              <a:buNone/>
            </a:pPr>
            <a:r>
              <a:rPr lang="ru-RU" sz="4000" dirty="0" smtClean="0"/>
              <a:t>	</a:t>
            </a:r>
            <a:r>
              <a:rPr lang="ru-RU" sz="4000" dirty="0" err="1" smtClean="0"/>
              <a:t>Сьогодні</a:t>
            </a:r>
            <a:r>
              <a:rPr lang="ru-RU" sz="4000" dirty="0" smtClean="0"/>
              <a:t> </a:t>
            </a:r>
            <a:r>
              <a:rPr lang="ru-RU" sz="4000" dirty="0" err="1" smtClean="0"/>
              <a:t>його</a:t>
            </a:r>
            <a:r>
              <a:rPr lang="ru-RU" sz="4000" dirty="0" smtClean="0"/>
              <a:t> стиль </a:t>
            </a:r>
            <a:r>
              <a:rPr lang="ru-RU" sz="4000" dirty="0" err="1" smtClean="0"/>
              <a:t>визначають</a:t>
            </a:r>
            <a:r>
              <a:rPr lang="ru-RU" sz="4000" dirty="0" smtClean="0"/>
              <a:t> </a:t>
            </a:r>
            <a:r>
              <a:rPr lang="ru-RU" sz="4000" dirty="0" err="1" smtClean="0"/>
              <a:t>режисери</a:t>
            </a:r>
            <a:r>
              <a:rPr lang="ru-RU" sz="4000" dirty="0" smtClean="0"/>
              <a:t> Люк </a:t>
            </a:r>
            <a:r>
              <a:rPr lang="ru-RU" sz="4000" dirty="0" err="1" smtClean="0"/>
              <a:t>Бессон</a:t>
            </a:r>
            <a:r>
              <a:rPr lang="ru-RU" sz="4000" dirty="0" smtClean="0"/>
              <a:t>, </a:t>
            </a:r>
            <a:r>
              <a:rPr lang="ru-RU" sz="4000" dirty="0" err="1" smtClean="0"/>
              <a:t>П'єр</a:t>
            </a:r>
            <a:r>
              <a:rPr lang="ru-RU" sz="4000" dirty="0" smtClean="0"/>
              <a:t> Жане, Франсуа Озон, </a:t>
            </a:r>
            <a:r>
              <a:rPr lang="ru-RU" sz="4000" dirty="0" err="1" smtClean="0"/>
              <a:t>Філіпп</a:t>
            </a:r>
            <a:r>
              <a:rPr lang="ru-RU" sz="4000" dirty="0" smtClean="0"/>
              <a:t> </a:t>
            </a:r>
            <a:r>
              <a:rPr lang="ru-RU" sz="4000" dirty="0" err="1" smtClean="0"/>
              <a:t>Гарель</a:t>
            </a:r>
            <a:r>
              <a:rPr lang="ru-RU" sz="4000" dirty="0" smtClean="0"/>
              <a:t> </a:t>
            </a:r>
            <a:endParaRPr lang="ru-RU" sz="4000" dirty="0"/>
          </a:p>
        </p:txBody>
      </p:sp>
      <p:pic>
        <p:nvPicPr>
          <p:cNvPr id="5" name="Рисунок 4" descr="загруженное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714488"/>
            <a:ext cx="3429024" cy="4729688"/>
          </a:xfrm>
          <a:prstGeom prst="rect">
            <a:avLst/>
          </a:prstGeom>
        </p:spPr>
      </p:pic>
      <p:pic>
        <p:nvPicPr>
          <p:cNvPr id="6" name="Рисунок 5" descr="PierreJanet.jpg"/>
          <p:cNvPicPr>
            <a:picLocks noChangeAspect="1"/>
          </p:cNvPicPr>
          <p:nvPr/>
        </p:nvPicPr>
        <p:blipFill>
          <a:blip r:embed="rId3"/>
          <a:srcRect l="35889" r="13445"/>
          <a:stretch>
            <a:fillRect/>
          </a:stretch>
        </p:blipFill>
        <p:spPr>
          <a:xfrm>
            <a:off x="642910" y="1785926"/>
            <a:ext cx="3429024" cy="4500594"/>
          </a:xfrm>
          <a:prstGeom prst="rect">
            <a:avLst/>
          </a:prstGeom>
        </p:spPr>
      </p:pic>
      <p:pic>
        <p:nvPicPr>
          <p:cNvPr id="7" name="Рисунок 6" descr="загруженное (7).jpg"/>
          <p:cNvPicPr>
            <a:picLocks noChangeAspect="1"/>
          </p:cNvPicPr>
          <p:nvPr/>
        </p:nvPicPr>
        <p:blipFill>
          <a:blip r:embed="rId4"/>
          <a:srcRect l="6557" r="13115"/>
          <a:stretch>
            <a:fillRect/>
          </a:stretch>
        </p:blipFill>
        <p:spPr>
          <a:xfrm>
            <a:off x="571472" y="1857364"/>
            <a:ext cx="3500462" cy="4357718"/>
          </a:xfrm>
          <a:prstGeom prst="rect">
            <a:avLst/>
          </a:prstGeom>
        </p:spPr>
      </p:pic>
      <p:pic>
        <p:nvPicPr>
          <p:cNvPr id="8" name="Рисунок 7" descr="200px-Philippe_Garrel_(2008).jpg"/>
          <p:cNvPicPr>
            <a:picLocks noChangeAspect="1"/>
          </p:cNvPicPr>
          <p:nvPr/>
        </p:nvPicPr>
        <p:blipFill>
          <a:blip r:embed="rId5"/>
          <a:srcRect l="9523" r="28572"/>
          <a:stretch>
            <a:fillRect/>
          </a:stretch>
        </p:blipFill>
        <p:spPr>
          <a:xfrm>
            <a:off x="428596" y="1928802"/>
            <a:ext cx="3714776" cy="4200555"/>
          </a:xfrm>
          <a:prstGeom prst="rect">
            <a:avLst/>
          </a:prstGeom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Актори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31995"/>
            <a:ext cx="4786314" cy="4525963"/>
          </a:xfrm>
        </p:spPr>
        <p:txBody>
          <a:bodyPr/>
          <a:lstStyle/>
          <a:p>
            <a:pPr>
              <a:buNone/>
            </a:pPr>
            <a:r>
              <a:rPr lang="ru-RU" sz="4000" dirty="0" smtClean="0"/>
              <a:t>	та </a:t>
            </a:r>
            <a:r>
              <a:rPr lang="ru-RU" sz="4000" dirty="0" err="1" smtClean="0"/>
              <a:t>актори</a:t>
            </a:r>
            <a:r>
              <a:rPr lang="ru-RU" sz="4000" dirty="0" smtClean="0"/>
              <a:t> Жан </a:t>
            </a:r>
            <a:r>
              <a:rPr lang="ru-RU" sz="4000" dirty="0" err="1" smtClean="0"/>
              <a:t>Рено</a:t>
            </a:r>
            <a:r>
              <a:rPr lang="ru-RU" sz="4000" dirty="0" smtClean="0"/>
              <a:t>, </a:t>
            </a:r>
            <a:r>
              <a:rPr lang="ru-RU" sz="4000" dirty="0" err="1" smtClean="0"/>
              <a:t>Одрі</a:t>
            </a:r>
            <a:r>
              <a:rPr lang="ru-RU" sz="4000" dirty="0" smtClean="0"/>
              <a:t> </a:t>
            </a:r>
            <a:r>
              <a:rPr lang="ru-RU" sz="4000" dirty="0" err="1" smtClean="0"/>
              <a:t>Тоту</a:t>
            </a:r>
            <a:r>
              <a:rPr lang="ru-RU" sz="4000" dirty="0" smtClean="0"/>
              <a:t>, </a:t>
            </a:r>
            <a:r>
              <a:rPr lang="ru-RU" sz="4000" dirty="0" err="1" smtClean="0"/>
              <a:t>Софі</a:t>
            </a:r>
            <a:r>
              <a:rPr lang="ru-RU" sz="4000" dirty="0" smtClean="0"/>
              <a:t> </a:t>
            </a:r>
            <a:r>
              <a:rPr lang="ru-RU" sz="4000" dirty="0" err="1" smtClean="0"/>
              <a:t>Марсо</a:t>
            </a:r>
            <a:r>
              <a:rPr lang="ru-RU" sz="4000" dirty="0" smtClean="0"/>
              <a:t>, </a:t>
            </a:r>
            <a:r>
              <a:rPr lang="ru-RU" sz="4000" dirty="0" err="1" smtClean="0"/>
              <a:t>Матьє</a:t>
            </a:r>
            <a:r>
              <a:rPr lang="ru-RU" sz="4000" dirty="0" smtClean="0"/>
              <a:t> </a:t>
            </a:r>
            <a:r>
              <a:rPr lang="ru-RU" sz="4000" dirty="0" err="1" smtClean="0"/>
              <a:t>Кассовітц</a:t>
            </a:r>
            <a:r>
              <a:rPr lang="ru-RU" sz="4000" dirty="0" smtClean="0"/>
              <a:t>, </a:t>
            </a:r>
            <a:r>
              <a:rPr lang="ru-RU" sz="4000" dirty="0" err="1" smtClean="0"/>
              <a:t>Крістіан</a:t>
            </a:r>
            <a:r>
              <a:rPr lang="ru-RU" sz="4000" dirty="0" smtClean="0"/>
              <a:t> </a:t>
            </a:r>
            <a:r>
              <a:rPr lang="ru-RU" sz="4000" dirty="0" err="1" smtClean="0"/>
              <a:t>Клав'є</a:t>
            </a:r>
            <a:r>
              <a:rPr lang="ru-RU" sz="4000" dirty="0" smtClean="0"/>
              <a:t>, </a:t>
            </a:r>
            <a:r>
              <a:rPr lang="ru-RU" sz="4000" dirty="0" err="1" smtClean="0"/>
              <a:t>Луї</a:t>
            </a:r>
            <a:r>
              <a:rPr lang="ru-RU" sz="4000" dirty="0" smtClean="0"/>
              <a:t> </a:t>
            </a:r>
            <a:r>
              <a:rPr lang="ru-RU" sz="4000" dirty="0" err="1" smtClean="0"/>
              <a:t>Гаррель</a:t>
            </a:r>
            <a:r>
              <a:rPr lang="ru-RU" sz="4000" dirty="0" smtClean="0"/>
              <a:t>.</a:t>
            </a:r>
            <a:endParaRPr lang="ru-RU" sz="4000" dirty="0"/>
          </a:p>
        </p:txBody>
      </p:sp>
      <p:pic>
        <p:nvPicPr>
          <p:cNvPr id="4" name="Рисунок 3" descr="200px-Jean_Reno_20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2000240"/>
            <a:ext cx="3286148" cy="4162454"/>
          </a:xfrm>
          <a:prstGeom prst="rect">
            <a:avLst/>
          </a:prstGeom>
        </p:spPr>
      </p:pic>
      <p:pic>
        <p:nvPicPr>
          <p:cNvPr id="5" name="Рисунок 4" descr="загруженное (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1896763"/>
            <a:ext cx="2857519" cy="4467254"/>
          </a:xfrm>
          <a:prstGeom prst="rect">
            <a:avLst/>
          </a:prstGeom>
        </p:spPr>
      </p:pic>
      <p:pic>
        <p:nvPicPr>
          <p:cNvPr id="6" name="Рисунок 5" descr="88723-sofi-marso-sygrala-637x0-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1857364"/>
            <a:ext cx="2952870" cy="4431623"/>
          </a:xfrm>
          <a:prstGeom prst="rect">
            <a:avLst/>
          </a:prstGeom>
        </p:spPr>
      </p:pic>
      <p:pic>
        <p:nvPicPr>
          <p:cNvPr id="9" name="Рисунок 8" descr="images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9190" y="1857364"/>
            <a:ext cx="3286148" cy="4600608"/>
          </a:xfrm>
          <a:prstGeom prst="rect">
            <a:avLst/>
          </a:prstGeom>
        </p:spPr>
      </p:pic>
      <p:pic>
        <p:nvPicPr>
          <p:cNvPr id="10" name="Рисунок 9" descr="images (2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29190" y="1785926"/>
            <a:ext cx="3357586" cy="4743256"/>
          </a:xfrm>
          <a:prstGeom prst="rect">
            <a:avLst/>
          </a:prstGeom>
        </p:spPr>
      </p:pic>
      <p:pic>
        <p:nvPicPr>
          <p:cNvPr id="11" name="Рисунок 10" descr="загруженное (11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29190" y="1928802"/>
            <a:ext cx="3314719" cy="4372608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загруженное (1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0133" y="142852"/>
            <a:ext cx="6643734" cy="5225703"/>
          </a:xfrm>
        </p:spPr>
      </p:pic>
      <p:sp>
        <p:nvSpPr>
          <p:cNvPr id="5" name="TextBox 4"/>
          <p:cNvSpPr txBox="1"/>
          <p:nvPr/>
        </p:nvSpPr>
        <p:spPr>
          <a:xfrm>
            <a:off x="428596" y="4214818"/>
            <a:ext cx="8143932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1100" dirty="0" smtClean="0">
                <a:solidFill>
                  <a:srgbClr val="663300"/>
                </a:solidFill>
              </a:rPr>
              <a:t>Кінець</a:t>
            </a:r>
            <a:endParaRPr lang="ru-RU" sz="111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idna.ua/wp-content/uploads/2010/12/110776_00c31795fab4064aefd43f26e76fa649_1-572x366.jpg"/>
          <p:cNvPicPr>
            <a:picLocks noChangeAspect="1" noChangeArrowheads="1"/>
          </p:cNvPicPr>
          <p:nvPr/>
        </p:nvPicPr>
        <p:blipFill>
          <a:blip r:embed="rId2"/>
          <a:srcRect l="8280" b="4244"/>
          <a:stretch>
            <a:fillRect/>
          </a:stretch>
        </p:blipFill>
        <p:spPr bwMode="auto">
          <a:xfrm>
            <a:off x="4822682" y="1643050"/>
            <a:ext cx="4277626" cy="28575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Французький</a:t>
            </a:r>
            <a:r>
              <a:rPr lang="ru-RU" dirty="0"/>
              <a:t> </a:t>
            </a:r>
            <a:r>
              <a:rPr lang="ru-RU" dirty="0" err="1"/>
              <a:t>кінематограф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4929190" cy="3071833"/>
          </a:xfrm>
        </p:spPr>
        <p:txBody>
          <a:bodyPr/>
          <a:lstStyle/>
          <a:p>
            <a:r>
              <a:rPr lang="ru-RU" sz="2800" b="1" dirty="0" err="1" smtClean="0"/>
              <a:t>Французький</a:t>
            </a:r>
            <a:r>
              <a:rPr lang="en-US" sz="2800" b="1" dirty="0" smtClean="0"/>
              <a:t> </a:t>
            </a:r>
            <a:r>
              <a:rPr lang="ru-RU" sz="2800" b="1" dirty="0" err="1" smtClean="0"/>
              <a:t>кінематограф</a:t>
            </a:r>
            <a:r>
              <a:rPr lang="ru-RU" sz="3600" dirty="0"/>
              <a:t> </a:t>
            </a:r>
            <a:endParaRPr lang="en-US" sz="3600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/>
              <a:t>у себе твори </a:t>
            </a:r>
            <a:r>
              <a:rPr lang="ru-RU" dirty="0" err="1"/>
              <a:t>кіно</a:t>
            </a:r>
            <a:r>
              <a:rPr lang="ru-RU" dirty="0"/>
              <a:t>,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 smtClean="0"/>
              <a:t>французькою</a:t>
            </a:r>
            <a:r>
              <a:rPr lang="ru-RU" dirty="0" smtClean="0"/>
              <a:t> </a:t>
            </a:r>
            <a:r>
              <a:rPr lang="ru-RU" dirty="0" err="1"/>
              <a:t>нацією</a:t>
            </a:r>
            <a:r>
              <a:rPr lang="ru-RU" dirty="0"/>
              <a:t>, </a:t>
            </a:r>
            <a:r>
              <a:rPr lang="ru-RU" dirty="0" err="1" smtClean="0"/>
              <a:t>або</a:t>
            </a:r>
            <a:r>
              <a:rPr lang="en-US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Представниками</a:t>
            </a:r>
            <a:r>
              <a:rPr lang="en-US" dirty="0"/>
              <a:t> </a:t>
            </a:r>
            <a:r>
              <a:rPr lang="ru-RU" dirty="0" err="1" smtClean="0"/>
              <a:t>закордоном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581607"/>
            <a:ext cx="85011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>
                <a:solidFill>
                  <a:srgbClr val="663300"/>
                </a:solidFill>
              </a:rPr>
              <a:t>Франція</a:t>
            </a:r>
            <a:r>
              <a:rPr lang="ru-RU" sz="3200" dirty="0" smtClean="0">
                <a:solidFill>
                  <a:srgbClr val="663300"/>
                </a:solidFill>
              </a:rPr>
              <a:t> </a:t>
            </a:r>
            <a:r>
              <a:rPr lang="en-US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батьківщина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кіно</a:t>
            </a:r>
            <a:r>
              <a:rPr lang="ru-RU" sz="3200" dirty="0" smtClean="0">
                <a:solidFill>
                  <a:srgbClr val="663300"/>
                </a:solidFill>
              </a:rPr>
              <a:t>.</a:t>
            </a:r>
            <a:r>
              <a:rPr lang="en-US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Кіноіндустрія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Франції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є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однією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з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найсильніших</a:t>
            </a:r>
            <a:r>
              <a:rPr lang="ru-RU" sz="3200" dirty="0" smtClean="0">
                <a:solidFill>
                  <a:srgbClr val="663300"/>
                </a:solidFill>
              </a:rPr>
              <a:t> та </a:t>
            </a:r>
            <a:r>
              <a:rPr lang="ru-RU" sz="3200" dirty="0" err="1" smtClean="0">
                <a:solidFill>
                  <a:srgbClr val="663300"/>
                </a:solidFill>
              </a:rPr>
              <a:t>шанованих</a:t>
            </a:r>
            <a:r>
              <a:rPr lang="ru-RU" sz="3200" dirty="0" smtClean="0">
                <a:solidFill>
                  <a:srgbClr val="663300"/>
                </a:solidFill>
              </a:rPr>
              <a:t> у </a:t>
            </a:r>
            <a:r>
              <a:rPr lang="ru-RU" sz="3200" dirty="0" err="1" smtClean="0">
                <a:solidFill>
                  <a:srgbClr val="663300"/>
                </a:solidFill>
              </a:rPr>
              <a:t>світі</a:t>
            </a:r>
            <a:r>
              <a:rPr lang="ru-RU" sz="3200" dirty="0" smtClean="0">
                <a:solidFill>
                  <a:srgbClr val="663300"/>
                </a:solidFill>
              </a:rPr>
              <a:t> та за </a:t>
            </a:r>
            <a:r>
              <a:rPr lang="ru-RU" sz="3200" dirty="0" err="1" smtClean="0">
                <a:solidFill>
                  <a:srgbClr val="663300"/>
                </a:solidFill>
              </a:rPr>
              <a:t>популярністю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поступається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хіба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що</a:t>
            </a:r>
            <a:r>
              <a:rPr lang="ru-RU" sz="3200" dirty="0" smtClean="0">
                <a:solidFill>
                  <a:srgbClr val="663300"/>
                </a:solidFill>
              </a:rPr>
              <a:t> </a:t>
            </a:r>
            <a:r>
              <a:rPr lang="ru-RU" sz="3200" dirty="0" err="1" smtClean="0">
                <a:solidFill>
                  <a:srgbClr val="663300"/>
                </a:solidFill>
              </a:rPr>
              <a:t>Голлівуду</a:t>
            </a:r>
            <a:r>
              <a:rPr lang="ru-RU" sz="3200" dirty="0" smtClean="0">
                <a:solidFill>
                  <a:srgbClr val="663300"/>
                </a:solidFill>
              </a:rPr>
              <a:t>.</a:t>
            </a:r>
            <a:endParaRPr lang="ru-RU" sz="32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Заснування</a:t>
            </a:r>
            <a:r>
              <a:rPr lang="ru-RU" dirty="0" smtClean="0"/>
              <a:t> </a:t>
            </a:r>
            <a:r>
              <a:rPr lang="ru-RU" dirty="0" err="1"/>
              <a:t>кінематографу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643446"/>
            <a:ext cx="9144000" cy="2071678"/>
          </a:xfrm>
        </p:spPr>
        <p:txBody>
          <a:bodyPr/>
          <a:lstStyle/>
          <a:p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 </a:t>
            </a:r>
            <a:r>
              <a:rPr lang="ru-RU" dirty="0" err="1"/>
              <a:t>пов'язане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винайденням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дозволив </a:t>
            </a:r>
            <a:r>
              <a:rPr lang="ru-RU" dirty="0" err="1"/>
              <a:t>відтворювати</a:t>
            </a:r>
            <a:r>
              <a:rPr lang="ru-RU" dirty="0"/>
              <a:t> </a:t>
            </a:r>
            <a:r>
              <a:rPr lang="ru-RU" dirty="0" err="1"/>
              <a:t>проекції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рухаються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апарат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створений</a:t>
            </a:r>
            <a:r>
              <a:rPr lang="ru-RU" dirty="0"/>
              <a:t> </a:t>
            </a:r>
            <a:r>
              <a:rPr lang="ru-RU" dirty="0" err="1"/>
              <a:t>братами</a:t>
            </a:r>
            <a:r>
              <a:rPr lang="ru-RU" dirty="0"/>
              <a:t> </a:t>
            </a:r>
            <a:r>
              <a:rPr lang="ru-RU" dirty="0" err="1"/>
              <a:t>Луї</a:t>
            </a:r>
            <a:r>
              <a:rPr lang="ru-RU" dirty="0"/>
              <a:t> та Огюстом </a:t>
            </a:r>
            <a:r>
              <a:rPr lang="ru-RU" dirty="0" err="1"/>
              <a:t>Люм'єрами</a:t>
            </a:r>
            <a:r>
              <a:rPr lang="ru-RU" dirty="0"/>
              <a:t>.</a:t>
            </a:r>
          </a:p>
        </p:txBody>
      </p:sp>
      <p:pic>
        <p:nvPicPr>
          <p:cNvPr id="4" name="Рисунок 3" descr="Безымянный рисунок копия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1428736"/>
            <a:ext cx="4786314" cy="3268556"/>
          </a:xfrm>
          <a:prstGeom prst="rect">
            <a:avLst/>
          </a:prstGeom>
        </p:spPr>
      </p:pic>
      <p:pic>
        <p:nvPicPr>
          <p:cNvPr id="7" name="Рисунок 6" descr="Безымянный рисунокf.png"/>
          <p:cNvPicPr>
            <a:picLocks noChangeAspect="1"/>
          </p:cNvPicPr>
          <p:nvPr/>
        </p:nvPicPr>
        <p:blipFill>
          <a:blip r:embed="rId3"/>
          <a:srcRect t="6168"/>
          <a:stretch>
            <a:fillRect/>
          </a:stretch>
        </p:blipFill>
        <p:spPr>
          <a:xfrm>
            <a:off x="714348" y="1500174"/>
            <a:ext cx="2571768" cy="3260462"/>
          </a:xfrm>
          <a:prstGeom prst="rect">
            <a:avLst/>
          </a:prstGeom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ru-RU" dirty="0" err="1" smtClean="0"/>
              <a:t>Луї</a:t>
            </a:r>
            <a:r>
              <a:rPr lang="ru-RU" dirty="0" smtClean="0"/>
              <a:t> та Огюст </a:t>
            </a:r>
            <a:r>
              <a:rPr lang="ru-RU" dirty="0" err="1" smtClean="0"/>
              <a:t>Люм'єри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1571613"/>
            <a:ext cx="4471990" cy="3143272"/>
          </a:xfrm>
        </p:spPr>
        <p:txBody>
          <a:bodyPr/>
          <a:lstStyle/>
          <a:p>
            <a:r>
              <a:rPr lang="ru-RU" dirty="0" smtClean="0"/>
              <a:t>Перша </a:t>
            </a:r>
            <a:r>
              <a:rPr lang="ru-RU" dirty="0" err="1" smtClean="0"/>
              <a:t>експериментальна</a:t>
            </a:r>
            <a:r>
              <a:rPr lang="ru-RU" dirty="0" smtClean="0"/>
              <a:t> </a:t>
            </a:r>
            <a:r>
              <a:rPr lang="ru-RU" dirty="0" err="1" smtClean="0"/>
              <a:t>демонстрація</a:t>
            </a:r>
            <a:r>
              <a:rPr lang="ru-RU" dirty="0" smtClean="0"/>
              <a:t> </a:t>
            </a:r>
            <a:r>
              <a:rPr lang="ru-RU" dirty="0" err="1" smtClean="0"/>
              <a:t>кінофільму</a:t>
            </a:r>
            <a:r>
              <a:rPr lang="ru-RU" dirty="0" smtClean="0"/>
              <a:t> </a:t>
            </a:r>
            <a:r>
              <a:rPr lang="ru-RU" dirty="0" err="1" smtClean="0"/>
              <a:t>Люм'єр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проведена 22 </a:t>
            </a:r>
            <a:r>
              <a:rPr lang="ru-RU" dirty="0" err="1" smtClean="0"/>
              <a:t>березня</a:t>
            </a:r>
            <a:r>
              <a:rPr lang="ru-RU" dirty="0" smtClean="0"/>
              <a:t> 1895 року для</a:t>
            </a:r>
            <a:endParaRPr lang="ru-RU" dirty="0"/>
          </a:p>
        </p:txBody>
      </p:sp>
      <p:pic>
        <p:nvPicPr>
          <p:cNvPr id="1026" name="Picture 2" descr="Постер фильм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4071966" cy="272821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4500570"/>
            <a:ext cx="83582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663300"/>
                </a:solidFill>
              </a:rPr>
              <a:t>«</a:t>
            </a:r>
            <a:r>
              <a:rPr lang="ru-RU" sz="3200" dirty="0" err="1" smtClean="0">
                <a:solidFill>
                  <a:srgbClr val="663300"/>
                </a:solidFill>
              </a:rPr>
              <a:t>членів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спільноти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заохочення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національної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індустрії</a:t>
            </a:r>
            <a:r>
              <a:rPr lang="ru-RU" sz="3200" dirty="0" smtClean="0">
                <a:solidFill>
                  <a:srgbClr val="663300"/>
                </a:solidFill>
              </a:rPr>
              <a:t>». В той день </a:t>
            </a:r>
            <a:r>
              <a:rPr lang="ru-RU" sz="3200" dirty="0" err="1" smtClean="0">
                <a:solidFill>
                  <a:srgbClr val="663300"/>
                </a:solidFill>
              </a:rPr>
              <a:t>був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продемонстрований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фільм</a:t>
            </a:r>
            <a:r>
              <a:rPr lang="ru-RU" sz="3200" dirty="0" smtClean="0">
                <a:solidFill>
                  <a:srgbClr val="663300"/>
                </a:solidFill>
              </a:rPr>
              <a:t> «</a:t>
            </a:r>
            <a:r>
              <a:rPr lang="ru-RU" sz="3200" dirty="0" err="1" smtClean="0">
                <a:solidFill>
                  <a:srgbClr val="663300"/>
                </a:solidFill>
              </a:rPr>
              <a:t>Вихід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робочих</a:t>
            </a:r>
            <a:r>
              <a:rPr lang="ru-RU" sz="3200" dirty="0" smtClean="0">
                <a:solidFill>
                  <a:srgbClr val="663300"/>
                </a:solidFill>
              </a:rPr>
              <a:t> </a:t>
            </a:r>
            <a:r>
              <a:rPr lang="ru-RU" sz="3200" dirty="0" err="1" smtClean="0">
                <a:solidFill>
                  <a:srgbClr val="663300"/>
                </a:solidFill>
              </a:rPr>
              <a:t>із</a:t>
            </a:r>
            <a:r>
              <a:rPr lang="ru-RU" sz="3200" dirty="0" smtClean="0">
                <a:solidFill>
                  <a:srgbClr val="663300"/>
                </a:solidFill>
              </a:rPr>
              <a:t> фабрики </a:t>
            </a:r>
            <a:r>
              <a:rPr lang="ru-RU" sz="3200" dirty="0" err="1" smtClean="0">
                <a:solidFill>
                  <a:srgbClr val="663300"/>
                </a:solidFill>
              </a:rPr>
              <a:t>Люм'єр</a:t>
            </a:r>
            <a:r>
              <a:rPr lang="ru-RU" sz="3200" dirty="0" smtClean="0">
                <a:solidFill>
                  <a:srgbClr val="663300"/>
                </a:solidFill>
              </a:rPr>
              <a:t>».</a:t>
            </a:r>
            <a:endParaRPr lang="ru-RU" sz="32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ru-RU" dirty="0" smtClean="0"/>
              <a:t>Жорж </a:t>
            </a:r>
            <a:r>
              <a:rPr lang="ru-RU" dirty="0" err="1" smtClean="0"/>
              <a:t>Мельєс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1600200"/>
            <a:ext cx="5643602" cy="4525963"/>
          </a:xfrm>
        </p:spPr>
        <p:txBody>
          <a:bodyPr/>
          <a:lstStyle/>
          <a:p>
            <a:r>
              <a:rPr lang="ru-RU" sz="2800" b="1" dirty="0" smtClean="0"/>
              <a:t>Жорж </a:t>
            </a:r>
            <a:r>
              <a:rPr lang="ru-RU" sz="2800" b="1" dirty="0" err="1" smtClean="0"/>
              <a:t>Мельєс</a:t>
            </a:r>
            <a:r>
              <a:rPr lang="en-US" sz="2800" b="1" dirty="0" smtClean="0"/>
              <a:t> </a:t>
            </a:r>
            <a:r>
              <a:rPr lang="ru-RU" sz="2800" dirty="0" err="1" smtClean="0"/>
              <a:t>займає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особливу</a:t>
            </a:r>
            <a:r>
              <a:rPr lang="ru-RU" sz="2800" dirty="0" smtClean="0"/>
              <a:t> </a:t>
            </a:r>
            <a:r>
              <a:rPr lang="ru-RU" sz="2800" dirty="0" err="1" smtClean="0"/>
              <a:t>позицію</a:t>
            </a:r>
            <a:r>
              <a:rPr lang="ru-RU" sz="2800" dirty="0" smtClean="0"/>
              <a:t> в </a:t>
            </a:r>
            <a:r>
              <a:rPr lang="ru-RU" sz="2800" dirty="0" err="1" smtClean="0"/>
              <a:t>історії</a:t>
            </a:r>
            <a:r>
              <a:rPr lang="ru-RU" sz="2800" dirty="0" smtClean="0"/>
              <a:t> </a:t>
            </a:r>
            <a:r>
              <a:rPr lang="ru-RU" sz="2800" dirty="0" err="1" smtClean="0"/>
              <a:t>кінематографу</a:t>
            </a:r>
            <a:r>
              <a:rPr lang="ru-RU" sz="2800" dirty="0" smtClean="0"/>
              <a:t>, </a:t>
            </a:r>
            <a:r>
              <a:rPr lang="ru-RU" sz="2800" dirty="0" err="1" smtClean="0"/>
              <a:t>саме</a:t>
            </a:r>
            <a:r>
              <a:rPr lang="ru-RU" sz="2800" dirty="0" smtClean="0"/>
              <a:t>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перетворив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винахід</a:t>
            </a:r>
            <a:r>
              <a:rPr lang="ru-RU" sz="2800" dirty="0" smtClean="0"/>
              <a:t> </a:t>
            </a:r>
            <a:r>
              <a:rPr lang="ru-RU" sz="2800" dirty="0" err="1" smtClean="0"/>
              <a:t>братів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Люм'єр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</a:t>
            </a:r>
            <a:r>
              <a:rPr lang="ru-RU" sz="2800" dirty="0" err="1" smtClean="0"/>
              <a:t>інструмент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створення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фантастичних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видовищ</a:t>
            </a:r>
            <a:r>
              <a:rPr lang="ru-RU" sz="2800" dirty="0" smtClean="0"/>
              <a:t>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першим Президентом </a:t>
            </a:r>
            <a:r>
              <a:rPr lang="ru-RU" sz="2800" dirty="0" err="1" smtClean="0"/>
              <a:t>французького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кінематографічного</a:t>
            </a:r>
            <a:r>
              <a:rPr lang="ru-RU" sz="2800" dirty="0" smtClean="0"/>
              <a:t> синдикату, головою перших </a:t>
            </a:r>
            <a:r>
              <a:rPr lang="ru-RU" sz="2800" dirty="0" err="1" smtClean="0"/>
              <a:t>кінематографічних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конгресів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18434" name="Picture 2" descr="Фо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14488"/>
            <a:ext cx="3071834" cy="4328495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Фантастичні фільми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1900 по 1905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найуспішнішим</a:t>
            </a:r>
            <a:r>
              <a:rPr lang="ru-RU" dirty="0" smtClean="0"/>
              <a:t> для </a:t>
            </a:r>
            <a:r>
              <a:rPr lang="ru-RU" dirty="0" err="1" smtClean="0"/>
              <a:t>студії</a:t>
            </a:r>
            <a:r>
              <a:rPr lang="ru-RU" dirty="0" smtClean="0"/>
              <a:t>. </a:t>
            </a:r>
            <a:r>
              <a:rPr lang="ru-RU" dirty="0" err="1" smtClean="0"/>
              <a:t>Знімаються</a:t>
            </a:r>
            <a:r>
              <a:rPr lang="ru-RU" dirty="0" smtClean="0"/>
              <a:t> </a:t>
            </a:r>
            <a:r>
              <a:rPr lang="ru-RU" dirty="0" err="1" smtClean="0"/>
              <a:t>найвдаліші</a:t>
            </a:r>
            <a:r>
              <a:rPr lang="ru-RU" dirty="0" smtClean="0"/>
              <a:t> </a:t>
            </a:r>
            <a:r>
              <a:rPr lang="ru-RU" dirty="0" err="1" smtClean="0"/>
              <a:t>фантастичні</a:t>
            </a:r>
            <a:r>
              <a:rPr lang="ru-RU" dirty="0" smtClean="0"/>
              <a:t> </a:t>
            </a:r>
            <a:r>
              <a:rPr lang="ru-RU" dirty="0" err="1" smtClean="0"/>
              <a:t>фільми</a:t>
            </a:r>
            <a:r>
              <a:rPr lang="ru-RU" dirty="0" smtClean="0"/>
              <a:t>: «</a:t>
            </a:r>
            <a:r>
              <a:rPr lang="ru-RU" dirty="0" err="1" smtClean="0"/>
              <a:t>Подорож</a:t>
            </a:r>
            <a:r>
              <a:rPr lang="ru-RU" dirty="0" smtClean="0"/>
              <a:t> на </a:t>
            </a:r>
            <a:r>
              <a:rPr lang="ru-RU" dirty="0" err="1" smtClean="0"/>
              <a:t>Місяць</a:t>
            </a:r>
            <a:r>
              <a:rPr lang="ru-RU" dirty="0" smtClean="0"/>
              <a:t>», «</a:t>
            </a:r>
            <a:r>
              <a:rPr lang="ru-RU" dirty="0" err="1" smtClean="0"/>
              <a:t>Двадцять</a:t>
            </a:r>
            <a:r>
              <a:rPr lang="ru-RU" dirty="0" smtClean="0"/>
              <a:t>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л'є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водою», «</a:t>
            </a:r>
            <a:r>
              <a:rPr lang="ru-RU" dirty="0" err="1" smtClean="0"/>
              <a:t>Людина-оркестр</a:t>
            </a:r>
            <a:r>
              <a:rPr lang="ru-RU" dirty="0" smtClean="0"/>
              <a:t>» та </a:t>
            </a:r>
            <a:r>
              <a:rPr lang="ru-RU" dirty="0" err="1" smtClean="0"/>
              <a:t>інші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7410" name="AutoShape 2" descr="data:image/jpeg;base64,/9j/4AAQSkZJRgABAQAAAQABAAD/2wCEAAkGBxMTEhUUExQWFRUXGB8bFxYYGB4cIBwaHBoYIB8jHB4eHCghIB4mHBofITEhJyovLjAuHiAzOTMsNygtLisBCgoKBQUFDgUFDisZExkrKysrKysrKysrKysrKysrKysrKysrKysrKysrKysrKysrKysrKysrKysrKysrKysrK//AABEIAKQAoAMBIgACEQEDEQH/xAAcAAABBQEBAQAAAAAAAAAAAAAGAgMEBQcAAQj/xAA9EAACAQIEBAQCCQMEAQUBAAABAhEDIQAEEjEFIkFRBhMyYXGBBxQjQlKRobHwcsHhM2LR8UMkY3OSohX/xAAUAQEAAAAAAAAAAAAAAAAAAAAA/8QAFBEBAAAAAAAAAAAAAAAAAAAAAP/aAAwDAQACEQMRAD8AkeOvHVBGegtM1KlMkKZhNUC5jcgYyCsxJLHqZ/PCQl5n4mMIKj/nAeT739hhsv27/wAthR2nr/P+MJcCRe1tv84DwMD+9v8AjHjDfCkUmBcnoAJkm1vfD2YyzIYax/CelyOYbgyDYgHAR9JO3wxysb7id7xbr8v8YdUDrt/DbB7wL6Lq9Sn52aqLkqMSdYl9O/pkBfgT8umAz0gQI3v3uOlvzx6DsOuwAF5J7C5N8bd4R8I8OqoXp5N3QGBUzTli5BIMKsLsJkWvg3y3DaNFdNCjToEbFKa29wd/1wHy7maLJaorIezqV/cCb4SRuR8d/wCWx9T1KAflqxVG8OocDps0jFfnvBnDqslspSBO5QaDf+k4D5mMqfy3HX3Bwhx/PfG78Z+ijJVJanUr0GPUt5on318x/wDsMBvGvomzlIFqLU8wsfd5G+asY/JsBnCjHtaiVClhGsSPcd8Ss9kqlKoUqI1N13RlKt8wenv1xHqJGAYBxyITsCf5+2PdJn5/rhTADrgGse6sc4wkHAWjYfzNMqEDaSNPLpI9JNpMbz03/TEYdMK8z4fz3OAbQSQJFyB+ff8A5wurRgspvBIJBkSDcg9RaxwpsySoU6RG1h2PztJ69dsehAFDWuSAt5sFMi0ReOt8A2vyEfe6/ngi8JeEq2eraEBWmP8AVqwWCAwfgXI2Wfji6+j3wAc6fOraqeWBsRZqpG6qfw93+QvfGtrXpogp5amFSnYKgCp8B3k2LdN8AjgXhbJ5MzQoAOFgVG5n6zc7MdyRi7qVyL79z8j+eKnL8R82iHCshaRpMSCDB2sT8MPGBBvtAvsPf54D3PcSWjTNSpIVRLE9FE9v2GBXh3jRqpASkksxlgTCoD2Au0e/xxd8ayq10FJy12DagYjSbfHeIxWHheWyqGFYL6mIaAzADdetumAtuF8Rp1ZdL2EdCRO8RtJif+sTqOZlnBOxjfb/ADgWyGTp+Ytd00N6aYRSPLSRpEjYHqDa/ti4rt5ZkJqdyJaDBid4mLbWj3wFgKxaeaIPsbf8EfPCjUMkwAImZv16Rthg1SADF4JmQBPxMfniPl85qQOSvusytt4OkSPfAOcY4dl80gp5iktRRMat191bdcY54y+jZ8upr5ZjWy4EkH10xa56Mo/ENhuOuNVpoWpgoSy6SxQtzGRIAc7CbXG22KB8/nRmKbUaVZUVRynSEKxYNOo6gZFiT7XwGEMYM/ths3xsnjH6O1zKfWcmgpViJfLQIdpvoMwr722Psd8fq0yrEEEEbg2IPUHsZ6YBo48x4cdgLLpvb+fv2wTPSXLA0AqawP8A1NVlDkExNKip5RpAhnHXqoAxA4AhVnzFgaABW+9ZjppD2OqW9tE9MLyLIlKoXVinKgVdIY1ANUqdTAGFOpgDbT1YaQsMpXpim2qmvIg8wAL9rTEh5t/qJOoMsAzBmxxYcN8JU/rgTN1/KoAsxGkqGXUFUK8lV18oJ6Xg9oGSyPl1c0hLGnSp1LkadQCNpLdiNQ+MnYb23inOwhpvzEZbYjUV008q5gzygkmbGZ2wGzZksqBKRWkF0wNEqEESoUEbrafnfAFwfjedq8Sam2unl0F0qKLrJAKuFE3gie8dcV3CuJ1qYAy2YpZqnPNQqypSbxTaTadgcFPCPEiZj7MaqdYXahWsx39MgSJ2ZQfhgJtfzZVlpoYVjp1QXFtMMRyX5jbHPxJ6iuopNTq9FqRpG99QswG8WOI2cLCqSxVdKaQWUgaiRJDFriwA2nHgzbUhVarUplJ+za1iLc2kmQT16G18A9w3hbK2tmYm86gCSdptsvUKPjc7SjTkAssexMxhivWZSS0lTsFUn8yet9vhjqLwxJ+G8xftYST29sBLRf8Avrhana//AFiGrgyR3uceNnAAwJiNyLx8e2AczNUIG0BZuSm5JMfw4HM7xGsWNNadTUQdZaBTWbcsCWgbn5Yt6arU+1Uk+4i4HQ9InrhGYzSA8wBt90at9vh1wEtkUgTbTsZIiB8f0OKwZh6NZUD5Y0HnQrVNDqxMtpsdQuYFoxKzdZKdN3qaYAlizQoEzvBMTHTthvh9cFdTKoFQBgVIKsGkgSQJ36gTM4CzOYVQbAD2IO5vttgI+knwaM0Dmsuo+sATUUf+ZY3/AKx/+h7jBJnc+i0y/KIEwbRHftgQ8P8AiLP+corDTTJPqTU2omVWUAiDP2hGmAvucBjjHCRg8+lHw61KoMyKflrWZg6DZaoNyIG1RecD+qJjAJGAKcnQ8vLLWMTUrEKCoblpKATBIsXrgSJI0bHD6ZMEUKXTy9TAjTCtqd5Y9NKhQb7DCfEDL9XyK6gQuX1QB1q1HZr7TYYSc89ZEpLSArOFpmqWLF1XYBSBpXqTJsO04CyyCvWo5uqeQ5htAc30Ux9pW6XCqKVPpd/yheIuIec9aqC66xKU2gAUyVWAQxvoWnNr36AYXX4hSQsigtlligpUgM4DaqrATEO0T7adjihz5UEaKpqBhLSpSG6i5M9L+wwCaVUhpBIPdbH9Pni7TiusO2ZpecvKCwJBSNipHpn8VweuwGB0G4kjpJ7fwYe1BWmmTy3BjSYB3IEjAHKeJMwlHSGXPZdSJWp/qIF/EdJ1KQPVBGCzwdxbL1aaeXWYCmo05blXTcmdKgBxbeYESYxjxrAiVULUvzK0Dbt0b+kie17XSVBXUVrUK6sdNawV2UBhrgAB+gYWJmQLYDZ6Vc1QsAlCJXVMkdZtaT+mEu5ggh5mxKqNtjY2HxwL53xlUpU6dR6OslF84hwrCoQCYm0ESe5MjBFkeIrmaNOqg5HE+/wI6fC+AapeawOiw6ah3iYi4/q6RiEctVJ+0ipB5e1zHpAu3ufkMWGXqrU1aKgYiANJt1Hz2NvbDeZzoAlWQpG520zc2+eAp81wfzCKjgAmByyIEgRJtA6WjDVOmEYK1VdSpr1lYMk7HSYfaJEG+wnDvFfF2XRQVdwrel1X1AG/lzvEi+1xvgZoeMabVlFTUQCB5jhB8iVuqx3m946YDQgX8oMToMAmVkAgg3F4v8cNU+LZdwVZ6biYYC678sbg79/y2wqu1EMAx1MRCo0sBYWC+mbiT+pxy5ZFZjoRQRDuLEz1uNwdu8nARKnAk5tLVbqQqkgaTsYlNUf1FpnFnw3h1KiV0gAiwI/t2HsMDvDcvW5mUOWA0+VVfQNQY82mWAiQAwF5PYY88S+KkympVbXVAEgmIEWvcmY9ogk4Ak8R8OGcytWhYllmmf8A3BdY+dvnj5uiJBF/yiNxGNm8DeNPrNfynYvUYEyqFUUKJtJmZPaOXe+M/wDpK4b5GfqgCFqRVAvbXc9PxarYCFRqM2lZBCxys2kaQxMdO5Fu+LRKoRWSg6tU0xUzAkJSU2IQm5Zou1uw3JxQU6xUgg3/ALdR2I9sF/h3wy+fyzsKiU/KeNAUtrYpqBA1BZ3HfeMAK5ysrFQohFXSvf4m2569tsMHFz4i8OVMmaYqtTOuYCtPpCzNh1baOhxSsx/S387YDqb7xPy7e8Y8n3/PCgPjHQf5w3UH54CbwzIVa7aKI1NEkSBaL6maABsPnidUr1E+xdSlWmwGllDQQSxIB9LXJ3IYdoE1mQ4hVo6jScoWBVoA9NrXB6jHjZ6obsxJ0aJa/LsL9xGAMcrxQoumsorUKstTqmCBABZHWdlEcoIIABE7AnFYvRork3p6FhfMLhV5ZsSFuwBWwiZk4o/BGWenl2c0nXXBVnWzNrlTTg6jCidUWloNxgpy/Bqetmph9dbSagMFREhWeRIdubmv+uApuHcZpuSKgYoJ100UmCIMmLyLSouOuGfEHig5eoWphmTSRTJjSWkHVqBuukiNsE9Tga00tqclrEDmLQdO28bwTAue2Mz8bUEXMJCFaIQIh8wnUE30SeVQWgKLWJGAh5Sslet5maZ6kmWCtBt0JMwoHS224nBlU/8A5raUelTRRJ1bGB8hyXgNeP1wNcN4/To6hQokk2mF1GwuWYNF9kC9fUMSqPjl6g0VqcoxggQBsZtp3HT5j3wB5wqjSojy6BK6zKr6wotq026W3teewxZVculVGQkMv3xOojrJv6faIwL+FK9M03LOChCaKc/gDNKgXM6tp+6JxZ5irl10pWomno/0zpEhzpLCnpOokagSVtv2wFzQSBpUkkemfhYA9RtGMl8K8Kp1adZxVP1tRqVSkBWBN9Rm+oX2iOtsafwriqvr0EVNLHY3Mk9N+UjTcDDGc8L5epULlRzQzCbawRzAdD7j54CjXiNepSZ6+hcxlqimmwBQsOTm0AS4hiIBCnruDiq+mzLfa5dwrA+Wwcb6YcQCRb72nGjrSpUfLZkhwQqtFwWgRI2BsJ2t2xnX0o54NRXS/wDq1T6SWDKiIet1AZhy36HAAJEe4/lsaf8ARuGTh2cqqSGp1CU5ZDN5S6eX7x1AARvOM1okTsCel4va/wAI6Y076Ic4fJr01bSadZHuurlemRIAO4amCI6nAZ9nMzVzVZRVIDk6fSeUTJJEkmLmPbDOZpinUb7OF/BV9QExzxBRusbj3xbcF4RUo5oLVouXphWIUglGLgAt03OxI+e2LE+HCcx5tZQKZcvKknzHdybidkMEnaMAOVcinlmqXKMy6qdIKXBUHmLOI0AdJBnqcVZBgk7bTHxtO02wVcbrSWFNmVPKdHJCjXpqQApIuSYuDYRih4ZkyzgsrFASXi06QSRNgCRbuAcBCWnP8ER+eDj6OcuhWsyqtTM6lRAwB0UyrFnAM77bdAOuBrhWVQ1wtVQy/eUamAna6MDbaZwZcPzJy9NUpL6ZW1PWxU9SQwXUTBk9jtgCvhuQZa+tyXMQWcTuRO99Nth7dMEGXpG5A5TBk7zH6Wj/ABGAPLcY4gnloq+Z5gMQdJkNB31iOskRE4JOB5urUosM0qJUp1NM09mGlGt1B5oPwwFwKJHXpH7dvl+WB/jfCRVpLIM0wyT10kQQfaQDixzeZVzpWoaZUkDa/pkgGQY7xF8QaLF6talTqAstNS4JvqMj+x9sBnHiHw9VoAeUpKieZSS288y7bGJWMDmRyvmtoJCkDrbYbHt8Tjc+EMtRCKiwVaIIG62MXkb3wt8msFAbHppHYiT12OAFfCPCXpU2nm5gum6nQRqJA6kyoK7W3O2GePcNNYBBZ6r6QZKsLkiQDzBRqGk2AY7E4L6mWaIWF5xNrG6nYxe2E8RqpRYEIS8HmRQzKo09NzJhQouT2jABuW8OHh1TzErK6AEy6wFj1KxWTB2kQBvgo8MeJaeYpM9NCpBvrdSJvMEC4+Q6YQUqV6bOEMvZEI0tBjc7ieogwZ3jGfcdz9JamZpU3NIB1khiC7LqB5Suyi2n70KZAwGk+Jc+PJddQBqKETYlmcnZdyDF/bGf/SNVK5fL0dJCjmhiCZhpmwMkmT0B29pXhnglHMEVUqtUqJ6xUhTHNuQWFIHpGoRPXFN9IdQlqR84VAwJAUaVA+7AmSIMajgB/ePl/L4P/ofqha2ZRrlqIYLvJRtRt1MNPzOM+QYvPB3E/q2doVfuhgj/AND8p/KZ+WA1XjHG8stNKhqmm1RZDDT5iIbkNqB0AkRHcdN8DfibxQ5UOlajSpMxBZSHd4J5VXeOhJgX3wZ8b4flvtHCUqmZSxBI3G4O8b9vve2Mf4EgyrPVq0tbosKNQnzGDAGCp9MMZAjr2ICbkhVzhoebqb1ep9CszvCogIBIlRPqMgXAgYtKuVoJTRXQ6UR/tKaEU5NnMTMxF47QcMcLrV8wn2ADPWouHYAAliSJZoJOgSImDNziyz/DPJyzCsVpqy6aaubkGeVVkGIjcxacAC5LLtXqItJAqrBMIbidyJMkxYE9D2we5JqVKkAC2pyFlYYmoxM3gD3J+Jwjw5TWqHGklmk1NRuwEAL2jTBvuZw/nFCU5ZVJp6lp05malkACsB6VkA/7jsNwsauaFFdIonUwiFaRFoE9BPSMVfipM1RSjSy6l2J8x602Zi0srLHUid9gBix8NcGZCvmVTU8tUcqRIVxqBUSbgWO5g7WOLvP5+nSph6rqgJgFjAJsd/YDbAZ7xnPFWdct5rmiyg6lEQSYIltZJ0Fjyx8LYpuCvn6FTXSDJPrn0t2mTF79cHC1+HOWZc1lxUPNUayyLWE7AAbYdfi2TapT016JUAEnWBOmYG0gi57HvgKHO5yrlK4zDxUBea0bAs2o6e4vpHU6RgwbiFN1Soja6bgkERJiNp63274Rm3oPSeiXpsagM09StpXv7Wj4EjAZw/IVMjU+r1C706uxUAMtQadJpktC1DqsSRcHfoGiLmI5VceYYgtf4kBYJAx4PNLK3JECEJM6rcxlZSZK6b3i9sRMxkgyeWEIfQslQQLtEcpA9U8sjbrhBymZ1nVUeAULVG0oukF4UAWLH7zQNxboAVxxlpUKhC+oliNXwJv0GM/8PZOjmMx9ooq8zEVHqMJSbWDKL3neAb3FzbNZp9Bo1mV6kDSZHOGqQPTvYEzA2mIwvP8ABiKi16QdSAF5GEoOpSRcNADLsQCRBNwpaPA8rRJrJyVVSdDyqqlSYDLFxAaNpjGa+KuKNXzDMdhZR7Tv7TvjRfFPFW0tSZBZPNqXBJE8mqCZBK6iNyAO5GMkrVCzFjuTJ+J3wFl8vy98cqAj+bfPrhOoe38H74Ufn/Nt8Bu/g3M0c/QpVmRfOpghyogmsAAC0AEnSoZTeJ+GO474bydNkZtFIj0iVBiRMBgTuQIAi5xjPAKyBxTcoq1CB5jgwjDVoZr+kMb/ABB6YMafhDN5SprpmmKwOsVDNRoHsyEArO87QY2wF/nc1lsnU+rVUqaqqyZRmDAGBBQdATM7bXth3hXh2iF1U6aKGHK5UltE2BDQ0kHv0wLZd81RoUy76npMzeUyHUfMJfUzlhYWBIAILgYK/CedGcomlWYGpSgVHVyHOmZbYEAERqBP98BYU+GilqZCQxEzvYA+q9wNh2JMdcMogquKjFVQL5jcw5SeVbkfiDHVb0jtiWvEBlh9rU1u7SSCbqfRCgHSnS1rTucJGXtqFFFDcoZLzTJIAZNPaT7ao74CjPiugysKDLVrQWVIKl9xpJMQbXUYEvE/G/rGT0VUqLXbM+atODpVNOjSrkXtcRa+LDjHA6FV+ZAop04CoNMxp3VjJC6wAeX1bQL03F6zgJRWrUrFHY09RLPKkkSuxgMf8RgB7McP8k/bJWQWIMKbT+IGB1wzXSjJ8tyY+83X4ADFzmOJ5pUhkZCRI+zIkR7W2HY4ra+cLSGVQdpKwQZ+EyO1sArh2fehULoAxMEkgn9Zne89Yxo3AOKZrOCjUqUUSlrRdYc3YOLhAp3YWPSJtE4DfDnAfPUly8WIRQApAFyzG53tA98aV4UzLeVTYKWAinRCSVYxDGY5aS2AeYufaQJkyKo71B6nCgnrCao6/wC9vzxUcV4ctauoJmFDGkbrIMBih5Tv8R79LLMZ90QuE1GYWmLDr6qmkhfiRA2viEc3SpCpXVQ7ui1Kh1avunQCeqyIEf7jF8BQ5zh9Hz6Z0P8AWQIXyTp0ISLMSCFGk2tIG2GuM5HN5g00ajSSnTFoLVCZgAgHRLLEhSb9xGPfDqValR2r67OTUa4BqD0wNmYTZYOnSDuYw/xXxdl9flUytWsTZR6FYfjbaFiT+nbAAPi6i1NKnmVfOlwicukMyBgWIbm5VO4JEsIkEEA53wQeKeKedURA+qlRXQjEHmNtbx/uP6BcUZj49jgJ6vcTfb5jtjqjyZAjtfp/fCaribTG4mJj3IsfiBhJHtv7YBxIiOkX95HXGsfR3xgZtGy9WtFQBQiOpggSbEMBAgdJB23xkbNt+v64foZlkdHRijqZVlMFT3B6YD6E4zw1CDVqCoTTYlSHIJZxBuCWVBMC4Fz0wNcY8NValSlVy+X+rssitVDCDTZblQva5Ejdtsd4E8erWUJWLHMqI/8AkUmxUSAWFgQb7EYMM7WpFkZqiqSQqq5PMxbZRN3OwPuMA8mTpgU3HKEH2YYkQpEAXgxB2OxjEWpTp1ZcvUaIU0y7rDGRdBHNvvN/cYRns29L/wAb16LAK6wC6N7pEkEG4idoBnEDMZhWFOtlUYEcisqSumQGDqWU+UDuoEkiRdbhCzvhUFhqrk02bmOrSxIsi6pMsdtYAPYDHvElSnUXzPLZzzOKKAM9MEKvmFnsg1E9Z02xNzeZqzqzNJRSUxUpSDJchDpJX7UXldOkmSrAGMUnCKNGpSzFSgl50/V6jFKzNTSeZtWokK0KCJEEzewTMznKSwgZW1VCiEsNI0gN6hYIFJM+0bnDdLw/lnpDTqAb1EN7CdQIIBMXEAzM3wKcQ4Xn6tdXp0QfSwKgArzGQWIXmBY3FoP52uQ4PXyiCrnM4aFIHRTQaVlSSSCpJUMxElgSw/EcAUZbwzS0imS3lfeTYPc+qN1PbrsTEjFtXpIOby5IGkaVk6ZsFjYdY2t7YHR4jLwUarTSWVaa0izELpljIkyrKVKnrHQ4mNxfy6XmuVWgsqA2s1TpiSyseUyZKmSF3uYwFN4xp1K1Y0ctXqLVoqJWmd/MDTrJgaICiL/tNRlaOZp10onMVPOY02rpqpgLSBIQKCszGyrEC56Ymvx01deYyreSK0k1CFL6acIpaoeWmnUJBYkttGIvD89k6S1GFTMZkOSHkkhyQFMazqcuAoEbRgJvjXipWn9Xy9R1dmVSFA1IDbSpLAlzub2vJBNsy4tmaaO9Ki7QSEaoeYkJ0EEyCTuLG3S5Vx7jbF2KEIWUqVViwUEmQrGJ1SJ/pAwPvVNh0G3zwHFsJn3/AExyX3wqpEkAyJsYiROAm6m/ncbY8YzJ77fr/wAYUjATIm3eL4XWq6lUFUWARKiC23qM3IiBtgGQ8xMn2/nvj1hboP74XUXqDMiWgEEHqLnYd/0w2ZtF56fzvgPaTCYP8/v3vjRfCn0hqV+r8RAqUiINSNVv969f6hjO/NkAABSBBP4vc3tG0DCau0YDaOMUmp+XXyNTztahRVDsGIBKpNXmSoV1EcyllFybziry/Hc5l6iacqq0wgEhmYNAk3ANzIkqGANr3xnPB+OZjKsWo1GS8kTKkiYJU9RO++C/hX0jhJNbLBmO7UanlliTOp103b31DAG+T4ozoi5XIu3lt9lqqUmpq0EFi4cuBB/Dqg7jE5PCNB3FWpSpvmFbWahkq7kzI6qs7KRa2+APO/SGlRgMvGTn1uKamoQNIUFi2kRzGYP3bXw5W8S0KdDMJl8y9V8xp81qw1gAStuZbsDcQR8owBzmeIVa58ujQcuvMW+sJAiwP2VQsZk3tb3jETiOfy+U+3zLL9YA0pTIUv0mdBZhPuTpBIE3kQ4fm6lSnP1lGQW5Uywa0gSDUp2U9YMjbFHnOPaDTaMq7kjTUpDy4QxarTTkJO99UdBgNaoeIKDVFpLUU1XElVmwF5MgGLzPXGa+OOOq8IjnldmeX0s7tGggU2PLTVAASZJYWBGBnjniB6xamSqUtUlaQXnIPqZgqh9rWAiLYpOmwgAz03gDrf8AycBcUGCU0d6oP4KXrhWJlqgWwuZ0kyxjYYicX4n5ipTXUKVOyaokiIvAgH2m0m53xBrZhnMsxJ/yT/fDI/vgG5xxx0XxzD5YDgcdjyMeYCepwobxtO8Y7HYBKjl/T++Fm5jtP747HYDwNytIBiI9u/52n4DHOxsZ747HYBCXm+F1FGk94mfhOOx2A4gaXPVWAB9jqn9sJLcqiIOt5PU2p27Wv+Zx2OwDaIDHwnCnER8v3x2OwDbf3/ucImbY7HYDxzvjlP747HYBD74TjsdgHNPLPvGG8djs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2" name="AutoShape 4" descr="data:image/jpeg;base64,/9j/4AAQSkZJRgABAQAAAQABAAD/2wCEAAkGBxMTEhUUExQWFRUXGB8bFxYYGB4cIBwaHBoYIB8jHB4eHCghIB4mHBofITEhJyovLjAuHiAzOTMsNygtLisBCgoKBQUFDgUFDisZExkrKysrKysrKysrKysrKysrKysrKysrKysrKysrKysrKysrKysrKysrKysrKysrKysrK//AABEIAKQAoAMBIgACEQEDEQH/xAAcAAABBQEBAQAAAAAAAAAAAAAGAgMEBQcAAQj/xAA9EAACAQIEBAQCCQMEAQUBAAABAhEDIQAEEjEFIkFRBhMyYXGBBxQjQlKRobHwcsHhM2LR8UMkY3OSohX/xAAUAQEAAAAAAAAAAAAAAAAAAAAA/8QAFBEBAAAAAAAAAAAAAAAAAAAAAP/aAAwDAQACEQMRAD8AkeOvHVBGegtM1KlMkKZhNUC5jcgYyCsxJLHqZ/PCQl5n4mMIKj/nAeT739hhsv27/wAthR2nr/P+MJcCRe1tv84DwMD+9v8AjHjDfCkUmBcnoAJkm1vfD2YyzIYax/CelyOYbgyDYgHAR9JO3wxysb7id7xbr8v8YdUDrt/DbB7wL6Lq9Sn52aqLkqMSdYl9O/pkBfgT8umAz0gQI3v3uOlvzx6DsOuwAF5J7C5N8bd4R8I8OqoXp5N3QGBUzTli5BIMKsLsJkWvg3y3DaNFdNCjToEbFKa29wd/1wHy7maLJaorIezqV/cCb4SRuR8d/wCWx9T1KAflqxVG8OocDps0jFfnvBnDqslspSBO5QaDf+k4D5mMqfy3HX3Bwhx/PfG78Z+ijJVJanUr0GPUt5on318x/wDsMBvGvomzlIFqLU8wsfd5G+asY/JsBnCjHtaiVClhGsSPcd8Ss9kqlKoUqI1N13RlKt8wenv1xHqJGAYBxyITsCf5+2PdJn5/rhTADrgGse6sc4wkHAWjYfzNMqEDaSNPLpI9JNpMbz03/TEYdMK8z4fz3OAbQSQJFyB+ff8A5wurRgspvBIJBkSDcg9RaxwpsySoU6RG1h2PztJ69dsehAFDWuSAt5sFMi0ReOt8A2vyEfe6/ngi8JeEq2eraEBWmP8AVqwWCAwfgXI2Wfji6+j3wAc6fOraqeWBsRZqpG6qfw93+QvfGtrXpogp5amFSnYKgCp8B3k2LdN8AjgXhbJ5MzQoAOFgVG5n6zc7MdyRi7qVyL79z8j+eKnL8R82iHCshaRpMSCDB2sT8MPGBBvtAvsPf54D3PcSWjTNSpIVRLE9FE9v2GBXh3jRqpASkksxlgTCoD2Au0e/xxd8ayq10FJy12DagYjSbfHeIxWHheWyqGFYL6mIaAzADdetumAtuF8Rp1ZdL2EdCRO8RtJif+sTqOZlnBOxjfb/ADgWyGTp+Ytd00N6aYRSPLSRpEjYHqDa/ti4rt5ZkJqdyJaDBid4mLbWj3wFgKxaeaIPsbf8EfPCjUMkwAImZv16Rthg1SADF4JmQBPxMfniPl85qQOSvusytt4OkSPfAOcY4dl80gp5iktRRMat191bdcY54y+jZ8upr5ZjWy4EkH10xa56Mo/ENhuOuNVpoWpgoSy6SxQtzGRIAc7CbXG22KB8/nRmKbUaVZUVRynSEKxYNOo6gZFiT7XwGEMYM/ths3xsnjH6O1zKfWcmgpViJfLQIdpvoMwr722Psd8fq0yrEEEEbg2IPUHsZ6YBo48x4cdgLLpvb+fv2wTPSXLA0AqawP8A1NVlDkExNKip5RpAhnHXqoAxA4AhVnzFgaABW+9ZjppD2OqW9tE9MLyLIlKoXVinKgVdIY1ANUqdTAGFOpgDbT1YaQsMpXpim2qmvIg8wAL9rTEh5t/qJOoMsAzBmxxYcN8JU/rgTN1/KoAsxGkqGXUFUK8lV18oJ6Xg9oGSyPl1c0hLGnSp1LkadQCNpLdiNQ+MnYb23inOwhpvzEZbYjUV008q5gzygkmbGZ2wGzZksqBKRWkF0wNEqEESoUEbrafnfAFwfjedq8Sam2unl0F0qKLrJAKuFE3gie8dcV3CuJ1qYAy2YpZqnPNQqypSbxTaTadgcFPCPEiZj7MaqdYXahWsx39MgSJ2ZQfhgJtfzZVlpoYVjp1QXFtMMRyX5jbHPxJ6iuopNTq9FqRpG99QswG8WOI2cLCqSxVdKaQWUgaiRJDFriwA2nHgzbUhVarUplJ+za1iLc2kmQT16G18A9w3hbK2tmYm86gCSdptsvUKPjc7SjTkAssexMxhivWZSS0lTsFUn8yet9vhjqLwxJ+G8xftYST29sBLRf8Avrhana//AFiGrgyR3uceNnAAwJiNyLx8e2AczNUIG0BZuSm5JMfw4HM7xGsWNNadTUQdZaBTWbcsCWgbn5Yt6arU+1Uk+4i4HQ9InrhGYzSA8wBt90at9vh1wEtkUgTbTsZIiB8f0OKwZh6NZUD5Y0HnQrVNDqxMtpsdQuYFoxKzdZKdN3qaYAlizQoEzvBMTHTthvh9cFdTKoFQBgVIKsGkgSQJ36gTM4CzOYVQbAD2IO5vttgI+knwaM0Dmsuo+sATUUf+ZY3/AKx/+h7jBJnc+i0y/KIEwbRHftgQ8P8AiLP+corDTTJPqTU2omVWUAiDP2hGmAvucBjjHCRg8+lHw61KoMyKflrWZg6DZaoNyIG1RecD+qJjAJGAKcnQ8vLLWMTUrEKCoblpKATBIsXrgSJI0bHD6ZMEUKXTy9TAjTCtqd5Y9NKhQb7DCfEDL9XyK6gQuX1QB1q1HZr7TYYSc89ZEpLSArOFpmqWLF1XYBSBpXqTJsO04CyyCvWo5uqeQ5htAc30Ux9pW6XCqKVPpd/yheIuIec9aqC66xKU2gAUyVWAQxvoWnNr36AYXX4hSQsigtlligpUgM4DaqrATEO0T7adjihz5UEaKpqBhLSpSG6i5M9L+wwCaVUhpBIPdbH9Pni7TiusO2ZpecvKCwJBSNipHpn8VweuwGB0G4kjpJ7fwYe1BWmmTy3BjSYB3IEjAHKeJMwlHSGXPZdSJWp/qIF/EdJ1KQPVBGCzwdxbL1aaeXWYCmo05blXTcmdKgBxbeYESYxjxrAiVULUvzK0Dbt0b+kie17XSVBXUVrUK6sdNawV2UBhrgAB+gYWJmQLYDZ6Vc1QsAlCJXVMkdZtaT+mEu5ggh5mxKqNtjY2HxwL53xlUpU6dR6OslF84hwrCoQCYm0ESe5MjBFkeIrmaNOqg5HE+/wI6fC+AapeawOiw6ah3iYi4/q6RiEctVJ+0ipB5e1zHpAu3ufkMWGXqrU1aKgYiANJt1Hz2NvbDeZzoAlWQpG520zc2+eAp81wfzCKjgAmByyIEgRJtA6WjDVOmEYK1VdSpr1lYMk7HSYfaJEG+wnDvFfF2XRQVdwrel1X1AG/lzvEi+1xvgZoeMabVlFTUQCB5jhB8iVuqx3m946YDQgX8oMToMAmVkAgg3F4v8cNU+LZdwVZ6biYYC678sbg79/y2wqu1EMAx1MRCo0sBYWC+mbiT+pxy5ZFZjoRQRDuLEz1uNwdu8nARKnAk5tLVbqQqkgaTsYlNUf1FpnFnw3h1KiV0gAiwI/t2HsMDvDcvW5mUOWA0+VVfQNQY82mWAiQAwF5PYY88S+KkympVbXVAEgmIEWvcmY9ogk4Ak8R8OGcytWhYllmmf8A3BdY+dvnj5uiJBF/yiNxGNm8DeNPrNfynYvUYEyqFUUKJtJmZPaOXe+M/wDpK4b5GfqgCFqRVAvbXc9PxarYCFRqM2lZBCxys2kaQxMdO5Fu+LRKoRWSg6tU0xUzAkJSU2IQm5Zou1uw3JxQU6xUgg3/ALdR2I9sF/h3wy+fyzsKiU/KeNAUtrYpqBA1BZ3HfeMAK5ysrFQohFXSvf4m2569tsMHFz4i8OVMmaYqtTOuYCtPpCzNh1baOhxSsx/S387YDqb7xPy7e8Y8n3/PCgPjHQf5w3UH54CbwzIVa7aKI1NEkSBaL6maABsPnidUr1E+xdSlWmwGllDQQSxIB9LXJ3IYdoE1mQ4hVo6jScoWBVoA9NrXB6jHjZ6obsxJ0aJa/LsL9xGAMcrxQoumsorUKstTqmCBABZHWdlEcoIIABE7AnFYvRork3p6FhfMLhV5ZsSFuwBWwiZk4o/BGWenl2c0nXXBVnWzNrlTTg6jCidUWloNxgpy/Bqetmph9dbSagMFREhWeRIdubmv+uApuHcZpuSKgYoJ100UmCIMmLyLSouOuGfEHig5eoWphmTSRTJjSWkHVqBuukiNsE9Tga00tqclrEDmLQdO28bwTAue2Mz8bUEXMJCFaIQIh8wnUE30SeVQWgKLWJGAh5Sslet5maZ6kmWCtBt0JMwoHS224nBlU/8A5raUelTRRJ1bGB8hyXgNeP1wNcN4/To6hQokk2mF1GwuWYNF9kC9fUMSqPjl6g0VqcoxggQBsZtp3HT5j3wB5wqjSojy6BK6zKr6wotq026W3teewxZVculVGQkMv3xOojrJv6faIwL+FK9M03LOChCaKc/gDNKgXM6tp+6JxZ5irl10pWomno/0zpEhzpLCnpOokagSVtv2wFzQSBpUkkemfhYA9RtGMl8K8Kp1adZxVP1tRqVSkBWBN9Rm+oX2iOtsafwriqvr0EVNLHY3Mk9N+UjTcDDGc8L5epULlRzQzCbawRzAdD7j54CjXiNepSZ6+hcxlqimmwBQsOTm0AS4hiIBCnruDiq+mzLfa5dwrA+Wwcb6YcQCRb72nGjrSpUfLZkhwQqtFwWgRI2BsJ2t2xnX0o54NRXS/wDq1T6SWDKiIet1AZhy36HAAJEe4/lsaf8ARuGTh2cqqSGp1CU5ZDN5S6eX7x1AARvOM1okTsCel4va/wAI6Y076Ic4fJr01bSadZHuurlemRIAO4amCI6nAZ9nMzVzVZRVIDk6fSeUTJJEkmLmPbDOZpinUb7OF/BV9QExzxBRusbj3xbcF4RUo5oLVouXphWIUglGLgAt03OxI+e2LE+HCcx5tZQKZcvKknzHdybidkMEnaMAOVcinlmqXKMy6qdIKXBUHmLOI0AdJBnqcVZBgk7bTHxtO02wVcbrSWFNmVPKdHJCjXpqQApIuSYuDYRih4ZkyzgsrFASXi06QSRNgCRbuAcBCWnP8ER+eDj6OcuhWsyqtTM6lRAwB0UyrFnAM77bdAOuBrhWVQ1wtVQy/eUamAna6MDbaZwZcPzJy9NUpL6ZW1PWxU9SQwXUTBk9jtgCvhuQZa+tyXMQWcTuRO99Nth7dMEGXpG5A5TBk7zH6Wj/ABGAPLcY4gnloq+Z5gMQdJkNB31iOskRE4JOB5urUosM0qJUp1NM09mGlGt1B5oPwwFwKJHXpH7dvl+WB/jfCRVpLIM0wyT10kQQfaQDixzeZVzpWoaZUkDa/pkgGQY7xF8QaLF6talTqAstNS4JvqMj+x9sBnHiHw9VoAeUpKieZSS288y7bGJWMDmRyvmtoJCkDrbYbHt8Tjc+EMtRCKiwVaIIG62MXkb3wt8msFAbHppHYiT12OAFfCPCXpU2nm5gum6nQRqJA6kyoK7W3O2GePcNNYBBZ6r6QZKsLkiQDzBRqGk2AY7E4L6mWaIWF5xNrG6nYxe2E8RqpRYEIS8HmRQzKo09NzJhQouT2jABuW8OHh1TzErK6AEy6wFj1KxWTB2kQBvgo8MeJaeYpM9NCpBvrdSJvMEC4+Q6YQUqV6bOEMvZEI0tBjc7ieogwZ3jGfcdz9JamZpU3NIB1khiC7LqB5Suyi2n70KZAwGk+Jc+PJddQBqKETYlmcnZdyDF/bGf/SNVK5fL0dJCjmhiCZhpmwMkmT0B29pXhnglHMEVUqtUqJ6xUhTHNuQWFIHpGoRPXFN9IdQlqR84VAwJAUaVA+7AmSIMajgB/ePl/L4P/ofqha2ZRrlqIYLvJRtRt1MNPzOM+QYvPB3E/q2doVfuhgj/AND8p/KZ+WA1XjHG8stNKhqmm1RZDDT5iIbkNqB0AkRHcdN8DfibxQ5UOlajSpMxBZSHd4J5VXeOhJgX3wZ8b4flvtHCUqmZSxBI3G4O8b9vve2Mf4EgyrPVq0tbosKNQnzGDAGCp9MMZAjr2ICbkhVzhoebqb1ep9CszvCogIBIlRPqMgXAgYtKuVoJTRXQ6UR/tKaEU5NnMTMxF47QcMcLrV8wn2ADPWouHYAAliSJZoJOgSImDNziyz/DPJyzCsVpqy6aaubkGeVVkGIjcxacAC5LLtXqItJAqrBMIbidyJMkxYE9D2we5JqVKkAC2pyFlYYmoxM3gD3J+Jwjw5TWqHGklmk1NRuwEAL2jTBvuZw/nFCU5ZVJp6lp05malkACsB6VkA/7jsNwsauaFFdIonUwiFaRFoE9BPSMVfipM1RSjSy6l2J8x602Zi0srLHUid9gBix8NcGZCvmVTU8tUcqRIVxqBUSbgWO5g7WOLvP5+nSph6rqgJgFjAJsd/YDbAZ7xnPFWdct5rmiyg6lEQSYIltZJ0Fjyx8LYpuCvn6FTXSDJPrn0t2mTF79cHC1+HOWZc1lxUPNUayyLWE7AAbYdfi2TapT016JUAEnWBOmYG0gi57HvgKHO5yrlK4zDxUBea0bAs2o6e4vpHU6RgwbiFN1Soja6bgkERJiNp63274Rm3oPSeiXpsagM09StpXv7Wj4EjAZw/IVMjU+r1C706uxUAMtQadJpktC1DqsSRcHfoGiLmI5VceYYgtf4kBYJAx4PNLK3JECEJM6rcxlZSZK6b3i9sRMxkgyeWEIfQslQQLtEcpA9U8sjbrhBymZ1nVUeAULVG0oukF4UAWLH7zQNxboAVxxlpUKhC+oliNXwJv0GM/8PZOjmMx9ooq8zEVHqMJSbWDKL3neAb3FzbNZp9Bo1mV6kDSZHOGqQPTvYEzA2mIwvP8ABiKi16QdSAF5GEoOpSRcNADLsQCRBNwpaPA8rRJrJyVVSdDyqqlSYDLFxAaNpjGa+KuKNXzDMdhZR7Tv7TvjRfFPFW0tSZBZPNqXBJE8mqCZBK6iNyAO5GMkrVCzFjuTJ+J3wFl8vy98cqAj+bfPrhOoe38H74Ufn/Nt8Bu/g3M0c/QpVmRfOpghyogmsAAC0AEnSoZTeJ+GO474bydNkZtFIj0iVBiRMBgTuQIAi5xjPAKyBxTcoq1CB5jgwjDVoZr+kMb/ABB6YMafhDN5SprpmmKwOsVDNRoHsyEArO87QY2wF/nc1lsnU+rVUqaqqyZRmDAGBBQdATM7bXth3hXh2iF1U6aKGHK5UltE2BDQ0kHv0wLZd81RoUy76npMzeUyHUfMJfUzlhYWBIAILgYK/CedGcomlWYGpSgVHVyHOmZbYEAERqBP98BYU+GilqZCQxEzvYA+q9wNh2JMdcMogquKjFVQL5jcw5SeVbkfiDHVb0jtiWvEBlh9rU1u7SSCbqfRCgHSnS1rTucJGXtqFFFDcoZLzTJIAZNPaT7ao74CjPiugysKDLVrQWVIKl9xpJMQbXUYEvE/G/rGT0VUqLXbM+atODpVNOjSrkXtcRa+LDjHA6FV+ZAop04CoNMxp3VjJC6wAeX1bQL03F6zgJRWrUrFHY09RLPKkkSuxgMf8RgB7McP8k/bJWQWIMKbT+IGB1wzXSjJ8tyY+83X4ADFzmOJ5pUhkZCRI+zIkR7W2HY4ra+cLSGVQdpKwQZ+EyO1sArh2fehULoAxMEkgn9Zne89Yxo3AOKZrOCjUqUUSlrRdYc3YOLhAp3YWPSJtE4DfDnAfPUly8WIRQApAFyzG53tA98aV4UzLeVTYKWAinRCSVYxDGY5aS2AeYufaQJkyKo71B6nCgnrCao6/wC9vzxUcV4ctauoJmFDGkbrIMBih5Tv8R79LLMZ90QuE1GYWmLDr6qmkhfiRA2viEc3SpCpXVQ7ui1Kh1avunQCeqyIEf7jF8BQ5zh9Hz6Z0P8AWQIXyTp0ISLMSCFGk2tIG2GuM5HN5g00ajSSnTFoLVCZgAgHRLLEhSb9xGPfDqValR2r67OTUa4BqD0wNmYTZYOnSDuYw/xXxdl9flUytWsTZR6FYfjbaFiT+nbAAPi6i1NKnmVfOlwicukMyBgWIbm5VO4JEsIkEEA53wQeKeKedURA+qlRXQjEHmNtbx/uP6BcUZj49jgJ6vcTfb5jtjqjyZAjtfp/fCaribTG4mJj3IsfiBhJHtv7YBxIiOkX95HXGsfR3xgZtGy9WtFQBQiOpggSbEMBAgdJB23xkbNt+v64foZlkdHRijqZVlMFT3B6YD6E4zw1CDVqCoTTYlSHIJZxBuCWVBMC4Fz0wNcY8NValSlVy+X+rssitVDCDTZblQva5Ejdtsd4E8erWUJWLHMqI/8AkUmxUSAWFgQb7EYMM7WpFkZqiqSQqq5PMxbZRN3OwPuMA8mTpgU3HKEH2YYkQpEAXgxB2OxjEWpTp1ZcvUaIU0y7rDGRdBHNvvN/cYRns29L/wAb16LAK6wC6N7pEkEG4idoBnEDMZhWFOtlUYEcisqSumQGDqWU+UDuoEkiRdbhCzvhUFhqrk02bmOrSxIsi6pMsdtYAPYDHvElSnUXzPLZzzOKKAM9MEKvmFnsg1E9Z02xNzeZqzqzNJRSUxUpSDJchDpJX7UXldOkmSrAGMUnCKNGpSzFSgl50/V6jFKzNTSeZtWokK0KCJEEzewTMznKSwgZW1VCiEsNI0gN6hYIFJM+0bnDdLw/lnpDTqAb1EN7CdQIIBMXEAzM3wKcQ4Xn6tdXp0QfSwKgArzGQWIXmBY3FoP52uQ4PXyiCrnM4aFIHRTQaVlSSSCpJUMxElgSw/EcAUZbwzS0imS3lfeTYPc+qN1PbrsTEjFtXpIOby5IGkaVk6ZsFjYdY2t7YHR4jLwUarTSWVaa0izELpljIkyrKVKnrHQ4mNxfy6XmuVWgsqA2s1TpiSyseUyZKmSF3uYwFN4xp1K1Y0ctXqLVoqJWmd/MDTrJgaICiL/tNRlaOZp10onMVPOY02rpqpgLSBIQKCszGyrEC56Ymvx01deYyreSK0k1CFL6acIpaoeWmnUJBYkttGIvD89k6S1GFTMZkOSHkkhyQFMazqcuAoEbRgJvjXipWn9Xy9R1dmVSFA1IDbSpLAlzub2vJBNsy4tmaaO9Ki7QSEaoeYkJ0EEyCTuLG3S5Vx7jbF2KEIWUqVViwUEmQrGJ1SJ/pAwPvVNh0G3zwHFsJn3/AExyX3wqpEkAyJsYiROAm6m/ncbY8YzJ77fr/wAYUjATIm3eL4XWq6lUFUWARKiC23qM3IiBtgGQ8xMn2/nvj1hboP74XUXqDMiWgEEHqLnYd/0w2ZtF56fzvgPaTCYP8/v3vjRfCn0hqV+r8RAqUiINSNVv969f6hjO/NkAABSBBP4vc3tG0DCau0YDaOMUmp+XXyNTztahRVDsGIBKpNXmSoV1EcyllFybziry/Hc5l6iacqq0wgEhmYNAk3ANzIkqGANr3xnPB+OZjKsWo1GS8kTKkiYJU9RO++C/hX0jhJNbLBmO7UanlliTOp103b31DAG+T4ozoi5XIu3lt9lqqUmpq0EFi4cuBB/Dqg7jE5PCNB3FWpSpvmFbWahkq7kzI6qs7KRa2+APO/SGlRgMvGTn1uKamoQNIUFi2kRzGYP3bXw5W8S0KdDMJl8y9V8xp81qw1gAStuZbsDcQR8owBzmeIVa58ujQcuvMW+sJAiwP2VQsZk3tb3jETiOfy+U+3zLL9YA0pTIUv0mdBZhPuTpBIE3kQ4fm6lSnP1lGQW5Uywa0gSDUp2U9YMjbFHnOPaDTaMq7kjTUpDy4QxarTTkJO99UdBgNaoeIKDVFpLUU1XElVmwF5MgGLzPXGa+OOOq8IjnldmeX0s7tGggU2PLTVAASZJYWBGBnjniB6xamSqUtUlaQXnIPqZgqh9rWAiLYpOmwgAz03gDrf8AycBcUGCU0d6oP4KXrhWJlqgWwuZ0kyxjYYicX4n5ipTXUKVOyaokiIvAgH2m0m53xBrZhnMsxJ/yT/fDI/vgG5xxx0XxzD5YDgcdjyMeYCepwobxtO8Y7HYBKjl/T++Fm5jtP747HYDwNytIBiI9u/52n4DHOxsZ747HYBCXm+F1FGk94mfhOOx2A4gaXPVWAB9jqn9sJLcqiIOt5PU2p27Wv+Zx2OwDaIDHwnCnER8v3x2OwDbf3/ucImbY7HYDxzvjlP747HYBD74TjsdgHNPLPvGG8djs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data:image/jpeg;base64,/9j/4AAQSkZJRgABAQAAAQABAAD/2wCEAAkGBxMTEhUUExQWFRUXGB8bFxYYGB4cIBwaHBoYIB8jHB4eHCghIB4mHBofITEhJyovLjAuHiAzOTMsNygtLisBCgoKBQUFDgUFDisZExkrKysrKysrKysrKysrKysrKysrKysrKysrKysrKysrKysrKysrKysrKysrKysrKysrK//AABEIAKQAoAMBIgACEQEDEQH/xAAcAAABBQEBAQAAAAAAAAAAAAAGAgMEBQcAAQj/xAA9EAACAQIEBAQCCQMEAQUBAAABAhEDIQAEEjEFIkFRBhMyYXGBBxQjQlKRobHwcsHhM2LR8UMkY3OSohX/xAAUAQEAAAAAAAAAAAAAAAAAAAAA/8QAFBEBAAAAAAAAAAAAAAAAAAAAAP/aAAwDAQACEQMRAD8AkeOvHVBGegtM1KlMkKZhNUC5jcgYyCsxJLHqZ/PCQl5n4mMIKj/nAeT739hhsv27/wAthR2nr/P+MJcCRe1tv84DwMD+9v8AjHjDfCkUmBcnoAJkm1vfD2YyzIYax/CelyOYbgyDYgHAR9JO3wxysb7id7xbr8v8YdUDrt/DbB7wL6Lq9Sn52aqLkqMSdYl9O/pkBfgT8umAz0gQI3v3uOlvzx6DsOuwAF5J7C5N8bd4R8I8OqoXp5N3QGBUzTli5BIMKsLsJkWvg3y3DaNFdNCjToEbFKa29wd/1wHy7maLJaorIezqV/cCb4SRuR8d/wCWx9T1KAflqxVG8OocDps0jFfnvBnDqslspSBO5QaDf+k4D5mMqfy3HX3Bwhx/PfG78Z+ijJVJanUr0GPUt5on318x/wDsMBvGvomzlIFqLU8wsfd5G+asY/JsBnCjHtaiVClhGsSPcd8Ss9kqlKoUqI1N13RlKt8wenv1xHqJGAYBxyITsCf5+2PdJn5/rhTADrgGse6sc4wkHAWjYfzNMqEDaSNPLpI9JNpMbz03/TEYdMK8z4fz3OAbQSQJFyB+ff8A5wurRgspvBIJBkSDcg9RaxwpsySoU6RG1h2PztJ69dsehAFDWuSAt5sFMi0ReOt8A2vyEfe6/ngi8JeEq2eraEBWmP8AVqwWCAwfgXI2Wfji6+j3wAc6fOraqeWBsRZqpG6qfw93+QvfGtrXpogp5amFSnYKgCp8B3k2LdN8AjgXhbJ5MzQoAOFgVG5n6zc7MdyRi7qVyL79z8j+eKnL8R82iHCshaRpMSCDB2sT8MPGBBvtAvsPf54D3PcSWjTNSpIVRLE9FE9v2GBXh3jRqpASkksxlgTCoD2Au0e/xxd8ayq10FJy12DagYjSbfHeIxWHheWyqGFYL6mIaAzADdetumAtuF8Rp1ZdL2EdCRO8RtJif+sTqOZlnBOxjfb/ADgWyGTp+Ytd00N6aYRSPLSRpEjYHqDa/ti4rt5ZkJqdyJaDBid4mLbWj3wFgKxaeaIPsbf8EfPCjUMkwAImZv16Rthg1SADF4JmQBPxMfniPl85qQOSvusytt4OkSPfAOcY4dl80gp5iktRRMat191bdcY54y+jZ8upr5ZjWy4EkH10xa56Mo/ENhuOuNVpoWpgoSy6SxQtzGRIAc7CbXG22KB8/nRmKbUaVZUVRynSEKxYNOo6gZFiT7XwGEMYM/ths3xsnjH6O1zKfWcmgpViJfLQIdpvoMwr722Psd8fq0yrEEEEbg2IPUHsZ6YBo48x4cdgLLpvb+fv2wTPSXLA0AqawP8A1NVlDkExNKip5RpAhnHXqoAxA4AhVnzFgaABW+9ZjppD2OqW9tE9MLyLIlKoXVinKgVdIY1ANUqdTAGFOpgDbT1YaQsMpXpim2qmvIg8wAL9rTEh5t/qJOoMsAzBmxxYcN8JU/rgTN1/KoAsxGkqGXUFUK8lV18oJ6Xg9oGSyPl1c0hLGnSp1LkadQCNpLdiNQ+MnYb23inOwhpvzEZbYjUV008q5gzygkmbGZ2wGzZksqBKRWkF0wNEqEESoUEbrafnfAFwfjedq8Sam2unl0F0qKLrJAKuFE3gie8dcV3CuJ1qYAy2YpZqnPNQqypSbxTaTadgcFPCPEiZj7MaqdYXahWsx39MgSJ2ZQfhgJtfzZVlpoYVjp1QXFtMMRyX5jbHPxJ6iuopNTq9FqRpG99QswG8WOI2cLCqSxVdKaQWUgaiRJDFriwA2nHgzbUhVarUplJ+za1iLc2kmQT16G18A9w3hbK2tmYm86gCSdptsvUKPjc7SjTkAssexMxhivWZSS0lTsFUn8yet9vhjqLwxJ+G8xftYST29sBLRf8Avrhana//AFiGrgyR3uceNnAAwJiNyLx8e2AczNUIG0BZuSm5JMfw4HM7xGsWNNadTUQdZaBTWbcsCWgbn5Yt6arU+1Uk+4i4HQ9InrhGYzSA8wBt90at9vh1wEtkUgTbTsZIiB8f0OKwZh6NZUD5Y0HnQrVNDqxMtpsdQuYFoxKzdZKdN3qaYAlizQoEzvBMTHTthvh9cFdTKoFQBgVIKsGkgSQJ36gTM4CzOYVQbAD2IO5vttgI+knwaM0Dmsuo+sATUUf+ZY3/AKx/+h7jBJnc+i0y/KIEwbRHftgQ8P8AiLP+corDTTJPqTU2omVWUAiDP2hGmAvucBjjHCRg8+lHw61KoMyKflrWZg6DZaoNyIG1RecD+qJjAJGAKcnQ8vLLWMTUrEKCoblpKATBIsXrgSJI0bHD6ZMEUKXTy9TAjTCtqd5Y9NKhQb7DCfEDL9XyK6gQuX1QB1q1HZr7TYYSc89ZEpLSArOFpmqWLF1XYBSBpXqTJsO04CyyCvWo5uqeQ5htAc30Ux9pW6XCqKVPpd/yheIuIec9aqC66xKU2gAUyVWAQxvoWnNr36AYXX4hSQsigtlligpUgM4DaqrATEO0T7adjihz5UEaKpqBhLSpSG6i5M9L+wwCaVUhpBIPdbH9Pni7TiusO2ZpecvKCwJBSNipHpn8VweuwGB0G4kjpJ7fwYe1BWmmTy3BjSYB3IEjAHKeJMwlHSGXPZdSJWp/qIF/EdJ1KQPVBGCzwdxbL1aaeXWYCmo05blXTcmdKgBxbeYESYxjxrAiVULUvzK0Dbt0b+kie17XSVBXUVrUK6sdNawV2UBhrgAB+gYWJmQLYDZ6Vc1QsAlCJXVMkdZtaT+mEu5ggh5mxKqNtjY2HxwL53xlUpU6dR6OslF84hwrCoQCYm0ESe5MjBFkeIrmaNOqg5HE+/wI6fC+AapeawOiw6ah3iYi4/q6RiEctVJ+0ipB5e1zHpAu3ufkMWGXqrU1aKgYiANJt1Hz2NvbDeZzoAlWQpG520zc2+eAp81wfzCKjgAmByyIEgRJtA6WjDVOmEYK1VdSpr1lYMk7HSYfaJEG+wnDvFfF2XRQVdwrel1X1AG/lzvEi+1xvgZoeMabVlFTUQCB5jhB8iVuqx3m946YDQgX8oMToMAmVkAgg3F4v8cNU+LZdwVZ6biYYC678sbg79/y2wqu1EMAx1MRCo0sBYWC+mbiT+pxy5ZFZjoRQRDuLEz1uNwdu8nARKnAk5tLVbqQqkgaTsYlNUf1FpnFnw3h1KiV0gAiwI/t2HsMDvDcvW5mUOWA0+VVfQNQY82mWAiQAwF5PYY88S+KkympVbXVAEgmIEWvcmY9ogk4Ak8R8OGcytWhYllmmf8A3BdY+dvnj5uiJBF/yiNxGNm8DeNPrNfynYvUYEyqFUUKJtJmZPaOXe+M/wDpK4b5GfqgCFqRVAvbXc9PxarYCFRqM2lZBCxys2kaQxMdO5Fu+LRKoRWSg6tU0xUzAkJSU2IQm5Zou1uw3JxQU6xUgg3/ALdR2I9sF/h3wy+fyzsKiU/KeNAUtrYpqBA1BZ3HfeMAK5ysrFQohFXSvf4m2569tsMHFz4i8OVMmaYqtTOuYCtPpCzNh1baOhxSsx/S387YDqb7xPy7e8Y8n3/PCgPjHQf5w3UH54CbwzIVa7aKI1NEkSBaL6maABsPnidUr1E+xdSlWmwGllDQQSxIB9LXJ3IYdoE1mQ4hVo6jScoWBVoA9NrXB6jHjZ6obsxJ0aJa/LsL9xGAMcrxQoumsorUKstTqmCBABZHWdlEcoIIABE7AnFYvRork3p6FhfMLhV5ZsSFuwBWwiZk4o/BGWenl2c0nXXBVnWzNrlTTg6jCidUWloNxgpy/Bqetmph9dbSagMFREhWeRIdubmv+uApuHcZpuSKgYoJ100UmCIMmLyLSouOuGfEHig5eoWphmTSRTJjSWkHVqBuukiNsE9Tga00tqclrEDmLQdO28bwTAue2Mz8bUEXMJCFaIQIh8wnUE30SeVQWgKLWJGAh5Sslet5maZ6kmWCtBt0JMwoHS224nBlU/8A5raUelTRRJ1bGB8hyXgNeP1wNcN4/To6hQokk2mF1GwuWYNF9kC9fUMSqPjl6g0VqcoxggQBsZtp3HT5j3wB5wqjSojy6BK6zKr6wotq026W3teewxZVculVGQkMv3xOojrJv6faIwL+FK9M03LOChCaKc/gDNKgXM6tp+6JxZ5irl10pWomno/0zpEhzpLCnpOokagSVtv2wFzQSBpUkkemfhYA9RtGMl8K8Kp1adZxVP1tRqVSkBWBN9Rm+oX2iOtsafwriqvr0EVNLHY3Mk9N+UjTcDDGc8L5epULlRzQzCbawRzAdD7j54CjXiNepSZ6+hcxlqimmwBQsOTm0AS4hiIBCnruDiq+mzLfa5dwrA+Wwcb6YcQCRb72nGjrSpUfLZkhwQqtFwWgRI2BsJ2t2xnX0o54NRXS/wDq1T6SWDKiIet1AZhy36HAAJEe4/lsaf8ARuGTh2cqqSGp1CU5ZDN5S6eX7x1AARvOM1okTsCel4va/wAI6Y076Ic4fJr01bSadZHuurlemRIAO4amCI6nAZ9nMzVzVZRVIDk6fSeUTJJEkmLmPbDOZpinUb7OF/BV9QExzxBRusbj3xbcF4RUo5oLVouXphWIUglGLgAt03OxI+e2LE+HCcx5tZQKZcvKknzHdybidkMEnaMAOVcinlmqXKMy6qdIKXBUHmLOI0AdJBnqcVZBgk7bTHxtO02wVcbrSWFNmVPKdHJCjXpqQApIuSYuDYRih4ZkyzgsrFASXi06QSRNgCRbuAcBCWnP8ER+eDj6OcuhWsyqtTM6lRAwB0UyrFnAM77bdAOuBrhWVQ1wtVQy/eUamAna6MDbaZwZcPzJy9NUpL6ZW1PWxU9SQwXUTBk9jtgCvhuQZa+tyXMQWcTuRO99Nth7dMEGXpG5A5TBk7zH6Wj/ABGAPLcY4gnloq+Z5gMQdJkNB31iOskRE4JOB5urUosM0qJUp1NM09mGlGt1B5oPwwFwKJHXpH7dvl+WB/jfCRVpLIM0wyT10kQQfaQDixzeZVzpWoaZUkDa/pkgGQY7xF8QaLF6talTqAstNS4JvqMj+x9sBnHiHw9VoAeUpKieZSS288y7bGJWMDmRyvmtoJCkDrbYbHt8Tjc+EMtRCKiwVaIIG62MXkb3wt8msFAbHppHYiT12OAFfCPCXpU2nm5gum6nQRqJA6kyoK7W3O2GePcNNYBBZ6r6QZKsLkiQDzBRqGk2AY7E4L6mWaIWF5xNrG6nYxe2E8RqpRYEIS8HmRQzKo09NzJhQouT2jABuW8OHh1TzErK6AEy6wFj1KxWTB2kQBvgo8MeJaeYpM9NCpBvrdSJvMEC4+Q6YQUqV6bOEMvZEI0tBjc7ieogwZ3jGfcdz9JamZpU3NIB1khiC7LqB5Suyi2n70KZAwGk+Jc+PJddQBqKETYlmcnZdyDF/bGf/SNVK5fL0dJCjmhiCZhpmwMkmT0B29pXhnglHMEVUqtUqJ6xUhTHNuQWFIHpGoRPXFN9IdQlqR84VAwJAUaVA+7AmSIMajgB/ePl/L4P/ofqha2ZRrlqIYLvJRtRt1MNPzOM+QYvPB3E/q2doVfuhgj/AND8p/KZ+WA1XjHG8stNKhqmm1RZDDT5iIbkNqB0AkRHcdN8DfibxQ5UOlajSpMxBZSHd4J5VXeOhJgX3wZ8b4flvtHCUqmZSxBI3G4O8b9vve2Mf4EgyrPVq0tbosKNQnzGDAGCp9MMZAjr2ICbkhVzhoebqb1ep9CszvCogIBIlRPqMgXAgYtKuVoJTRXQ6UR/tKaEU5NnMTMxF47QcMcLrV8wn2ADPWouHYAAliSJZoJOgSImDNziyz/DPJyzCsVpqy6aaubkGeVVkGIjcxacAC5LLtXqItJAqrBMIbidyJMkxYE9D2we5JqVKkAC2pyFlYYmoxM3gD3J+Jwjw5TWqHGklmk1NRuwEAL2jTBvuZw/nFCU5ZVJp6lp05malkACsB6VkA/7jsNwsauaFFdIonUwiFaRFoE9BPSMVfipM1RSjSy6l2J8x602Zi0srLHUid9gBix8NcGZCvmVTU8tUcqRIVxqBUSbgWO5g7WOLvP5+nSph6rqgJgFjAJsd/YDbAZ7xnPFWdct5rmiyg6lEQSYIltZJ0Fjyx8LYpuCvn6FTXSDJPrn0t2mTF79cHC1+HOWZc1lxUPNUayyLWE7AAbYdfi2TapT016JUAEnWBOmYG0gi57HvgKHO5yrlK4zDxUBea0bAs2o6e4vpHU6RgwbiFN1Soja6bgkERJiNp63274Rm3oPSeiXpsagM09StpXv7Wj4EjAZw/IVMjU+r1C706uxUAMtQadJpktC1DqsSRcHfoGiLmI5VceYYgtf4kBYJAx4PNLK3JECEJM6rcxlZSZK6b3i9sRMxkgyeWEIfQslQQLtEcpA9U8sjbrhBymZ1nVUeAULVG0oukF4UAWLH7zQNxboAVxxlpUKhC+oliNXwJv0GM/8PZOjmMx9ooq8zEVHqMJSbWDKL3neAb3FzbNZp9Bo1mV6kDSZHOGqQPTvYEzA2mIwvP8ABiKi16QdSAF5GEoOpSRcNADLsQCRBNwpaPA8rRJrJyVVSdDyqqlSYDLFxAaNpjGa+KuKNXzDMdhZR7Tv7TvjRfFPFW0tSZBZPNqXBJE8mqCZBK6iNyAO5GMkrVCzFjuTJ+J3wFl8vy98cqAj+bfPrhOoe38H74Ufn/Nt8Bu/g3M0c/QpVmRfOpghyogmsAAC0AEnSoZTeJ+GO474bydNkZtFIj0iVBiRMBgTuQIAi5xjPAKyBxTcoq1CB5jgwjDVoZr+kMb/ABB6YMafhDN5SprpmmKwOsVDNRoHsyEArO87QY2wF/nc1lsnU+rVUqaqqyZRmDAGBBQdATM7bXth3hXh2iF1U6aKGHK5UltE2BDQ0kHv0wLZd81RoUy76npMzeUyHUfMJfUzlhYWBIAILgYK/CedGcomlWYGpSgVHVyHOmZbYEAERqBP98BYU+GilqZCQxEzvYA+q9wNh2JMdcMogquKjFVQL5jcw5SeVbkfiDHVb0jtiWvEBlh9rU1u7SSCbqfRCgHSnS1rTucJGXtqFFFDcoZLzTJIAZNPaT7ao74CjPiugysKDLVrQWVIKl9xpJMQbXUYEvE/G/rGT0VUqLXbM+atODpVNOjSrkXtcRa+LDjHA6FV+ZAop04CoNMxp3VjJC6wAeX1bQL03F6zgJRWrUrFHY09RLPKkkSuxgMf8RgB7McP8k/bJWQWIMKbT+IGB1wzXSjJ8tyY+83X4ADFzmOJ5pUhkZCRI+zIkR7W2HY4ra+cLSGVQdpKwQZ+EyO1sArh2fehULoAxMEkgn9Zne89Yxo3AOKZrOCjUqUUSlrRdYc3YOLhAp3YWPSJtE4DfDnAfPUly8WIRQApAFyzG53tA98aV4UzLeVTYKWAinRCSVYxDGY5aS2AeYufaQJkyKo71B6nCgnrCao6/wC9vzxUcV4ctauoJmFDGkbrIMBih5Tv8R79LLMZ90QuE1GYWmLDr6qmkhfiRA2viEc3SpCpXVQ7ui1Kh1avunQCeqyIEf7jF8BQ5zh9Hz6Z0P8AWQIXyTp0ISLMSCFGk2tIG2GuM5HN5g00ajSSnTFoLVCZgAgHRLLEhSb9xGPfDqValR2r67OTUa4BqD0wNmYTZYOnSDuYw/xXxdl9flUytWsTZR6FYfjbaFiT+nbAAPi6i1NKnmVfOlwicukMyBgWIbm5VO4JEsIkEEA53wQeKeKedURA+qlRXQjEHmNtbx/uP6BcUZj49jgJ6vcTfb5jtjqjyZAjtfp/fCaribTG4mJj3IsfiBhJHtv7YBxIiOkX95HXGsfR3xgZtGy9WtFQBQiOpggSbEMBAgdJB23xkbNt+v64foZlkdHRijqZVlMFT3B6YD6E4zw1CDVqCoTTYlSHIJZxBuCWVBMC4Fz0wNcY8NValSlVy+X+rssitVDCDTZblQva5Ejdtsd4E8erWUJWLHMqI/8AkUmxUSAWFgQb7EYMM7WpFkZqiqSQqq5PMxbZRN3OwPuMA8mTpgU3HKEH2YYkQpEAXgxB2OxjEWpTp1ZcvUaIU0y7rDGRdBHNvvN/cYRns29L/wAb16LAK6wC6N7pEkEG4idoBnEDMZhWFOtlUYEcisqSumQGDqWU+UDuoEkiRdbhCzvhUFhqrk02bmOrSxIsi6pMsdtYAPYDHvElSnUXzPLZzzOKKAM9MEKvmFnsg1E9Z02xNzeZqzqzNJRSUxUpSDJchDpJX7UXldOkmSrAGMUnCKNGpSzFSgl50/V6jFKzNTSeZtWokK0KCJEEzewTMznKSwgZW1VCiEsNI0gN6hYIFJM+0bnDdLw/lnpDTqAb1EN7CdQIIBMXEAzM3wKcQ4Xn6tdXp0QfSwKgArzGQWIXmBY3FoP52uQ4PXyiCrnM4aFIHRTQaVlSSSCpJUMxElgSw/EcAUZbwzS0imS3lfeTYPc+qN1PbrsTEjFtXpIOby5IGkaVk6ZsFjYdY2t7YHR4jLwUarTSWVaa0izELpljIkyrKVKnrHQ4mNxfy6XmuVWgsqA2s1TpiSyseUyZKmSF3uYwFN4xp1K1Y0ctXqLVoqJWmd/MDTrJgaICiL/tNRlaOZp10onMVPOY02rpqpgLSBIQKCszGyrEC56Ymvx01deYyreSK0k1CFL6acIpaoeWmnUJBYkttGIvD89k6S1GFTMZkOSHkkhyQFMazqcuAoEbRgJvjXipWn9Xy9R1dmVSFA1IDbSpLAlzub2vJBNsy4tmaaO9Ki7QSEaoeYkJ0EEyCTuLG3S5Vx7jbF2KEIWUqVViwUEmQrGJ1SJ/pAwPvVNh0G3zwHFsJn3/AExyX3wqpEkAyJsYiROAm6m/ncbY8YzJ77fr/wAYUjATIm3eL4XWq6lUFUWARKiC23qM3IiBtgGQ8xMn2/nvj1hboP74XUXqDMiWgEEHqLnYd/0w2ZtF56fzvgPaTCYP8/v3vjRfCn0hqV+r8RAqUiINSNVv969f6hjO/NkAABSBBP4vc3tG0DCau0YDaOMUmp+XXyNTztahRVDsGIBKpNXmSoV1EcyllFybziry/Hc5l6iacqq0wgEhmYNAk3ANzIkqGANr3xnPB+OZjKsWo1GS8kTKkiYJU9RO++C/hX0jhJNbLBmO7UanlliTOp103b31DAG+T4ozoi5XIu3lt9lqqUmpq0EFi4cuBB/Dqg7jE5PCNB3FWpSpvmFbWahkq7kzI6qs7KRa2+APO/SGlRgMvGTn1uKamoQNIUFi2kRzGYP3bXw5W8S0KdDMJl8y9V8xp81qw1gAStuZbsDcQR8owBzmeIVa58ujQcuvMW+sJAiwP2VQsZk3tb3jETiOfy+U+3zLL9YA0pTIUv0mdBZhPuTpBIE3kQ4fm6lSnP1lGQW5Uywa0gSDUp2U9YMjbFHnOPaDTaMq7kjTUpDy4QxarTTkJO99UdBgNaoeIKDVFpLUU1XElVmwF5MgGLzPXGa+OOOq8IjnldmeX0s7tGggU2PLTVAASZJYWBGBnjniB6xamSqUtUlaQXnIPqZgqh9rWAiLYpOmwgAz03gDrf8AycBcUGCU0d6oP4KXrhWJlqgWwuZ0kyxjYYicX4n5ipTXUKVOyaokiIvAgH2m0m53xBrZhnMsxJ/yT/fDI/vgG5xxx0XxzD5YDgcdjyMeYCepwobxtO8Y7HYBKjl/T++Fm5jtP747HYDwNytIBiI9u/52n4DHOxsZ747HYBCXm+F1FGk94mfhOOx2A4gaXPVWAB9jqn9sJLcqiIOt5PU2p27Wv+Zx2OwDaIDHwnCnER8v3x2OwDbf3/ucImbY7HYDxzvjlP747HYBD74TjsdgHNPLPvGG8djs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3711180"/>
            <a:ext cx="3000396" cy="3075406"/>
          </a:xfrm>
          <a:prstGeom prst="rect">
            <a:avLst/>
          </a:prstGeom>
        </p:spPr>
      </p:pic>
      <p:sp>
        <p:nvSpPr>
          <p:cNvPr id="17416" name="AutoShape 8" descr="data:image/jpeg;base64,/9j/4AAQSkZJRgABAQAAAQABAAD/2wCEAAkGBhQSERUUExQWFRQWGBgYGBcYFxYdGhgXGBwVGBwYHRcXHCYfFxwjHBcYHy8gIycpLCwsFx8xNTAqNSYrLCkBCQoKBQUFDQUFDSkYEhgpKSkpKSkpKSkpKSkpKSkpKSkpKSkpKSkpKSkpKSkpKSkpKSkpKSkpKSkpKSkpKSkpKf/AABEIAL8BCAMBIgACEQEDEQH/xAAcAAABBQEBAQAAAAAAAAAAAAAEAQIDBQYABwj/xABFEAABAgMFBQYEBAQFAQkBAAABAhEAAyEEBRIxQVFhcYGRBhMiMqGxUsHR8BQjQmJyguHxBzOissJDFyQlNFNUkpPSFf/EABQBAQAAAAAAAAAAAAAAAAAAAAD/xAAUEQEAAAAAAAAAAAAAAAAAAAAA/9oADAMBAAIRAxEAPwDBWleGyyh8YSTwSkacV+kQXfK1+2EMtk5+6TomUgc1JCj7gcoJsaPAToEsPf6dYAaandv5QxtsTThXp7CI1J++sAj58PlA+14lmqiJQgHWezKmLCEM51OSRmSTsAiyk2RGHDLdQfEVl3XhYslGiH/WogQMhWGUEgeKafGf2JZkPsUoh4ubGyEBShiUaoSRQsW7xQ1yISnICurwFNaElBw6nM7RVyNoKiS8DzZxGVDt3RpbVfAWkielCgNoYAbmq/AxmJ5BUSlwnQEuesB0uWGcjgIlksHUckh+dGTzPtDEIK1ADM6bPsQ+0hymWmqR/qUcz8oCW7ZXiVMUcq/zF2+sMlSiCXLv8xWCrRJ7uXhdiOpORYcKPs4w2RZy71c/f2IA6yWck5tqSdP6NFVbbwC5hUKjJI/aMn41PODb1nKRL7sedblW5Ozn7PFOgAUZzs48ICU18SjlkN+wRwUSX1GQ0SPmYahLGtT6BvcwneZgca9IB6zoDvPprsguxWd6miR7RHZbFifZrwpU7odbbUD4Jbls1ZVb2Acc4BLdbMZwJoNa5Djy+UChLmmQNN+874RKBRKctTt/pBAZIb9XtAcUgD73QyzDBNlkZ4hTc4qeOyJfIMSqk+UbTtO6A2JUxqpVRTN4C5UMSFJFCGVUVIlhSWHBBTTcNsV6lBhQ9Ktr8zCyzMzxAENUmtAz8wW4REtGTzOgPzgDFrxpcsFCjbQaGnFjzMBrmCrnblz/AKQxpYqcR6D6w3vEjJHV/wCkAn4gYgWdoeVqVkl3Pqaexjk2lT0AGuQ368AYt7nkqUcaycKdHo5ZqcDAAT5hSWUkp3H7rEcy0Nzi/nWt/CtKVje1OYyziivQSgoCVicZpOQ3PAIlxLJUXLt1SRHQq1tLIz8QHMA/WEgBrMokpfYPaLiYr8oDUgdHeKq70vh3gRczJTzEI2MW9IAe2BlsNAkegiFZ+/vjBFvAxq49A3rA5z+/vKAiKXHXpEaZJUQlIdZokCJ0obhtiexLwS5kwUWSJSVapBCipQ2HClVd4gJJ1iUFABlYQEnDUBSXKg5zZg5FIi/GE60AADaAAARZ3XMRVa0jClkpl6YmBYj4UhhXMkk1h14IkzfElAlKZytJDHijI+kBnbWtywyzPGEkHIZk9BDFeY1feMj1gqSoSxjbx/pGz9x+kBLbUiQMAIK/1q2ftEJdyAkGYosBTLMnZENgsipy2z1J3bSYlvOcFKTLlVQig/cp6q37oB0qYVqKlOX02DQCLezgS0KmL8oFdu5I3ksIGuuxuW1NTuAge9bz7xWCWCZaTQt5lCmPhs/rAAWiapaypZbEXp6AbmYREVgUFAesLMQdac6/0hZVlqwqfvpARguYNstiHmUQEjMnIZnnwhAUy3dlK2Jq3FX0gW02wrPibckUSnlAE2u2lbJSMCBt1YZqPygRCSfCMtdqv6bodLsijnlvyiRJc4Uczu+QgFwsGTU7dkEiSmUkKV5jUJ+ZiTGJIyxTDknRO87zsiBRwuuacSyaJfnXYIBq/jmfyp1P0EBTHWSrXPgB9InWFTDiUfvdBtmljRgNX11HLdAV1nGOgLK2bcoVVlP3vHvEttsyR4hQ7Bt+UC2icogOskHq+wwEsyWkeYgHYfTL7rCy8G076Z89/tESsKTLWBQgdRQvE1uDqBzBApyDe0AVIloLFSsKKsWNdojQ/i0YRhUnCN4Ycf6xmbVKazoBHiK/CNWAL05iLCVdiVrQiYMpbzDkU5kdA0AHb7xGIiWcRc+LQZ5beMCIOEfuMRp8Ifp9Yns4bxrPAamA6c6ZCv4ga7M+UdC2m045Ew7x0antHQHXUh8A4PwEXllQ806nLm1emUVly0Ys7Jf2pFtckvEvERv61++MABeavzVn9xGcCke39oW3LadM08RbeHMOTOLZt030MA0oOu+OlI8ISWDKJqRqG+scGoMTk0AG2kTSm7zCy/MxCUgq2MBt0gJ7Td8zAFodSPEXS71NfDnTJ90V9onHCwyOfDZGsnXtIMpKpa8AQAAC4UBoN9X2xl7zvTvlgsAwZ2AJ3qakAKhhXXQRPZbEuYoBnUrIbB8R2CHybASQGxLUHSnYn41bBxhbReGEKlyTnSZM1XuGxPvAdeFqwJMmUaf9RY/UfhH7feOuizkmlctMhlCWOzGaRsD7YsrfeAkJEtD46Yi/lGzcr2gIL2twlvKllyf81X/AfPpFP+LMEy58r4AdrlVebw6VaZH6pRA3KUfnACLWHqT0hwnAhkhStdg12VMGKt1nB/yS38UQrvEfplEDeVe0BGizrVnQbEhz0HzhVpRL+maj9IaqdMVRRKRmwDBvSHSEoSaOtWwM555JHB4AiRZ1zj4vBLFTuG2vCHm0AUk5DNZFBpR/cxBa54IaYqlGloNBQHxHU5wDNtZVQUToBlAFrtAR5fErVRrUwkmQVeJX3nDJNmADqfJwNsFIZWh4DnkIBzPuD/fGLSyyUpSFHKpbRojlWeVKTjmeE/uzGmW0xRXlfSppKR4Zeg1PH6QD7dbgslKWYvUan7EBKJGdQYiRr1ghEwK47Pi+hgGS7RhGEh0ku2RB2gxPLt2QCAWpUkxHMs+KqTiIzSaKHLXlHWCUVKAAJJ0AeAt5M5SQJqkEEBgSApKcmYPQ8YinXu6ChALq86iXUo06CkPve3gIElNVZrbRmo+pdn4RUkng+mvMwEomBNfMrZoOMDrnFRclz90EIYkkytTQQE9lS8mcNwPRx846CLvXiE4ZflsPWOgDbIju7M58ygkDoP7xc3LKCRi1oNctkZ8TgoSkaJSl+JAPt7xprMDiCQfChnG0qZnOhb3gM1aqk4vK5wrFcLnI7t0QMUmuuShkoVyiKVbSCRodNCNhggMryUfNCvKeB059YCKWkjcxKg/Jw+lPaLu6ZgM5U6WklWHGlLUC6Akk5JCi+3KKAKI8JBG6tILu+9UyUrYqxqGEEGiQcyQczk3CAtZtokSrP3aFd5MKSAAC6lrGHE2iUpUovqTFZJsaZfimKSD1CTw/WrdlFYLSUeRhv166QsmUpQfTVRoBzMAZa7zxgplumWTV2xzN61DP+HKEsVhKjQfeyGWawkmldqsgOZg20X6JacEhsWs3ZuT9YA6129NmR3aGM49EbztVujPLlLzIxPUkF3Jgcauc9YkQojIwEgWkZhXVvlDu9Rol+Kj8oVFsUMw8EicDnLHSADm2zYEp4D5mIVzyczB0y0oBbAOkRKtiQ7YR/LAT3deIUBLnBS0VwqYkyzwHmTuhl4WSZKUxICTVJTkpO0NnAv4p/iPoPSLa6J9DKnJ/IVr+qWpj40v6iAqTZqucmHDIdYmkSEgeYPtIJ6J+Zi4tlwiURiIKWBC3zFGOVM4EN5ypbsAVft+sB0myYiMOI7VKp0GuUS2u9kSPCjxqFHfI1qSPYRUW2+JkwM+FOwa8TnFc8BNa7cuYXWp/YcBEQVHNEqFAbNYCMKgqUnH5fMBltocvpAkK7bzAFpmEPjD8aEc8xBEpSmeWQrcWB+hgNFuJ84x7zn1jlhKsnG4wBM60rNFSiGfIEeogZlfC3X5w9KpiclFuJhpmTDm5MAolgcYaqa7ARJKsExWYYbVFh6xKJ0uU1e8VuygFsxKCreh+UdAM+2qUrEWfJtGr9YSA0dxWUJR3szyhmf8AUpgQkDX+kW86cZNnWpX+Yt1K3KXkkbwIq7DaxhQqccZShIQgZCiWdqJEC3te5mgJegJUo/EsvXgBQQFUXhyFkZGGvCCAOReFGUnEz5xJMmSCHwKB3TPkQYrSqkRFUBaG0yh5EJB+Jaio9MvSIF21LuXWd9EjgIrypocah4Aq0WtUyhNNBkOggZK2hEGFUlw+sBKpUNRMMMxR0ATLWXDRcTLZgACkg01ipupDzUjb9Ivu0F2KMoTU1SlknN+PrAUlpt4J8g5GIza0fB6wNMg25pQMzEU4ko8RG9wBTifSAZ+PKQ4l4QdTirzyhqr1mZAgPsArzjaW/tHLXKWkpChhILjUvSu+PPyawFpZL1Kh3U0lST5ST5XGVdDA1qsLeXX0gQhzk8W0tKsAKhmlw/3sgKiEbdBFrljPIwNAPAhXAiKFSYBVrhoMcRWFEB0cTSEMdAKFnaeUO/EK+JXUwx4R4BVLJzJPEmEjo54DjCRxjoCxlKOEcBDoSQPCOAhWgGM8RqDQ4phhgOMMVDzDCqAaYdLMI8cDAOKWjkmFlzIYqkA9aNYakw4zdIaRAWVyN3yMVA5Hof7R6jYUy1S8DeEt848eRMbWojR9nO0ypawmYXSdTodK7NIDYWnsDZppd1INaJy4kGMde1yzLAoHGDjJwkAuwaqhl+r0j06xeYqPvAd/pClJcOBVjvdJ+UBgrHdU60yVlCQCA6Ut4phcOz7ATXdDv+zW0UdcoPmHJIrXSu2PQ7nSElaaAA0AFAC5o8JbLYlKlPRsm++MBlbs7DokeOYsLWDRvLUHTjrFFfdjKUTCMkhPIYkpaNNet9ykCqgk0zLqLDQaZRgr0v4zQpIDJUoHewyHWsBXz52KIo7FCQHQ5JhrwoMBxTHRxMIYDo54R46A4mEjoUQHR0cI4wCKMLDYWAs5PlHAe0KTDZQ8I4D2h0AxQiFUSExEqA54bHGHIkkhRH6Q53B0p91DrAMUY4COMIgwCgw8F4Y0NeAWHYocUgh9YjQYBxGojgXhHhzQHsnZ63iZZ0LJzABO8AA+sLfKklQdSAFBi6k/Yjy26+1E+zowS1DCXooOz7Ij/wD605RJxsTUsE/SA9jsqcJUSKE0VoaZ05xDeARhK1MQASeAryEeRWW9p0pWJE1aVbjQ8QaGHW/tNPmYwtTlYYkU8OxhTb1gKy1TitalHUk9S8RRzR0B0c8IYR4B0cBCAxwMArR0I8JALHQkdAdHR0JALCGFhDAcY6EMdAWUnyjgIUx0jyjgIc0BHgfKp2bYMtfZy0y5feLkrTL+KjB9rVHOCOzkwInCYoAhAJqWqRhDHbWNJY74K+8lrCTjSpMsY8ipxhW/mfEK8YDAqEGXR5yj45cxHPCVJ/1ITAqktTZEllm4JiF/CpKuhB+UA2zWRU1QRLSVKVkkVJg68uzVos6cU2UpKT+qhHMpJaLrstKVKnzQjBRXduoswdRcVyOEekXl/wBtmzLKUqCEYg6vFiASmpPUAc4DzZ4QppDiI5tYCNL5xczOyNr7rvTZ5gS2LIO23C+IdIjuKk6UxAOJ6/ejPHoN326aWAmIUUlRUygSwCW12kjkN8B5Sgw94MvSR+aujOtWQpmaDgacoDKWgLrszcqJ6lGY+FLBgWcl9dlPWNfZ+zVmT/0Ul/iKj7mM72LmMVjen/lGzlLdoAVXZ+zHORLfLI6c9hjIdtLklyShcpOFKnSQ5NcwQ/PpG1s08qS53jpSM326rJR/H/xVAYaDLou3vl4SrCkVJzPIamBCILsE5KcT4gS1U5wFnfHZtMuWVy5hVhAdKgHbaCIz8XNstqChTKmF2orIfSrRSmA6FEcImstlVMWEISVKUaAZmAjRKKiAkEk5AByYmtF3TJdVy1JB2giLq77FOsi1FcohTNmHAcZcaCHXzfK1ysNSFbQ1BWAzcLCCOgEEWt3dnJs5ONOEJyGI58GiGzXHPmJxIlLUk5KCSx5nOLCzzZqAlGRHhINGq1WgKm3XcuSvBMDHPcRtB1gcmL687FPmhJCFLKXBwgkCu7rFEsNQ5iAYY6FwuWEdAaG77pmLGiRhSXO/Dk3GLKzdlVLUQC4oxGzMuDUf1h9jKkyknTADyAfnlFhcV+FCsS0eE86QC2bsDMRM7y0I7qT4u78SVEmgSCHLO5L7QI09g/wslmWsKSHmDCFlZdBzBCQGLEDM6RYm0G0pRNkETCgMEBQBSKOQDQksI0d0WkqQgTAUqAqkhiC7ORnhp6wHjfaTsDNsISualK5RUEhaFUc1ZaSMWhbo8QXpZ7MmWVS0BThQYguMeBIIJ0ACjxLx6x/iPhVd88GpPd4R+/vJYT6mPPbJ2bE9JQKlBGpYjL74wGUtwSpYKQpRmJQcJZnwgGr+bEFRprl7GrtklSVrwEglDksFAiihmpxifYwMMs/ZBboUogBBeodwJgoH0BWc9BG27KzUmYtLYhhQtJIDpBSjwjcyh0gPLL87H2myVnSiEaTEkKQdPMMjuLQFcl2CdaES1KwIJdaiQMKEh1FzlQNxIj6E8E0LlrAKC6Fg5KDCldoOe6PHbV2HmIVOlqUPy5gl4qgLSU4wsbR5HbJ4C3mpkdzM7qXKCVTFYAGdCQAhCsYc1AC9Kqip7K3RMmWkJcYZaWWQwdIJoOJMVtluVcuYUhQwmisJcKSK6Zvsjd9lVEFJwHCykkhvNiKmLcQIDaLsKZkoomISqWQUqBA6DZxGseBX5dhkT5slRcy1qRi2gZHmGPOPfbNb0lOFik54SAKbY8Q7ezwu8LSQ3nA5pSlJ9QYBnZCY01SdoB6P9Y3Ekiked9nZrWhFWfEOqS3rG9TMYFWW08v6QA1zzHlp4E9TFX23I7hP8YbouDrqtSWYMznDXND+FX99kU3bsK/LIH5da/vOn/xHvAUdz3BNtOIyx4UNiNHq7AA5mhpFjaLBIEsy5QWVljjUK4g3hbJIbH0EXXYVkWVayWHeKJIzGFKev94Fumzd7NmrbwAqwj9yySOgfrAJ2RsScS8aUzHThUCQAAraCK5DLKD7f/h9JmAmSoyl/CfEgljRzVNRvgS65o75OgLpy2401/mw9RFwbcBOwk/uDbU5/wC54Dze12JUta0LGFSCQobCI9B7J3H+Gs5mKH5swOdqJbEhPEjxHlsixvHs9KtShPKUqmpwggqKUzfKEu2ytNRSKvtLeSxKUhTJVTEQ43vTQhxzgM/2ltalzsScQShFHdj4qne5MG9mrrEwKmTkBaWKQkkVfM7iAD1EVsi0qmJOIkoBDA7afKsaeyKSiSCEh2fRyX2j7rAUPaXsb3KDOkqJlg+JCvOjn+oORvrFX2du9Mya6/IgYiNtQAng59I29vnvZJ9c5aq7SoabNOkZjsxJQAtUyYlONgkE18JqTszgNNaLwJBGjMBoAPbhGVvywr73wgsoeJv20KuDB+Ri8XbkCYpJLs2WRFdRyilvK3oKqMVA5vQNQhsjpXdAW/ZZSkSwrEQWL9WSfRucAdurEk93aAAFLLLbUtRXGhflBF2W0dyXIqoJo5YVNc9aRN2skCZZAUhREtbvhLMQx6UPOAwaVMYWGqjoDc3fKWpMpKQF4kpAAfEfCC1OEay7OzqJZxWgJWpqSncDesjM/tHOA7gXLlWdAkgpOBOOYT41EhJKUn9CAS1OEFLvQJD4VZ0ZJY1YcuMBopd54klOFKaMMIAwsMwBspA1lvdK1IJURNlrALpLjRQfVJHyiistpOIE5l+A3b9IrO002dJX+IkFWAhImMAQFAgJd61ZPMb4Dddp7WFWWZiNSpCBrhKlJwKG1yUF4y/Zq8TLxE5MxcNUkABjrR+AMZftP2r7+XKlS1HAEI7w5YpiHADbhhq+ghlh7UpCAJpWpaTRXmKnIpU7KcoDc9o5xly5ITVJdJOrslTc8J6QDdV4rUooQsIKXIVhzbQ7qCM6q/7Vav8AoY0BWJISkpYh2US7PX1h9rt86Q6pUmYMQBxEFkqyKCkAuzbYDX2LtQhymZhSoNiqRlTE+tPaG9qL5lTLJjEzEZa0pQpw5CnxSztYJxR5zbb3UUusYJ5U7YCGSHaihUMoiK+03hMmtjU7ZBgAMskgMNIDbWK6lGVjWlsa0pCS4OEYlE7nSFdIdZFTkS0d2pZrVIBbxAKCgW2u7wRZVlMpJUSpQRNWXJZ0SZqQw08SxEV+dmJs2bjlTsCWShKXmAOkBJqnXKAsrF3yQJ01P+U6mcgqoQRXmW1YR5tfVnwT5qHdpi2O0OSDzBEW17dm7ZJGNQWoJ8WNKysBtc3HFozZVAPs0slYDtr0jRS7QpKThOQA9GJ6xnrIv8wcx1BEXdlUShVNPb+wgB7AlQNDmpy1BwgftCDjSXoRk5zG7mz7oOsMxmJyxen37RW3vNxLTwP+4/QQBkq3ESJaUFkscQD1W9X2mgPSLm41YZZ2uVH74AdYydlmTB4UOXrhYHLj8osO+tDFKJakjM+F35mAsrGlpjO36g/U+qfWG3tO8YKSfA5B5F/9rRXyZVqNAlWJ3xDC4BoX3Q+Zc9pYlXiUBRLurewAZ2JgLi5b/wASk6FKVO+9n9vWIbyafNFfL4SScyCT825RmLNaMBJg9VgmzkhSA4YmiqnfAWFqklBDsxL5bGHs0H2ScoGWlWQcpIqCNhG0PGdTZJ6KqSsgPRRHo5gy57ZNxsUhyGBpQa8OUBddrbeU2dgD+YQl20Dk/IdYx1itOAmjkszxo+096TEyzKZBQtnISxSQXFXzYGMvY7OZiwkFics9K6QBc6+VKpQaZaQ+7Z0tMxCpoK5YLlI/UGNPaC7T2SITiSsbWP1gCZdkxIwnDUgjxV5bRlATC3qRMUuWSAST/KS7EZbIlndoDgUQQCoFKk1ZQIZyMqRHZrgWuhWEnNnJbi0Vtuu1cotMSRmx0LbDADEwsNjoD1i57uwSZavEoGWguCKeEaN7RDellqFO9RqYqrq7UrKEoSAAiWkEks2EBJO8ZHdBMy9ETA6rTJTk4ZZr9iAPlqLJZt59flFhLVhQSvCUN4woOkpA8QPrFFKt0gH/AM7JbZgmGJL1t6F2WYtM7vUJxDwJwgqWAKg5+d+cBhZyGNMqkcCS0bPsJKTgKihLlRAWQ5OVH/SHjFTJjqeN72RtOCVKISClWIHbiClPnuYtvgNVaLPhAV8JdQIzQDXpn6RNZZLuoAjFVhRn0hV2lSpbJCS4YEg5HaDsgidaSEOyQeG2AwX+JMzCJUuhcqUScxhAAAOgOMvwEYWUpiOIjV9u70CyiXmtLlZajHCyd/lJjNXbLCpgBDirjawJgPT5VmWVowgYAlQWotQEyiwGpOEp3AmDLtmKmTZgQWShZQpWYJCUkgbC6iH3QNMvDu7OpVKJfL73QN2fv4iUPCMJdR2kqJJJ34n9IC6vJLAELKTtBHsc48YnLKlFRLlTqJ2k1NOMegX92gK5U3CmoQoKrk7JBSdjKBjz4qgEs/nT/EPeL2wKQmWSVAHFUYgGIYa7QIg7PrCROWQ+FA41Oh0h02+bOVEqsxUdTjFYBLHapWEusJzDEEvmzAZxW3jNBmEg0YN7+5MWCr4sn/sz/wDYRCXt3a5CFS5YlgLIZ3OR11gLC4LsQiX+ImlixKRsBcORqToOEJeF4qnJZCSiXrtVs5UygBKzMSM2YHds6vEkm0iWSoqJ0G4QDruvJdnNHVLIqnVO8HZuia23p3iFlyGBOzJqgjlFbaLQVHGKE7s9sQLUVIIFAWdO8ajdAC2eWFrAehNTu1PR43iJ0pMvCk4aMlm04584weAoZUaWVPdFOe8GA4doUHEmamodiA4V/LoYai2IQpsmyAGbseezlFBa5njUFVL5hqwgtZxA8NIDUWO1pW4mJSQvzBWzdsYc4DtvZ/uVibKOKU+Eh/EhxqRmN8D2W1pWpSkJwIIAKTWuZKXyrBU+eUIAfzFuTF/eAT8YU5Gme6mY6e0V6L68JS1QThNKJOldWo8ETJrI5H6xRYx8PrAW9mtpzBr8omvG1KXZvEXZQ5Zj5RWWJWf3lFhbj/3dXFPygM+oCFhpjoDUXHLZE53pLNMvt4FssoKRNYYQEvqdWrwfSLuzSFWYTFuCTJlTUtpjSSAQdhB6b4jsvam0LxusDDLUoMhNCOVYDOmzD409F/8A5i6sA/8AD7UkMQFoL1FCUbR+2IV9sbXT83/Qj6QdYr2m2iz2vvVYiJYIoAzYjpnUekBmJY2xrezNrZKZZy8MwE6eJj6MesZOWoReXbNIn2dAyXgSf56Pyf0gPVbKhq8uNc/aKvtheplSRh8ylBKeYNeQBPSLOXNGQ2BhXKMR23veYmdKQhRS6So5anCM/wCFXWAz/ahH5ss6KkoPHzB+MA3Wj8zgD9PnB9/rxJsyjmZRfiFGK+xUKyPgV1cQG7vC9JS5KkA1YgJ1JZm45QDc6iJBOzAOm3m8ZLB4MTnF4S+r11jR3TOwWcqLlmWd7F/eAdaZZKbXQhPdAAl2IlhAo+8KrqIyQQIvrinLWiaFLUp5E0sSTk2WyKVKYCwueUpUmeE5qwJ2ak58IiXcExSiyU6N40inCJ7MlrHN3zUDoHiqtkoY1feggDU9mZp/SnP/ANRMTXlY1S7OEqABEw0DGhSWqPaKiRL8Q4iLFIP4ZWwTvdMBHZ1nuT+0+io4T3GkLYpZrvST0I/rEc6W3iFNvGAiWsk7YiUST7RK7w6ShNcQfw045QEC0vFxc0x04To4+kAYXqBSC7rVhWN7im0V+sAHeVmOOiTlpzgX8KrVJEX1/WfwhT1BbiC7fKKeUkqUEvnx1gLG6pJAS435bcogva0fmJHwCvFTH2aLWTJFN39ozk2c6iojNRPq/tAH2xJwN9sYr02ZWgHWCrVeYWggAh+GTiAAIAqzSikh23/KCbYr8ttpHpWApE0JZ8qwRbJ6SkBJJJL8M4CrmJaOh0yOg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 descr="загруженное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4214818"/>
            <a:ext cx="3357586" cy="2429163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85992"/>
            <a:ext cx="9144000" cy="4429132"/>
          </a:xfrm>
        </p:spPr>
        <p:txBody>
          <a:bodyPr/>
          <a:lstStyle/>
          <a:p>
            <a:r>
              <a:rPr lang="ru-RU" dirty="0" smtClean="0"/>
              <a:t>У 1902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створив </a:t>
            </a:r>
            <a:r>
              <a:rPr lang="ru-RU" dirty="0" err="1" smtClean="0"/>
              <a:t>фірму</a:t>
            </a:r>
            <a:r>
              <a:rPr lang="ru-RU" dirty="0" smtClean="0"/>
              <a:t> «</a:t>
            </a:r>
            <a:r>
              <a:rPr lang="ru-RU" dirty="0" err="1" smtClean="0"/>
              <a:t>Старфільм</a:t>
            </a:r>
            <a:r>
              <a:rPr lang="ru-RU" dirty="0" smtClean="0"/>
              <a:t>», </a:t>
            </a:r>
            <a:r>
              <a:rPr lang="ru-RU" dirty="0" err="1" smtClean="0"/>
              <a:t>але</a:t>
            </a:r>
            <a:r>
              <a:rPr lang="ru-RU" dirty="0" smtClean="0"/>
              <a:t> став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відходити</a:t>
            </a:r>
            <a:r>
              <a:rPr lang="ru-RU" dirty="0" smtClean="0"/>
              <a:t> на </a:t>
            </a:r>
            <a:r>
              <a:rPr lang="ru-RU" dirty="0" err="1" smtClean="0"/>
              <a:t>другий</a:t>
            </a:r>
            <a:r>
              <a:rPr lang="ru-RU" dirty="0" smtClean="0"/>
              <a:t> план. </a:t>
            </a:r>
            <a:r>
              <a:rPr lang="ru-RU" dirty="0" err="1" smtClean="0"/>
              <a:t>Зробивши</a:t>
            </a:r>
            <a:r>
              <a:rPr lang="ru-RU" dirty="0" smtClean="0"/>
              <a:t> </a:t>
            </a:r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</a:t>
            </a:r>
            <a:r>
              <a:rPr lang="ru-RU" dirty="0" err="1" smtClean="0"/>
              <a:t>розбудову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почав </a:t>
            </a:r>
            <a:r>
              <a:rPr lang="ru-RU" dirty="0" err="1" smtClean="0"/>
              <a:t>відставати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наступників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використовували</a:t>
            </a:r>
            <a:r>
              <a:rPr lang="ru-RU" dirty="0" smtClean="0"/>
              <a:t> та </a:t>
            </a:r>
            <a:r>
              <a:rPr lang="ru-RU" dirty="0" err="1" smtClean="0"/>
              <a:t>вдосконалювали</a:t>
            </a:r>
            <a:r>
              <a:rPr lang="ru-RU" dirty="0" smtClean="0"/>
              <a:t> </a:t>
            </a:r>
            <a:r>
              <a:rPr lang="ru-RU" dirty="0" err="1" smtClean="0"/>
              <a:t>відкриті</a:t>
            </a:r>
            <a:r>
              <a:rPr lang="ru-RU" dirty="0" smtClean="0"/>
              <a:t> ним </a:t>
            </a:r>
            <a:r>
              <a:rPr lang="ru-RU" dirty="0" err="1" smtClean="0"/>
              <a:t>прийоми</a:t>
            </a:r>
            <a:r>
              <a:rPr lang="ru-RU" dirty="0" smtClean="0"/>
              <a:t>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фільми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занадто</a:t>
            </a:r>
            <a:r>
              <a:rPr lang="ru-RU" dirty="0" smtClean="0"/>
              <a:t> </a:t>
            </a:r>
            <a:r>
              <a:rPr lang="ru-RU" dirty="0" err="1" smtClean="0"/>
              <a:t>театралізованими</a:t>
            </a:r>
            <a:r>
              <a:rPr lang="ru-RU" dirty="0" smtClean="0"/>
              <a:t>, </a:t>
            </a:r>
            <a:r>
              <a:rPr lang="ru-RU" dirty="0" err="1" smtClean="0"/>
              <a:t>інсценовані</a:t>
            </a:r>
            <a:r>
              <a:rPr lang="ru-RU" dirty="0" smtClean="0"/>
              <a:t>, </a:t>
            </a:r>
            <a:r>
              <a:rPr lang="ru-RU" dirty="0" err="1" smtClean="0"/>
              <a:t>ненатуральні</a:t>
            </a:r>
            <a:r>
              <a:rPr lang="ru-RU" dirty="0" smtClean="0"/>
              <a:t>, а </a:t>
            </a:r>
            <a:r>
              <a:rPr lang="ru-RU" dirty="0" err="1" smtClean="0"/>
              <a:t>публіка</a:t>
            </a:r>
            <a:r>
              <a:rPr lang="ru-RU" dirty="0" smtClean="0"/>
              <a:t> </a:t>
            </a:r>
            <a:r>
              <a:rPr lang="ru-RU" dirty="0" err="1" smtClean="0"/>
              <a:t>вимагала</a:t>
            </a:r>
            <a:r>
              <a:rPr lang="ru-RU" dirty="0" smtClean="0"/>
              <a:t> </a:t>
            </a:r>
            <a:r>
              <a:rPr lang="ru-RU" dirty="0" err="1" smtClean="0"/>
              <a:t>реалізму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2" name="Picture 2" descr="http://upload.wikimedia.org/wikipedia/ru/f/fc/%D0%A1%D1%82%D0%B0%D1%80_%D1%84%D0%B8%D0%BB%D1%8C%D0%B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42852"/>
            <a:ext cx="7072362" cy="1944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sz="4000" dirty="0" err="1" smtClean="0"/>
              <a:t>напередодні</a:t>
            </a:r>
            <a:r>
              <a:rPr lang="ru-RU" sz="4000" dirty="0" smtClean="0"/>
              <a:t> </a:t>
            </a:r>
            <a:r>
              <a:rPr lang="ru-RU" sz="4000" dirty="0" err="1" smtClean="0"/>
              <a:t>Першої</a:t>
            </a:r>
            <a:r>
              <a:rPr lang="ru-RU" sz="4000" dirty="0" smtClean="0"/>
              <a:t> </a:t>
            </a:r>
            <a:r>
              <a:rPr lang="ru-RU" sz="4000" dirty="0" err="1" smtClean="0"/>
              <a:t>світової</a:t>
            </a:r>
            <a:r>
              <a:rPr lang="en-US" sz="4000" dirty="0" smtClean="0"/>
              <a:t> </a:t>
            </a:r>
            <a:r>
              <a:rPr lang="ru-RU" sz="4000" dirty="0" err="1" smtClean="0"/>
              <a:t>війни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" y="1500174"/>
            <a:ext cx="5500726" cy="3786214"/>
          </a:xfrm>
        </p:spPr>
        <p:txBody>
          <a:bodyPr/>
          <a:lstStyle/>
          <a:p>
            <a:pPr>
              <a:buNone/>
            </a:pPr>
            <a:r>
              <a:rPr lang="ru-RU" sz="3000" dirty="0" smtClean="0"/>
              <a:t>	В </a:t>
            </a:r>
            <a:r>
              <a:rPr lang="ru-RU" sz="3000" dirty="0" err="1" smtClean="0"/>
              <a:t>період</a:t>
            </a:r>
            <a:r>
              <a:rPr lang="ru-RU" sz="3000" dirty="0" smtClean="0"/>
              <a:t> </a:t>
            </a:r>
            <a:r>
              <a:rPr lang="ru-RU" sz="3000" dirty="0" err="1" smtClean="0"/>
              <a:t>між</a:t>
            </a:r>
            <a:r>
              <a:rPr lang="ru-RU" sz="3000" dirty="0" smtClean="0"/>
              <a:t> 1908 та 1910 роками </a:t>
            </a:r>
            <a:r>
              <a:rPr lang="ru-RU" sz="3000" dirty="0" err="1" smtClean="0"/>
              <a:t>починають</a:t>
            </a:r>
            <a:r>
              <a:rPr lang="ru-RU" sz="3000" dirty="0" smtClean="0"/>
              <a:t> </a:t>
            </a:r>
            <a:r>
              <a:rPr lang="ru-RU" sz="3000" dirty="0" err="1" smtClean="0"/>
              <a:t>розвиватись</a:t>
            </a:r>
            <a:r>
              <a:rPr lang="ru-RU" sz="3000" dirty="0" smtClean="0"/>
              <a:t> </a:t>
            </a:r>
            <a:r>
              <a:rPr lang="ru-RU" sz="3000" dirty="0" err="1" smtClean="0"/>
              <a:t>кіноіндустрії</a:t>
            </a:r>
            <a:r>
              <a:rPr lang="ru-RU" sz="3000" dirty="0" smtClean="0"/>
              <a:t> </a:t>
            </a:r>
            <a:r>
              <a:rPr lang="ru-RU" sz="3000" dirty="0" err="1" smtClean="0"/>
              <a:t>інших</a:t>
            </a:r>
            <a:r>
              <a:rPr lang="ru-RU" sz="3000" dirty="0" smtClean="0"/>
              <a:t> </a:t>
            </a:r>
            <a:r>
              <a:rPr lang="ru-RU" sz="3000" dirty="0" err="1" smtClean="0"/>
              <a:t>країн</a:t>
            </a:r>
            <a:r>
              <a:rPr lang="ru-RU" sz="3000" dirty="0" smtClean="0"/>
              <a:t>: </a:t>
            </a:r>
            <a:r>
              <a:rPr lang="ru-RU" sz="3000" dirty="0" err="1" smtClean="0"/>
              <a:t>Італії</a:t>
            </a:r>
            <a:r>
              <a:rPr lang="ru-RU" sz="3000" dirty="0" smtClean="0"/>
              <a:t>, </a:t>
            </a:r>
            <a:r>
              <a:rPr lang="ru-RU" sz="3000" dirty="0" err="1" smtClean="0"/>
              <a:t>Данії</a:t>
            </a:r>
            <a:r>
              <a:rPr lang="ru-RU" sz="3000" dirty="0" smtClean="0"/>
              <a:t>, </a:t>
            </a:r>
            <a:r>
              <a:rPr lang="ru-RU" sz="3000" dirty="0" err="1" smtClean="0"/>
              <a:t>Росії</a:t>
            </a:r>
            <a:r>
              <a:rPr lang="ru-RU" sz="3000" dirty="0" smtClean="0"/>
              <a:t>, у США </a:t>
            </a:r>
            <a:r>
              <a:rPr lang="ru-RU" sz="3000" dirty="0" err="1" smtClean="0"/>
              <a:t>було</a:t>
            </a:r>
            <a:r>
              <a:rPr lang="ru-RU" sz="3000" dirty="0" smtClean="0"/>
              <a:t> створено «</a:t>
            </a:r>
            <a:r>
              <a:rPr lang="ru-RU" sz="3000" dirty="0" err="1" smtClean="0"/>
              <a:t>Компанію</a:t>
            </a:r>
            <a:r>
              <a:rPr lang="ru-RU" sz="3000" dirty="0" smtClean="0"/>
              <a:t> </a:t>
            </a:r>
            <a:r>
              <a:rPr lang="ru-RU" sz="3000" dirty="0" err="1" smtClean="0"/>
              <a:t>кінематографічних</a:t>
            </a:r>
            <a:r>
              <a:rPr lang="ru-RU" sz="3000" dirty="0" smtClean="0"/>
              <a:t> </a:t>
            </a:r>
            <a:r>
              <a:rPr lang="ru-RU" sz="3000" dirty="0" err="1" smtClean="0"/>
              <a:t>патентів</a:t>
            </a:r>
            <a:r>
              <a:rPr lang="ru-RU" sz="3000" dirty="0" smtClean="0"/>
              <a:t>». </a:t>
            </a:r>
            <a:r>
              <a:rPr lang="ru-RU" sz="3000" dirty="0" err="1" smtClean="0"/>
              <a:t>Розвивається</a:t>
            </a:r>
            <a:r>
              <a:rPr lang="ru-RU" sz="3000" dirty="0" smtClean="0"/>
              <a:t> </a:t>
            </a:r>
            <a:r>
              <a:rPr lang="ru-RU" sz="3000" dirty="0" err="1" smtClean="0"/>
              <a:t>звукове</a:t>
            </a:r>
            <a:r>
              <a:rPr lang="ru-RU" sz="3000" dirty="0" smtClean="0"/>
              <a:t> </a:t>
            </a:r>
            <a:r>
              <a:rPr lang="ru-RU" sz="3000" dirty="0" err="1" smtClean="0"/>
              <a:t>кіно</a:t>
            </a:r>
            <a:r>
              <a:rPr lang="ru-RU" sz="3000" dirty="0" smtClean="0"/>
              <a:t>, </a:t>
            </a:r>
            <a:r>
              <a:rPr lang="ru-RU" sz="3000" dirty="0" err="1" smtClean="0"/>
              <a:t>розвивається</a:t>
            </a:r>
            <a:r>
              <a:rPr lang="ru-RU" sz="3000" dirty="0" smtClean="0"/>
              <a:t> реклама. </a:t>
            </a:r>
            <a:endParaRPr lang="ru-RU" sz="3000" dirty="0"/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714488"/>
            <a:ext cx="3000396" cy="39495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58" y="5618165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rgbClr val="663300"/>
                </a:solidFill>
              </a:rPr>
              <a:t>Тривалість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фільмів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зростає</a:t>
            </a:r>
            <a:r>
              <a:rPr lang="ru-RU" sz="2800" dirty="0" smtClean="0">
                <a:solidFill>
                  <a:srgbClr val="663300"/>
                </a:solidFill>
              </a:rPr>
              <a:t> та </a:t>
            </a:r>
            <a:r>
              <a:rPr lang="ru-RU" sz="2800" dirty="0" err="1" smtClean="0">
                <a:solidFill>
                  <a:srgbClr val="663300"/>
                </a:solidFill>
              </a:rPr>
              <a:t>збільшується</a:t>
            </a:r>
            <a:r>
              <a:rPr lang="ru-RU" sz="2800" dirty="0" smtClean="0">
                <a:solidFill>
                  <a:srgbClr val="663300"/>
                </a:solidFill>
              </a:rPr>
              <a:t> до </a:t>
            </a:r>
            <a:r>
              <a:rPr lang="ru-RU" sz="2800" dirty="0" err="1" smtClean="0">
                <a:solidFill>
                  <a:srgbClr val="663300"/>
                </a:solidFill>
              </a:rPr>
              <a:t>півтори-двох</a:t>
            </a:r>
            <a:r>
              <a:rPr lang="ru-RU" sz="2800" dirty="0" smtClean="0">
                <a:solidFill>
                  <a:srgbClr val="663300"/>
                </a:solidFill>
              </a:rPr>
              <a:t> годин. </a:t>
            </a:r>
            <a:r>
              <a:rPr lang="ru-RU" sz="2800" dirty="0" err="1" smtClean="0">
                <a:solidFill>
                  <a:srgbClr val="663300"/>
                </a:solidFill>
              </a:rPr>
              <a:t>Почалася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боротьба</a:t>
            </a:r>
            <a:r>
              <a:rPr lang="ru-RU" sz="2800" dirty="0" smtClean="0">
                <a:solidFill>
                  <a:srgbClr val="663300"/>
                </a:solidFill>
              </a:rPr>
              <a:t> за </a:t>
            </a:r>
            <a:r>
              <a:rPr lang="ru-RU" sz="2800" dirty="0" err="1" smtClean="0">
                <a:solidFill>
                  <a:srgbClr val="663300"/>
                </a:solidFill>
              </a:rPr>
              <a:t>кінотеатри</a:t>
            </a:r>
            <a:r>
              <a:rPr lang="ru-RU" sz="2800" dirty="0" smtClean="0">
                <a:solidFill>
                  <a:srgbClr val="663300"/>
                </a:solidFill>
              </a:rPr>
              <a:t>.</a:t>
            </a:r>
            <a:endParaRPr lang="ru-RU" sz="28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Кіно під час війни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1"/>
            <a:ext cx="3929058" cy="3543312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	В </a:t>
            </a:r>
            <a:r>
              <a:rPr lang="ru-RU" sz="2800" dirty="0" err="1" smtClean="0"/>
              <a:t>період</a:t>
            </a:r>
            <a:r>
              <a:rPr lang="ru-RU" sz="2800" dirty="0" smtClean="0"/>
              <a:t> </a:t>
            </a:r>
            <a:r>
              <a:rPr lang="ru-RU" sz="2800" dirty="0" err="1" smtClean="0"/>
              <a:t>Першої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війни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повоєнні</a:t>
            </a:r>
            <a:r>
              <a:rPr lang="ru-RU" sz="2800" dirty="0" smtClean="0"/>
              <a:t> роки </a:t>
            </a:r>
            <a:r>
              <a:rPr lang="ru-RU" sz="2800" dirty="0" err="1" smtClean="0"/>
              <a:t>французький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кінематограф</a:t>
            </a:r>
            <a:r>
              <a:rPr lang="ru-RU" sz="2800" dirty="0" smtClean="0"/>
              <a:t> не </a:t>
            </a:r>
            <a:r>
              <a:rPr lang="ru-RU" sz="2800" dirty="0" err="1" smtClean="0"/>
              <a:t>міг</a:t>
            </a:r>
            <a:r>
              <a:rPr lang="ru-RU" sz="2800" dirty="0" smtClean="0"/>
              <a:t> </a:t>
            </a:r>
            <a:r>
              <a:rPr lang="ru-RU" sz="2800" dirty="0" err="1" smtClean="0"/>
              <a:t>сперечатись</a:t>
            </a:r>
            <a:r>
              <a:rPr lang="ru-RU" sz="2800" dirty="0" smtClean="0"/>
              <a:t>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американським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набував</a:t>
            </a:r>
            <a:endParaRPr lang="ru-RU" sz="2800" dirty="0"/>
          </a:p>
        </p:txBody>
      </p:sp>
      <p:sp>
        <p:nvSpPr>
          <p:cNvPr id="3074" name="AutoShape 2" descr="data:image/jpeg;base64,/9j/4AAQSkZJRgABAQAAAQABAAD/2wCEAAkGBhQSERQTExQWFRUWFxgaFxgYGBgWGhgfHBcXGBgaGBcbHCYeFxwjHBgVHy8gIycpLCwsFh4xNTAqNSYsLCkBCQoKBQUFDQUFDSkYEhgpKSkpKSkpKSkpKSkpKSkpKSkpKSkpKSkpKSkpKSkpKSkpKSkpKSkpKSkpKSkpKSkpKf/AABEIALkBEAMBIgACEQEDEQH/xAAbAAACAwEBAQAAAAAAAAAAAAAEBQIDBgEHAP/EAEAQAAIBAgQDBgMGBQMEAgMBAAECEQADBBIhMQVBUQYTImFxgTKRoRQjQrHB8AdSgtHxYpLhM3KiwiSyQ1NjF//EABQBAQAAAAAAAAAAAAAAAAAAAAD/xAAUEQEAAAAAAAAAAAAAAAAAAAAA/9oADAMBAAIRAxEAPwDzPFYksdaqnQGr8fbhidNTVUHu/wCqB8qDlptZO1MvtYzyvw+RiliITpU8Mkk6getAe2MM7/r9a4bsGTrND9zoCDzqy/bMZuQ0oGGH4gFBBXkY1jXzq77eTGvKkSvMz5RTLD9D1GtA/wCFYwg6mmhxZpJw66UYMBmiYBE03w1gnxEHedh8t6C77UYqu/xl8sFjG1WYhMzZiCJGwiNPehGs5QTtrGsfOgqfiDEc6g+PfL8UajnUr2IkDKf38qU4y/z1/fSgZWcX41kTImRXe8Fx2G36UFgsaPDmGn4aPucRCMASZJ086BXxHNIAGuupmdulBriC4gb6CCOc064uucdCQIJ60q4YUFxi65s6SI0hp1igE+0FWKERlY6DqetVXCx1A0/e1W4XD53vMBoSYnyqUZbJVpBUzQD21Kvq+Un3jypffvSTReKMPrvzoS5eURC6/uDQdsCZB0gVG44Gg1H73qNjFRmJAMg1RJoDcPaJWQOe/SrbeFBcgjYSDrA9aBs349OnWpriSFIEyTMzyjagLvYclj4gYE/46Ch7yZDEyY5ba1QXJO56V1ttvU0HcvOib1mFkEEbedVYW/B2HuP1qFy5Pz1oJpMTyGh95/tR2DMWbhkwXUDz3J9aAs34BA57VdeBFhCebtp6Af3oPrzeHUiZ25/4rti7mgc6Bca+tOOG4EZQxkNrvsPSgoxYMknadKFoq9ab8U+Qr5cKWIUASBrzmgotEzXABMedF2eHsSymAR1obJDQw50DHuQtrr4v0r5rvgyxJO/yopkAsmBMnSuYa3Npj/xQK7aS8cqOt2CSI57a0EqnNpEmaLzupzAQRzoH3D+FFhHwty6RzGhp5bwzBHBM9PlWY4JiHZkAOgOs8uu2tax1P3h67fKgHvYW593Bgg+LTlzihMVbIVzOhOnXaiMZ3k2Qv4T49eVLMcXBckeCRlPM7yPSgX/b5JAIIgbeVDXsbJknbQb6eVB3LqhiVmB71C1ilMjWgOTEQQNNIifWmlx1zAtuCD6VnrN3M8gNC7kKSAOp6U0wOLBgOTM6bCaBxxC5ltsy8oid6y+JSEZgdQQRHQ7/AFrQ4q/lWGEydutZviLnLBQDMZHUD9KCzhR8B9CfnUb+LJTXc/PQ0bgwDbEEaCCOe/Oh8bc21E0C66ZmddOfKgn3oq9c1od6CCipRNcNfAUEhbrhSPWvkOh19qk+woOZucVXmq0WtKqQSaC+1Zk8gf3rUb1sg61NliI3idKoNB8jU0xqjJZUmAEZid5k9PalJFN+OKUuKuVRFtdgeazBk670AFxpUDXQ6TA0qH2g7AmNPpV/cwklhJjwjkDzNU3LMUB13EltCDUsM7I5bMQdBIovFovdK2fNcYyR/LG09SaFXFTcDXBInxACPlyBoGbcQLI0p96IyuP/AGFAYbCG4456iZ6TV9jiDKxYc9p/LSmPC78CcgU7liCefIHyoKMYjAFCIWdNNapS+VUjKCI66+1McbjfEozTEgz5nyp5hr1tsIzXbQ+6n4QAx1AnN7igwF9yAtxQBM6bwaZ4XHpcQhzldgRp8IM6HfSR60db7OXXw5dbeW3mJDOyqfQCl+D4afEjWgT/ADHl6edAw4fwsC6qhwXI1yttvTxVcC/qfCBz2MA7ctaVYDs1eRgR93JALzsDufOjOLW3tBMjEqwKuG1VyObDY6E/KgzPHbt03HDMxAgLLSIgbddedUcBvnM9pnCq6n4mhQw2Ou25rf8ABOwdoq129YUMAQFygpP8wG5Pp51kcR2cylTbdWus7juwIKgHQ+m+tBW2AFqMzqyhY8LSNtxHKljMgGVTqfL9ae2uErozq0HwgakOw+KW5e1Z50GacmxnLJB6xP72oNLw1bSYds1y4rvoVX4WHINVWEwZNwQQD4RuJA3P0pccadCq5hpI1g+VO8JgtBfQMPEBIJjUDTbfWKCXFsH8Op0I2E0ovcOL3QoJjfXSPatqgeyxIQ/DLa6+foBNK3LPie8KiSCDPL9xQJzcCplK/DmBIG8nST5Uvx2EKiQIGn1rRcXxKJZW2rZmLEEBZ0Kg8hqZPWl/DS94NbChigECCD9d9qDL3UO5HvVYBnTetcvZ8z96rakhBoAYEn1pfxDhTJeCZSmkwfPb2oFWGw6k6n6frR+E4B9211iMo+ESQW+kU74dwsqpIXMCAPgkzrsRp1qOOwBFsLGUSSNxJiYI5etBmjgJt5wRuZHP/FDi0dvKtvxns0cNhbBJBN1NRzEgGYjT51m7CBiwGgUa/p9aCpsPmAZQAAgnUanrQuHtSxj5daa4DA5kc5Tueem3prQdnDDxkz5bUEcVY9JjlQRsnpTNgWZlyxprr0qsproY6+9B9wbhYe4uYgLodR59KM4/iBfxDMGDctsohdBzNH9kLSnFqLjMQJKgAtJOnLWnF7g2HuYu+pW9mVGIAABDjWCDMjXlQZJcExgMAAR4TEjyFV4jhpUTzG8CAPfatbgOz32nC3jDpesL4LeTR9NzOszpG9IcdwjF27M3bdxbczqNJOmtBr7X8PUhWYMWzHMJGgnSD1Gh96M//wA9w51Ic/1VtTYrgs0GYtfw+w0Dwt/uNHt2PssIIYgcpNaBLQq5bYoMsOweGJnIf9xok9k7OUpDZTMjMYM/4rRRWR4t2wKlltqBE+I6n1A2oDuJ4BBh+6FsMFIIXbnI51m+D2c9zE3LlrIqgsQnXeB56H50bwLtCputbv6rejU/zAfSR+QrOX+NvYvEYY5VaAyt4gxLHct8poNFZZriuSIUiVHSIkT6GlfbPG2hamAsFMo6kAKdvLX2oftRxi/YtWwhKDMwiFMzr0OhArDs92/dVmOZhoug09BQek4Xt0RhirpnWJ0+K028xzUmT5eY2T9ocAMPasYnNP2k65AAGAGZVB/CD4iesCs3w/iGW5IIJnUTM+o9op7Yu9/w/wCzATftYpTbUEnwXMwIAPIZj6CKA/gTHFOpEDLoikeFFWCQBrAIkTqdaz/E+BZUZu8QgXMiBR4pJJMnouYEn0p3Z7LHDKT9rQMwYwgYjowzqZnyjrWf4tqxOsTo8tB8IDAchqCdp1HSg1HYnsRYxGHNy5cZmDHwyIUDYe+80VibgyGyqm3bt3CQQTrrEa7gaa0V/C/idpbLWnC/eZxJ0khfCCfRTS3tFj1RCyjQgDQzBkqRJHIg0CriuNe3ipDFxnX0cLEiOfn1ir+JYjKy3YOVmYkLqQG20n03pe/EXbDXWJVe7ZXEiWd2MAbSYE+Q96v7OcUVkuW3DFnDOxC6wIGY+QlRQDYPGqXyH4pJSefQHkDQOD4ybV3MB4s/iOY6/EOnnt5Ut4lhfvNCNfYfPlVCXIGXWdT+zQercSVbyIyoxAKlAsEk5SGknbUn5VmcVj3v4gXjbQv4k7snYrp6mKN7I4q82GSSCssP9Wn5evlTfshwELexEpIJQoxmdZzQdzEk0CtOIYxFCpbVR5A/yxQWIfEMPvV8C5jJGslY3r0292anUD/zYUFi+zp7tu8EoN/Gxn2oJ4rgovPhg1tXRbJjNsGhY8J0bTyrzHjnCFGIu5LfdwSANBsSJEacjXoGE4gzlhPw6b7RBUj2P0rIcdJ7241wySSyttmDFiB0kMSKBWMiWQocm4B4lJEAc4Nd4j2Oc4W3eSFDqzFS0EATJk77GI8qC7NJ/wDMAyh5V9DqNpE/L60+4xxu7ctpaaCpYaaQpU+IDmOXOPKgq7RYw23th1S5FtVd0VUB3ICjeRsSTrSrD4ZLrkp8OYesRR9vF2+4NwrILtGaNSIBjnvpRnZS2mKxrqlstbyBiw8GUrA26GT8qA3sZwfLiw+XNDcjGVQDr84Feg9nbCfasWyp4QynMd8xWTvrG1B4TDC0rKEA3ObnqRoTR/ZuM90gDVlnz8IImgcXLZa2wWFJ5nX30ivJ+31nEyFKl7IGrhmC6nQNJ3mvW8biO7R26cqyOPx5uILd2CMplQIXmRp6ae00DgioxVqjSolKDtq3VwNRtrUstBTjLpW27DUhWP0NeV8V/wCovma9P4s+WxcP+k/2ryzHqXMgxqI5enqaAHG4qLY8m/4pRexBOed8v5EUyxuBdkgR7nbWaejsXatWe/xTEuy6WlYKBOozNlkmPYTsaCzja/aOHq4GoVH9xo30zVkrPEfs4JUA3DsTsBH51quAcQRsFcU+FELr4jOVSJEmBPxR7VnxwK69nPkOT+ZtM3mAdSPOgT8OuWwxLq06kQdz59BvTte0bWPGiICyldBqJ5g7zGk0su4YW9iDtJAMajlMTQN/E78460DnDMXUNcbIg+FRqzE66A767mrOMOwteM3TmIaSpVG8Op9QfD7Ukwd8ll11mPMelbjtbdTLZV7Rt27bta0uZi2iMXYEQIzba78tqBNgbTJhM5DKrvCyInRoZTudfyr7tHi8wRB/+NVDtyLwC3sGJE9ZovieDNqzdtEkrZYXLRmQUe4sD2JcUnu386kaCdSfeaDuGsq4zMQBJzmSIkaKOR1160x7IWwt5pcNnsXlWCRBKg845LS9QEwrhwWzvlRyYVQArFco1LazmnpvQLsyZRlKACUkSYOxkETv8qAnidq4cUFbmuYaaEayY5nl70G4VL+qEoNQB0IkRPrTzjGa01pwS2X4pb4tFJ06b6Ck9583jG5n85ig33Z7ItixauMqZm7wA5SbodiQf9OVdYrfPwm0jo6KMwXwEdBrA8iteafw8wy3Xd76q0qbdtmEw8Aqo5LoNOsGvVr/AIhaK8wSP9sx9IoDk1FAcdMWH5ba+9F4VvD6fluPpVOKu23Btt4pEED9TyoPMMHcjvJgNmEQdxB1/wCKzfaZ5AWdSdekTP5xWj4q6WHIY+GdOZAzRsNZ50Lxbg1nvQXvE23yhCo1JJ8PlrP0oM92bK2sRIDOe6bRQTEgTrvp186Lu4nCq0OrKwIzasIO4J3EmaY8PwAD3Da8KrNuWHilfEZAPkd+lY7id0nOSdXuflQG8SvYYWctl7hcsxYNsNdANNjvRnYbijYfG2mAZRcBtyQRIeII0hoYDX1pLwzhou5vEBlVmjmYVm6RuI962X8ObFvFX7Fu8AThyWQHmDqPXK4DD2oPTV4TeIOoMg7kz7wKu4bwi7bAAKjTxanxEAAH2inKrXXeKDKcbxd21kW5cDlhJAWAIMZj0EaRSE3A1zNP83popo7tPfZr75tABA/fSs7dxpCuwAk+BTrp1joNqD01kqBFEsKrKUEVqUV0LXTQU37AZSp1BBB968v4zgO7dwDmykgHoATyr07GYju7bP0BNeZY7FZw510LannQIrnEkAMtWfxvE7l1yzuzE6STyGgpjftDKxgcv70luaGPSgc9mbiteFu54rbZiVO2YISp9RFbvi+NzYHubyBnGHa93rHWVbKqhYgDymvLcDcJuoF+IusfPX6VrsRxA31z8jbxidRCvYZf/E0CPGvbe0GtCGUQ6DT+oClWHs52ykxO3rGnzMVLhrsrBxy+tOjwoC5bv2/+mXXMvNDPP/SeRoE1/Dvhy4cQyqY5g9INbT+II+4tncm8xn1tWqzfEcObt26B4oLn2Bj6a0/7WY03MGmaP+uYPpaUH66UAmEx/wBo4feTe7ZAPMk2w6sY6xG3nSSy5IEeVF8Ac4Y2cUcptPcNorMkiGzyOnhNN+0XD0w7BE1D+O2eisdPcaigQY+74co/CYnqTv8A29qjqbStMkaHyjT8oPsarxBhY86lwzEkEroQdQCBqQNfoTQWYzE/d2x4pIIMiBvpBG86TPOn3CsF3Nm44sfaPApuMwVUshhPxM2aT1An0rO429IUnZRlX0E6+sn6Vsez4a5Zs2iwRA03BE5+78aZ53gHbzFA3wRNhe5xEKbyJkb4U11EnkwY/iG4BHk07P8AF8S2JVXANlc+XYCYI0b8QkNHlSfj4F6WWWOUyWjVRoykQBzBEDkKrt8afPhhMJBtwANIBAiPU0GsucWa3iTbuQbbpKEToZ1B6jWqMZxAloWAJ3HP1r65hHa0XykKkMJGunxHzlSabYfg1kCfjJHxTA9qDIXL+a4QVGXzH1msL2m4j3l8hdET4R6HU+v9q0va3iq2H7m0ubMYMkj4oih+3nYkYOzbvIxbO2VgYgSpYRHoaCdjiQa1Zv7G44F0jQBgptsSPQqRWWPBXvYwYVYVy5UZjpsWkx5D60z7J5bti/hm0ZiGT/uAMfRSKc9mrAvcSwt+YzBs3m1tGQj8vlQE8Z7MrhLeTMCwwRzwIlgSuafPMR/TXez3YHFYfE4e5CskSzq3wggxIMEnyFX9sXa5dxdwTki3hh6qQ7Gf6/8Axr0jC4hBbQggjKIMzOggg86AjB4iUBOh2I8xvXGeTSzvGF/N+BxBH8rCYPuNKaKnOgwvbQlcVbUAHvF1JMZYJ8tdqUcLwzYy8mEnLbty7Mok6bTOxJj60w/iJfZcVaIIA7r3JJYaV3+FmMXPftEAOYaeZA8JHsdfeg3pFcqzLX0UFdcNTiuGgXcaaLFz0j515rxh4Q+dbztficuH05sB9Cf0rzTjuKOQCgTY9vB6/wCKQ4icxp1i28Gvl+YpJiLmp9aC7hOjXLh2S20eTNCL76t8q0/ZyxGHXUNLX9jMZ8Mpg+f3e1ZsDLhx/wD0ct7KMo+patX2BtZrTDpeB/3Wbqn8hQZSw4gekmmOE4ubb/6CII5Hl+/SvsPw4GqeIWfvESAJgfMxNB3ieGNn723DW3BGusZt1Mc94PnWqxXZdry2LMlVuXLjrHiMdznICxvIrLNxVQz2Qs2SMsHnH4vKd69L4FxO1dxPD2BPh75Y55hYI19s1Bke1XA0w+Gw2GVszC67EmARObcctXorh+LS9hGtnx3MNmKcyVG4HXaa5/Ea6q4i6xA7y5ovVU/E3qxlR5KetK+AqLKWsQM0yQ45FZIPLXagz73wRA6zrVVi6VYMNwZ1296Z9quDizf8H/TueO2fI8vYmltqwxmBMAk+QG5oG32Ed4GENJHdJzZ2+GR0G5863lvBmytu2CpyQrE/id/E5Pl4lrM9juIWlvW3uKMqeE+Uro3zzV6RiMEGwpEKHIFwmQWzE5tD5bD0oFg4CWuqlwhNC2g0I05H0rmL4KuHvJl8VssjKSPhZT+XL0NMnxAN6w8yWB/+pP50dxPDd5ZeTBUZljqBt76j3oGQTPuZBG3KKD4VYZh3BkC0crnqu6Aeoj5GhuCcai33ZE3BCid/6ukc6MW6LN9DMi6uViebrJU+4LD5UHn3bTABeL2xAhrlg/8A0H6Vpv4sr/8AAnpeQ/MMv60N2y4aj4/D3GcKCySTpGSW9yYAo/ty64jBXUQM7AqwyqT8LD50HkmHfuks3QSGm6BHUfCT7/nW47O2LfeW8UGIRma6BpCFrZVh6Zs+nVaztnhLXbBs5kVwTlzKVJzQ8SRowK084ZgHwuEtw5zKc5Xpm+Iek60D7g2FUWMP3gBF57t0ggb3SWAgjoQPamnD+EJaGVCwWNBOg9KSfa2d0JYk5SV20Gg0gab00wlxyYM/OgZ3MNCkyfc+W9F4S9K67jRvI+lBuTAB/Xy86sF/wGIDAz6g0CDt+iqFukCRAE7nRjWW7E3Gt4+wzCBdBHSQ6krB56gVqcZ2UtX2zXe9cwQJckCeg5VZw/scLdy24Y5bQARSJIiQJaZO5oNjlr4ipZaiRQQY1Uxq1qiwoMv20ueC2vUk15t2kxA0jrXo/aqxndOgH61hO0uGAiKDN43VFJ+VJu4LEAczA962nBezTYxxbDBQNWneJAOXqdaYcZ7B28FkvC8zQ3wsoB0BYmQdNAeXOgw/GmAui2Nraqny1b6k16B/DvDW1RsjMTctWmcGIVjnDKDzFedYlSWLHcyfmSTWz/hbfm9dU/8A6wR7XAP/AGoM/e4s9t3UBRlYjWTsSOtRws3xcvXjokAQNCehHSPzofitk99dJ08bfnTfhuGAwFwn8dxgPUIsCgz+MxOYMAIiSeU/2r1HG4dcEcPirQEuozCNJ7sDMOhhq8ttWcyOdRBifaI9a9a47jhb+wOyFsgmIOWe7RfFpBidusUGL7aW1bub2bObhOdhI/lhRO2UafXnWk7c4dbQdEUKoVQoGkQi7+cUn7T4BLqtkUorEkL/ACMRGgG48vOmHaXE9+rMkMWyKvOSQvP0oALHCziOGjMdbTuEIEkZYJTcbjb0qjsLw+3duuHQv92coGxYkKJkgHeYPTypnw77ZZwgtLaUfe52+EFhGo1Ik/oIqPDeILgL9xWZu4vDOkCYaddAN+XsKCrgWBZ8Jet93D2LxDNABAIMq3o6j01r0bgD27uGtvABKgMAIAYaHQec/Osjwm06Y7E/eKUxNvOQOctER18R/wBwqzs/iHtXbliYSS6kN7GBzBIBoHkgdyI1tXyvs2351oe8J2H5Vm8cR8Q5jMY6oTr6wY9qvt43xR8/z/Kgu4xY7m4mJUaSFueh2b9DTXF4YXbQKRMq6meYIP8AcUtxV9CpBgg6Eac9PaguD8TyMbDGSvwHqPXn/wAGg1bIPKqWUDYiqVcxrQWNxkiFMefWgnjccoMCCepEx6UtYK4IMHNvvsaDxF3UUbgLU60EuHcNCoqxJWRPlOn0im1rDhREV2zaAG+vOrjtyoKBvrXGsg8qsfCyCOR3qfdwKDlkgaRRNr0oO2kHWjUIigKiq3ugc/1qDxz1qp8QBoBHtQd70nYfOqbvm8ekVXevk9aAuP8AP8qC+8logjLPnufn1rC9qeGQwCknMCRI6cpraWhrt89qT9r8GXsBlkMjSpA66RHPlQZL+HeLYY3KRH3bz9D+lPu3zuxRIJkZUHMsx1+QUD+qlXYmwy8QUEeLK8+mX+8U78V/iiqzKwsAtoIjovmQSNfKg8txmG5Ea/8ANbH+H6L9qVguX7l1gaDe2x+qGkvaLBEX3PLMwPl4jTDsJeP2y2ADAS6JgwJRmHlyoE3H7IGJvT/Oa0GB4ab/AA+3btoWYtcOm85zr6xlE0u7T2XbG3UYkhSco00HxAaAdTvWk7CwbBUkqUvZlI6ECRsZGhoMSvDHW53bWyWBY5Ikk+YHpvXquNKBMN3oJm3B0JYEpbnlodNdqX47hF03WuW3RDB1ytOu+21GXUcm33pzZU/DoCToTJ12UUAnHezv2soVd7S6E+EA6RG5EDnt1pXxTgww8I2to6B2E5W5EqDpEn2p+0Fh4TymSdenv7Gie5V0Km2CGGon6+RoF2D7MrlU3LneGN80T56z1qviWGRHtnKrWgTmkzHWCPY/01HDC9hybZAFr8LHUJ0BHMH6E+dOns5hDKGBgxEg+/8AegHThdolWXLKhgNW8QYDp5wR6Uv47hTZe3etqCQdQMwBkQZmYkR/tpvhHdBk/ljKI5cvyj286MdS4gmZnkTtr8qBRj7RyRlk9IIGsTz1ME1IL0A0iRlWR5UysSwycwf+VM/9sfWonBqGMQJ0+XXSggUJQld+nhoK9Ykq7GCh03kbSI50zIyieXIcz5+VB3cK7tJHpptQRfGXHO8KNBqfrVQViTO9EdyZCgE+350QcGQDGlAst2/FtOtPcBhYA60JguHMPERqaZWkYcjQFC1NSNvyrlvMDtVxago7oVHLrz+dGZB1rgtCgEjWpRzok2RUBboKwulVOlXsK+7s+fvQBXB5UOqyYApkcNprrUYC9B6f2oKrGDPp+dKe0+NSzbykGTtEaHWPanQckaaev9qrfDA6tr66/wCKDzvsrgrqXHugNmZYVukmSdugNM+FcLuq924Yl3gxAkKTJ021natecIPSOhI+YG9VpgABlHIQNaDE8b4BcZjCFgWnSPWTRPBeGDDXUMgK3xBtwcpEqemsVq/sHUk+/wCtWGwBAyj9+fOgx2LwK3b7OVOQtDEAzoANZ2A1GnSoYG0bNx2RQLTRMNMRz6itTwhPuzpMO/t4if1q3E8MR5zW0JnmoI96BRatd4JkwQOZ296lawBLZQdk1/3NsKb2sMFACqoG0ADT0HSp2gBfI28C/maBda4V5jpz95ijMPgAmv700/fWjwNNOfSuMhI/p+VAFjOHKwgg8+U/5pfgnNtxZu8/+meX/af0PtWhZSV+XtQ3EOGLdUg+x6GgExtsIRcCmF3Hl+xPtRFq1IDQPz0POleDxkMcPf0ePCx2cDlJ/EPrRfDGdUyOJyucpG2X8PnsdqA1MAAWYDUxpPTTTTT0r7F2gBJCkj3+fWq7mIbZQfWf3AqMtEGP80A+dpkkTPT/AJq83Qo3E/vzobE4ZjENtVJ4eJ60EBjgWOu/QfrRyNmEw2vtQC4Ry05QF8wdfSNhTW2zc1+VBNAQP+aJsKf5qqNidyaLtWgKCenWa+C+VSzTX1BIW/SpraFRBqdBFvSuDeuF6mtBEKBrtVFy/wDyifpVn1qLCgEuSRr8p/c1BRHLb960S618LXWgpt7VIWNqscVxKCMe5qzLUxaB1r6IoKTbkVSbMGjFr4pQJeF6d4Olw/UKf1ou4xP+a5hrJDXYE+MH/wAB/arLljX970FH2QB84mSNRpFRNubxnQZBPzPP2opV5bHarADsY8zvQV2AAQIiCTp+vlVyqZmP+a4OtWo060FbA5ttOtWtbkEdd/OpT+9a+2n/ABQJeLcKW6uujDVWG4I1Eec86GwuMYoBcUqVkGBMx+LTeRB8qaYiW3P6ChzYE6iYoK0uaaCata2WHT99Kmts7CrGU+UCgqt4HYsfaibKKSAP371y2czQDpzPIeVElYgDQDlQfX1BFDomutWk61wjWaAhQKiz8qir1LzoJKgqRIqK3K47CgkNdamK5NWWwZnl9aCgnSuofqTXz29P31r4iKDgM19lqa71829BVn6Coned6mOVQO39VBxU1/WvlSpjYVUlBblPKvik1bb/AH9K+oI93VbgnSR6Ve+1QTc+n96AbDr95c/pP0NTur8x+Vds/Fc9F/Wqb/xj99KCQI0PQb/3r5n0mNvf8qu5+361Ln7UARf1E7cqutjb0/cVS/7+tEWtloJ95FRuNNRO9RGx/fOgpNrzqy2B7+dR6/vlUE5+1Be92B51QwZ9Bp59Na+Si8FsfWglatZRAqBSav5VwUFMV866VZb396+xPw0GIvdpsWoJNgN3Vy3auKBrddihZrMuAtvK0guTq0aZTm5i+12KCBlyqe7d2C4S/eKEPAtsBcUqQIBYjXcADStQNx6j/wBavfb3oMq3a3Eq+U2VyvftJbuKGdQCLZuLc1EGGcq48JjWPxA8G7cYi5bS5cyDWz3iCyUyK7BXaRfcwsxLKsTJ5itovw+39qItfi9D+RoMUvbnEtbLKiDKtnMxtOcrPcvBlg3EB8CWzBZYzSSZApla7W3Wwdq5NtbrXcrs9l1VE7xk7w2hdJjwgSLhEmZjStPyP761NvhPp+tBicV2txKkgXsOQlrOr/Z70Yhu8vDu7Q73wkC2g3ee8BqNjtljGyhsLAOICm5ByC0bvdxE5u9BmfwwM3PLW2t/CnrVY3o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1714488"/>
            <a:ext cx="4866528" cy="33099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7158" y="5000636"/>
            <a:ext cx="878684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rgbClr val="663300"/>
                </a:solidFill>
              </a:rPr>
              <a:t>розквіту</a:t>
            </a:r>
            <a:r>
              <a:rPr lang="ru-RU" sz="2800" dirty="0" smtClean="0">
                <a:solidFill>
                  <a:srgbClr val="663300"/>
                </a:solidFill>
              </a:rPr>
              <a:t>. </a:t>
            </a:r>
            <a:r>
              <a:rPr lang="ru-RU" sz="2800" dirty="0" err="1" smtClean="0">
                <a:solidFill>
                  <a:srgbClr val="663300"/>
                </a:solidFill>
              </a:rPr>
              <a:t>Французьке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кіно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перейшло</a:t>
            </a:r>
            <a:r>
              <a:rPr lang="ru-RU" sz="2800" dirty="0" smtClean="0">
                <a:solidFill>
                  <a:srgbClr val="663300"/>
                </a:solidFill>
              </a:rPr>
              <a:t> на </a:t>
            </a:r>
            <a:r>
              <a:rPr lang="ru-RU" sz="2800" dirty="0" err="1" smtClean="0">
                <a:solidFill>
                  <a:srgbClr val="663300"/>
                </a:solidFill>
              </a:rPr>
              <a:t>другий</a:t>
            </a:r>
            <a:r>
              <a:rPr lang="ru-RU" sz="2800" dirty="0" smtClean="0">
                <a:solidFill>
                  <a:srgbClr val="663300"/>
                </a:solidFill>
              </a:rPr>
              <a:t> план. </a:t>
            </a:r>
            <a:r>
              <a:rPr lang="ru-RU" sz="2800" dirty="0" err="1" smtClean="0">
                <a:solidFill>
                  <a:srgbClr val="663300"/>
                </a:solidFill>
              </a:rPr>
              <a:t>Виробництво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кіно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поступово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зменшувалось</a:t>
            </a:r>
            <a:r>
              <a:rPr lang="ru-RU" sz="2800" dirty="0" smtClean="0">
                <a:solidFill>
                  <a:srgbClr val="663300"/>
                </a:solidFill>
              </a:rPr>
              <a:t> та </a:t>
            </a:r>
            <a:r>
              <a:rPr lang="ru-RU" sz="2800" dirty="0" err="1" smtClean="0">
                <a:solidFill>
                  <a:srgbClr val="663300"/>
                </a:solidFill>
              </a:rPr>
              <a:t>переміщалось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закордон</a:t>
            </a:r>
            <a:r>
              <a:rPr lang="ru-RU" sz="2800" dirty="0" smtClean="0">
                <a:solidFill>
                  <a:srgbClr val="663300"/>
                </a:solidFill>
              </a:rPr>
              <a:t>. Разом </a:t>
            </a:r>
            <a:r>
              <a:rPr lang="ru-RU" sz="2800" dirty="0" err="1" smtClean="0">
                <a:solidFill>
                  <a:srgbClr val="663300"/>
                </a:solidFill>
              </a:rPr>
              <a:t>з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тим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популярність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кіно</a:t>
            </a:r>
            <a:r>
              <a:rPr lang="ru-RU" sz="2800" dirty="0" smtClean="0">
                <a:solidFill>
                  <a:srgbClr val="663300"/>
                </a:solidFill>
              </a:rPr>
              <a:t> росла </a:t>
            </a:r>
            <a:r>
              <a:rPr lang="ru-RU" sz="2800" dirty="0" err="1" smtClean="0">
                <a:solidFill>
                  <a:srgbClr val="663300"/>
                </a:solidFill>
              </a:rPr>
              <a:t>серед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усіх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верств</a:t>
            </a:r>
            <a:r>
              <a:rPr lang="ru-RU" sz="2800" dirty="0" smtClean="0">
                <a:solidFill>
                  <a:srgbClr val="663300"/>
                </a:solidFill>
              </a:rPr>
              <a:t> </a:t>
            </a:r>
            <a:r>
              <a:rPr lang="ru-RU" sz="2800" dirty="0" err="1" smtClean="0">
                <a:solidFill>
                  <a:srgbClr val="663300"/>
                </a:solidFill>
              </a:rPr>
              <a:t>населення</a:t>
            </a:r>
            <a:r>
              <a:rPr lang="ru-RU" sz="2800" dirty="0" smtClean="0">
                <a:solidFill>
                  <a:srgbClr val="663300"/>
                </a:solidFill>
              </a:rPr>
              <a:t>.</a:t>
            </a:r>
          </a:p>
          <a:p>
            <a:endParaRPr lang="ru-RU" sz="2800" dirty="0">
              <a:solidFill>
                <a:srgbClr val="663300"/>
              </a:solidFill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u board">
  <a:themeElements>
    <a:clrScheme name="Edu bo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u board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u bo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 bo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 bo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Edu board</Template>
  <TotalTime>209</TotalTime>
  <Words>240</Words>
  <Application>Microsoft Office PowerPoint</Application>
  <PresentationFormat>Экран (4:3)</PresentationFormat>
  <Paragraphs>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Edu board</vt:lpstr>
      <vt:lpstr>Французький кінематограф</vt:lpstr>
      <vt:lpstr>Французький кінематограф</vt:lpstr>
      <vt:lpstr> Заснування кінематографу </vt:lpstr>
      <vt:lpstr> Луї та Огюст Люм'єри </vt:lpstr>
      <vt:lpstr> Жорж Мельєс </vt:lpstr>
      <vt:lpstr>Фантастичні фільми</vt:lpstr>
      <vt:lpstr>Презентация PowerPoint</vt:lpstr>
      <vt:lpstr> напередодні Першої світової війни </vt:lpstr>
      <vt:lpstr>Кіно під час війни</vt:lpstr>
      <vt:lpstr>Сучасне французьке кіно</vt:lpstr>
      <vt:lpstr>Презентация PowerPoint</vt:lpstr>
      <vt:lpstr> Сучасне французьке кіно </vt:lpstr>
      <vt:lpstr>Режисери</vt:lpstr>
      <vt:lpstr>Актори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Аня</cp:lastModifiedBy>
  <cp:revision>24</cp:revision>
  <dcterms:created xsi:type="dcterms:W3CDTF">2013-10-04T09:10:34Z</dcterms:created>
  <dcterms:modified xsi:type="dcterms:W3CDTF">2014-05-18T15:25:39Z</dcterms:modified>
</cp:coreProperties>
</file>