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D3A298-E35E-4A70-B043-CB0A59D0A1B0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50A7C9-99BB-45AD-BC45-06FF7A82B0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Віллем</a:t>
            </a:r>
            <a:r>
              <a:rPr lang="ru-RU" dirty="0" smtClean="0"/>
              <a:t> Баренц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1550 - 1597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0a35624d3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52"/>
            <a:ext cx="5643602" cy="67151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 </a:t>
            </a:r>
            <a:r>
              <a:rPr lang="ru-RU" dirty="0" err="1" smtClean="0"/>
              <a:t>достатньої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гнотових</a:t>
            </a:r>
            <a:r>
              <a:rPr lang="ru-RU" dirty="0" smtClean="0"/>
              <a:t> </a:t>
            </a:r>
            <a:r>
              <a:rPr lang="ru-RU" dirty="0" err="1" smtClean="0"/>
              <a:t>мушкетів</a:t>
            </a:r>
            <a:r>
              <a:rPr lang="ru-RU" dirty="0" smtClean="0"/>
              <a:t>, куль </a:t>
            </a:r>
            <a:r>
              <a:rPr lang="ru-RU" dirty="0" err="1" smtClean="0"/>
              <a:t>і</a:t>
            </a:r>
            <a:r>
              <a:rPr lang="ru-RU" dirty="0" smtClean="0"/>
              <a:t> пороху дозволило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вдале</a:t>
            </a:r>
            <a:r>
              <a:rPr lang="ru-RU" dirty="0" smtClean="0"/>
              <a:t> </a:t>
            </a:r>
            <a:r>
              <a:rPr lang="ru-RU" dirty="0" err="1" smtClean="0"/>
              <a:t>полювання</a:t>
            </a:r>
            <a:r>
              <a:rPr lang="ru-RU" dirty="0" smtClean="0"/>
              <a:t> на </a:t>
            </a:r>
            <a:r>
              <a:rPr lang="ru-RU" dirty="0" err="1" smtClean="0"/>
              <a:t>песців</a:t>
            </a:r>
            <a:r>
              <a:rPr lang="ru-RU" dirty="0" smtClean="0"/>
              <a:t> та 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ведмедів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нападали на </a:t>
            </a:r>
            <a:r>
              <a:rPr lang="ru-RU" dirty="0" err="1" smtClean="0"/>
              <a:t>зимівників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Завбачливий</a:t>
            </a:r>
            <a:r>
              <a:rPr lang="ru-RU" dirty="0" smtClean="0"/>
              <a:t> Баренц,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побоювався</a:t>
            </a:r>
            <a:r>
              <a:rPr lang="ru-RU" dirty="0" smtClean="0"/>
              <a:t> </a:t>
            </a:r>
            <a:r>
              <a:rPr lang="ru-RU" dirty="0" err="1" smtClean="0"/>
              <a:t>поганих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зимівлі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довгої</a:t>
            </a:r>
            <a:r>
              <a:rPr lang="ru-RU" dirty="0" smtClean="0"/>
              <a:t> </a:t>
            </a:r>
            <a:r>
              <a:rPr lang="ru-RU" dirty="0" err="1" smtClean="0"/>
              <a:t>полярної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згубили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експедицію</a:t>
            </a:r>
            <a:r>
              <a:rPr lang="ru-RU" dirty="0" smtClean="0"/>
              <a:t> </a:t>
            </a:r>
            <a:r>
              <a:rPr lang="ru-RU" dirty="0" err="1" smtClean="0"/>
              <a:t>англійця</a:t>
            </a:r>
            <a:r>
              <a:rPr lang="ru-RU" dirty="0" smtClean="0"/>
              <a:t> </a:t>
            </a:r>
            <a:r>
              <a:rPr lang="ru-RU" dirty="0" err="1" smtClean="0"/>
              <a:t>Х'ю</a:t>
            </a:r>
            <a:r>
              <a:rPr lang="ru-RU" dirty="0" smtClean="0"/>
              <a:t> </a:t>
            </a:r>
            <a:r>
              <a:rPr lang="ru-RU" dirty="0" err="1" smtClean="0"/>
              <a:t>Уіллобі</a:t>
            </a:r>
            <a:r>
              <a:rPr lang="ru-RU" dirty="0" smtClean="0"/>
              <a:t> (1554), </a:t>
            </a:r>
            <a:r>
              <a:rPr lang="ru-RU" dirty="0" err="1" smtClean="0"/>
              <a:t>розпорядився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в </a:t>
            </a:r>
            <a:r>
              <a:rPr lang="ru-RU" dirty="0" err="1" smtClean="0"/>
              <a:t>хатині</a:t>
            </a:r>
            <a:r>
              <a:rPr lang="ru-RU" dirty="0" smtClean="0"/>
              <a:t> бочку </a:t>
            </a:r>
            <a:r>
              <a:rPr lang="ru-RU" dirty="0" err="1" smtClean="0"/>
              <a:t>з</a:t>
            </a:r>
            <a:r>
              <a:rPr lang="ru-RU" dirty="0" smtClean="0"/>
              <a:t> водою для </a:t>
            </a:r>
            <a:r>
              <a:rPr lang="ru-RU" dirty="0" err="1" smtClean="0"/>
              <a:t>купання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змушував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вправи</a:t>
            </a:r>
            <a:r>
              <a:rPr lang="ru-RU" dirty="0" smtClean="0"/>
              <a:t> на </a:t>
            </a:r>
            <a:r>
              <a:rPr lang="ru-RU" dirty="0" err="1" smtClean="0"/>
              <a:t>свіжому</a:t>
            </a:r>
            <a:r>
              <a:rPr lang="ru-RU" dirty="0" smtClean="0"/>
              <a:t> </a:t>
            </a:r>
            <a:r>
              <a:rPr lang="ru-RU" dirty="0" err="1" smtClean="0"/>
              <a:t>повітрі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Попри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запобіжні</a:t>
            </a:r>
            <a:r>
              <a:rPr lang="ru-RU" dirty="0" smtClean="0"/>
              <a:t> заходи, </a:t>
            </a:r>
            <a:r>
              <a:rPr lang="ru-RU" dirty="0" err="1" smtClean="0"/>
              <a:t>взимку</a:t>
            </a:r>
            <a:r>
              <a:rPr lang="ru-RU" dirty="0" smtClean="0"/>
              <a:t> 1597 сам Баренц </a:t>
            </a:r>
            <a:r>
              <a:rPr lang="ru-RU" dirty="0" err="1" smtClean="0"/>
              <a:t>захворів</a:t>
            </a:r>
            <a:r>
              <a:rPr lang="ru-RU" dirty="0" smtClean="0"/>
              <a:t> цингою,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оговтався</a:t>
            </a:r>
            <a:r>
              <a:rPr lang="ru-RU" dirty="0" smtClean="0"/>
              <a:t>. А в </a:t>
            </a:r>
            <a:r>
              <a:rPr lang="ru-RU" dirty="0" err="1" smtClean="0"/>
              <a:t>січні</a:t>
            </a:r>
            <a:r>
              <a:rPr lang="ru-RU" dirty="0" smtClean="0"/>
              <a:t> 1597 </a:t>
            </a:r>
            <a:r>
              <a:rPr lang="ru-RU" dirty="0" err="1" smtClean="0"/>
              <a:t>зимівлю</a:t>
            </a:r>
            <a:r>
              <a:rPr lang="ru-RU" dirty="0" smtClean="0"/>
              <a:t> </a:t>
            </a:r>
            <a:r>
              <a:rPr lang="ru-RU" dirty="0" err="1" smtClean="0"/>
              <a:t>голландців</a:t>
            </a:r>
            <a:r>
              <a:rPr lang="ru-RU" dirty="0" smtClean="0"/>
              <a:t> завалило </a:t>
            </a:r>
            <a:r>
              <a:rPr lang="ru-RU" dirty="0" err="1" smtClean="0"/>
              <a:t>снігом</a:t>
            </a:r>
            <a:r>
              <a:rPr lang="ru-RU" dirty="0" smtClean="0"/>
              <a:t> по саму трубу, через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ледь</a:t>
            </a:r>
            <a:r>
              <a:rPr lang="ru-RU" dirty="0" smtClean="0"/>
              <a:t> не замерзли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задихнулися</a:t>
            </a:r>
            <a:r>
              <a:rPr lang="ru-RU" dirty="0" smtClean="0"/>
              <a:t> </a:t>
            </a:r>
            <a:r>
              <a:rPr lang="ru-RU" dirty="0" err="1" smtClean="0"/>
              <a:t>димом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smtClean="0"/>
              <a:t>до початку </a:t>
            </a:r>
            <a:r>
              <a:rPr lang="ru-RU" dirty="0" err="1" smtClean="0"/>
              <a:t>червня</a:t>
            </a:r>
            <a:r>
              <a:rPr lang="ru-RU" dirty="0" smtClean="0"/>
              <a:t> 1597 </a:t>
            </a:r>
            <a:r>
              <a:rPr lang="ru-RU" dirty="0" err="1" smtClean="0"/>
              <a:t>Карське</a:t>
            </a:r>
            <a:r>
              <a:rPr lang="ru-RU" dirty="0" smtClean="0"/>
              <a:t> море </a:t>
            </a:r>
            <a:r>
              <a:rPr lang="ru-RU" dirty="0" err="1" smtClean="0"/>
              <a:t>звільнилося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, бухта, де стояв </a:t>
            </a:r>
            <a:r>
              <a:rPr lang="ru-RU" dirty="0" err="1" smtClean="0"/>
              <a:t>корабель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 </a:t>
            </a:r>
            <a:r>
              <a:rPr lang="ru-RU" dirty="0" err="1" smtClean="0"/>
              <a:t>льодах</a:t>
            </a:r>
            <a:r>
              <a:rPr lang="ru-RU" dirty="0" smtClean="0"/>
              <a:t>. </a:t>
            </a:r>
            <a:r>
              <a:rPr lang="ru-RU" dirty="0" err="1" smtClean="0"/>
              <a:t>Зимівники</a:t>
            </a:r>
            <a:r>
              <a:rPr lang="ru-RU" dirty="0" smtClean="0"/>
              <a:t> не стали </a:t>
            </a:r>
            <a:r>
              <a:rPr lang="ru-RU" dirty="0" err="1" smtClean="0"/>
              <a:t>чекати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корабля - </a:t>
            </a:r>
            <a:r>
              <a:rPr lang="ru-RU" dirty="0" err="1" smtClean="0"/>
              <a:t>північне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14 </a:t>
            </a:r>
            <a:r>
              <a:rPr lang="ru-RU" dirty="0" err="1" smtClean="0"/>
              <a:t>червня</a:t>
            </a:r>
            <a:r>
              <a:rPr lang="ru-RU" dirty="0" smtClean="0"/>
              <a:t> 1597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відчайдушну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дістатися</a:t>
            </a:r>
            <a:r>
              <a:rPr lang="ru-RU" dirty="0" smtClean="0"/>
              <a:t> до </a:t>
            </a:r>
            <a:r>
              <a:rPr lang="ru-RU" dirty="0" err="1" smtClean="0"/>
              <a:t>Кольського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на 2-х шлюпках.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, сам Баренц помер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20 </a:t>
            </a:r>
            <a:r>
              <a:rPr lang="ru-RU" dirty="0" err="1" smtClean="0"/>
              <a:t>червня</a:t>
            </a:r>
            <a:r>
              <a:rPr lang="ru-RU" dirty="0" smtClean="0"/>
              <a:t> 1597.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стала </a:t>
            </a:r>
            <a:r>
              <a:rPr lang="ru-RU" dirty="0" err="1" smtClean="0"/>
              <a:t>останньою</a:t>
            </a:r>
            <a:r>
              <a:rPr lang="ru-RU" dirty="0" smtClean="0"/>
              <a:t> </a:t>
            </a:r>
            <a:r>
              <a:rPr lang="ru-RU" dirty="0" err="1" smtClean="0"/>
              <a:t>голландської</a:t>
            </a:r>
            <a:r>
              <a:rPr lang="ru-RU" dirty="0" smtClean="0"/>
              <a:t> </a:t>
            </a:r>
            <a:r>
              <a:rPr lang="ru-RU" dirty="0" err="1" smtClean="0"/>
              <a:t>спробою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шляху до 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  <a:r>
              <a:rPr lang="ru-RU" dirty="0" err="1" smtClean="0"/>
              <a:t>Віллем</a:t>
            </a:r>
            <a:r>
              <a:rPr lang="ru-RU" dirty="0" smtClean="0"/>
              <a:t> Баренц </a:t>
            </a:r>
            <a:r>
              <a:rPr lang="ru-RU" dirty="0" err="1" smtClean="0"/>
              <a:t>був</a:t>
            </a:r>
            <a:r>
              <a:rPr lang="ru-RU" dirty="0" smtClean="0"/>
              <a:t> першим </a:t>
            </a:r>
            <a:r>
              <a:rPr lang="ru-RU" dirty="0" err="1" smtClean="0"/>
              <a:t>європейцем</a:t>
            </a:r>
            <a:r>
              <a:rPr lang="ru-RU" dirty="0" smtClean="0"/>
              <a:t>, предпринявшим </a:t>
            </a:r>
            <a:r>
              <a:rPr lang="ru-RU" dirty="0" err="1" smtClean="0"/>
              <a:t>зимівлю</a:t>
            </a:r>
            <a:r>
              <a:rPr lang="ru-RU" dirty="0" smtClean="0"/>
              <a:t> в </a:t>
            </a:r>
            <a:r>
              <a:rPr lang="ru-RU" dirty="0" err="1" smtClean="0"/>
              <a:t>Арктиці</a:t>
            </a:r>
            <a:r>
              <a:rPr lang="ru-RU" dirty="0" smtClean="0"/>
              <a:t>. На честь </a:t>
            </a:r>
            <a:r>
              <a:rPr lang="ru-RU" dirty="0" err="1" smtClean="0"/>
              <a:t>нього</a:t>
            </a:r>
            <a:r>
              <a:rPr lang="ru-RU" dirty="0" smtClean="0"/>
              <a:t> названо </a:t>
            </a:r>
            <a:r>
              <a:rPr lang="ru-RU" dirty="0" err="1" smtClean="0"/>
              <a:t>Баренцове</a:t>
            </a:r>
            <a:r>
              <a:rPr lang="ru-RU" dirty="0" smtClean="0"/>
              <a:t> море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1871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Крижаний</a:t>
            </a:r>
            <a:r>
              <a:rPr lang="ru-RU" dirty="0" smtClean="0"/>
              <a:t> </a:t>
            </a:r>
            <a:r>
              <a:rPr lang="ru-RU" dirty="0" err="1" smtClean="0"/>
              <a:t>Гавані</a:t>
            </a:r>
            <a:r>
              <a:rPr lang="ru-RU" dirty="0" smtClean="0"/>
              <a:t> на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норвезької</a:t>
            </a:r>
            <a:r>
              <a:rPr lang="ru-RU" dirty="0" smtClean="0"/>
              <a:t> полярною </a:t>
            </a:r>
            <a:r>
              <a:rPr lang="ru-RU" dirty="0" err="1" smtClean="0"/>
              <a:t>експедицією</a:t>
            </a:r>
            <a:r>
              <a:rPr lang="ru-RU" dirty="0" smtClean="0"/>
              <a:t> </a:t>
            </a:r>
            <a:r>
              <a:rPr lang="ru-RU" dirty="0" err="1" smtClean="0"/>
              <a:t>Еллінга</a:t>
            </a:r>
            <a:r>
              <a:rPr lang="ru-RU" dirty="0" smtClean="0"/>
              <a:t> </a:t>
            </a:r>
            <a:r>
              <a:rPr lang="ru-RU" dirty="0" err="1" smtClean="0"/>
              <a:t>Карлсена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​​</a:t>
            </a:r>
            <a:r>
              <a:rPr lang="ru-RU" dirty="0" err="1" smtClean="0"/>
              <a:t>відносно</a:t>
            </a:r>
            <a:r>
              <a:rPr lang="ru-RU" dirty="0" smtClean="0"/>
              <a:t> добре </a:t>
            </a:r>
            <a:r>
              <a:rPr lang="ru-RU" dirty="0" err="1" smtClean="0"/>
              <a:t>збереглася</a:t>
            </a:r>
            <a:r>
              <a:rPr lang="ru-RU" dirty="0" smtClean="0"/>
              <a:t> </a:t>
            </a:r>
            <a:r>
              <a:rPr lang="ru-RU" dirty="0" err="1" smtClean="0"/>
              <a:t>хатина</a:t>
            </a:r>
            <a:r>
              <a:rPr lang="ru-RU" dirty="0" smtClean="0"/>
              <a:t> Баренца,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посуд, </a:t>
            </a:r>
            <a:r>
              <a:rPr lang="ru-RU" dirty="0" err="1" smtClean="0"/>
              <a:t>мідні</a:t>
            </a:r>
            <a:r>
              <a:rPr lang="ru-RU" dirty="0" smtClean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, </a:t>
            </a:r>
            <a:r>
              <a:rPr lang="ru-RU" dirty="0" err="1" smtClean="0"/>
              <a:t>настінні</a:t>
            </a:r>
            <a:r>
              <a:rPr lang="ru-RU" dirty="0" smtClean="0"/>
              <a:t> </a:t>
            </a:r>
            <a:r>
              <a:rPr lang="ru-RU" dirty="0" err="1" smtClean="0"/>
              <a:t>годинники</a:t>
            </a:r>
            <a:r>
              <a:rPr lang="ru-RU" dirty="0" smtClean="0"/>
              <a:t>, </a:t>
            </a:r>
            <a:r>
              <a:rPr lang="ru-RU" dirty="0" err="1" smtClean="0"/>
              <a:t>мушкети</a:t>
            </a:r>
            <a:r>
              <a:rPr lang="ru-RU" dirty="0" smtClean="0"/>
              <a:t>, </a:t>
            </a:r>
            <a:r>
              <a:rPr lang="ru-RU" dirty="0" err="1" smtClean="0"/>
              <a:t>алебарди</a:t>
            </a:r>
            <a:r>
              <a:rPr lang="ru-RU" dirty="0" smtClean="0"/>
              <a:t>, протазан,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навігаційні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письмовий</a:t>
            </a:r>
            <a:r>
              <a:rPr lang="ru-RU" dirty="0" smtClean="0"/>
              <a:t> </a:t>
            </a:r>
            <a:r>
              <a:rPr lang="ru-RU" dirty="0" err="1" smtClean="0"/>
              <a:t>звіт</a:t>
            </a:r>
            <a:r>
              <a:rPr lang="ru-RU" dirty="0" smtClean="0"/>
              <a:t> про </a:t>
            </a:r>
            <a:r>
              <a:rPr lang="ru-RU" dirty="0" err="1" smtClean="0"/>
              <a:t>зимівлі</a:t>
            </a:r>
            <a:r>
              <a:rPr lang="ru-RU" dirty="0" smtClean="0"/>
              <a:t>, </a:t>
            </a:r>
            <a:r>
              <a:rPr lang="ru-RU" dirty="0" err="1" smtClean="0"/>
              <a:t>захований</a:t>
            </a:r>
            <a:r>
              <a:rPr lang="ru-RU" dirty="0" smtClean="0"/>
              <a:t> в </a:t>
            </a:r>
            <a:r>
              <a:rPr lang="ru-RU" dirty="0" err="1" smtClean="0"/>
              <a:t>комині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ім'ям</a:t>
            </a:r>
            <a:r>
              <a:rPr lang="ru-RU" dirty="0" smtClean="0"/>
              <a:t> названо </a:t>
            </a:r>
            <a:r>
              <a:rPr lang="ru-RU" dirty="0" err="1" smtClean="0"/>
              <a:t>Баренцове</a:t>
            </a:r>
            <a:r>
              <a:rPr lang="ru-RU" dirty="0" smtClean="0"/>
              <a:t> море,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на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архіпелазі</a:t>
            </a:r>
            <a:r>
              <a:rPr lang="ru-RU" dirty="0" smtClean="0"/>
              <a:t> </a:t>
            </a:r>
            <a:r>
              <a:rPr lang="ru-RU" dirty="0" err="1" smtClean="0"/>
              <a:t>Шпіцберген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Баренцевому</a:t>
            </a:r>
            <a:r>
              <a:rPr lang="ru-RU" dirty="0" smtClean="0"/>
              <a:t> острова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14366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en-US" sz="9600" dirty="0" smtClean="0"/>
              <a:t>The end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929354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Віллем</a:t>
            </a:r>
            <a:r>
              <a:rPr lang="ru-RU" dirty="0" smtClean="0"/>
              <a:t> Баренц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1550 року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Терсхеллінг</a:t>
            </a:r>
            <a:r>
              <a:rPr lang="ru-RU" dirty="0" smtClean="0"/>
              <a:t> в </a:t>
            </a:r>
            <a:r>
              <a:rPr lang="ru-RU" dirty="0" err="1" smtClean="0"/>
              <a:t>Іспанських</a:t>
            </a:r>
            <a:r>
              <a:rPr lang="ru-RU" dirty="0" smtClean="0"/>
              <a:t> </a:t>
            </a:r>
            <a:r>
              <a:rPr lang="ru-RU" dirty="0" err="1" smtClean="0"/>
              <a:t>Нідерландах</a:t>
            </a:r>
            <a:endParaRPr lang="ru-RU" dirty="0" smtClean="0"/>
          </a:p>
          <a:p>
            <a:r>
              <a:rPr lang="ru-RU" dirty="0" smtClean="0"/>
              <a:t>Картограф за </a:t>
            </a:r>
            <a:r>
              <a:rPr lang="ru-RU" dirty="0" err="1" smtClean="0"/>
              <a:t>фахом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Петером </a:t>
            </a:r>
            <a:r>
              <a:rPr lang="ru-RU" dirty="0" err="1" smtClean="0"/>
              <a:t>Планціус</a:t>
            </a:r>
            <a:r>
              <a:rPr lang="ru-RU" dirty="0" smtClean="0"/>
              <a:t> видав атлас </a:t>
            </a:r>
            <a:r>
              <a:rPr lang="ru-RU" dirty="0" err="1" smtClean="0"/>
              <a:t>Середземномор'я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 результатом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 по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Всесвітню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принесли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 до Арктики в </a:t>
            </a:r>
            <a:r>
              <a:rPr lang="ru-RU" dirty="0" err="1" smtClean="0"/>
              <a:t>пошуках</a:t>
            </a:r>
            <a:r>
              <a:rPr lang="ru-RU" dirty="0" smtClean="0"/>
              <a:t> альтернативного </a:t>
            </a:r>
            <a:r>
              <a:rPr lang="ru-RU" dirty="0" err="1" smtClean="0"/>
              <a:t>морського</a:t>
            </a:r>
            <a:r>
              <a:rPr lang="ru-RU" dirty="0" smtClean="0"/>
              <a:t> шляху в </a:t>
            </a:r>
            <a:r>
              <a:rPr lang="ru-RU" dirty="0" err="1" smtClean="0"/>
              <a:t>Ост-Індію</a:t>
            </a:r>
            <a:r>
              <a:rPr lang="ru-RU" dirty="0" smtClean="0"/>
              <a:t>. Баренц </a:t>
            </a:r>
            <a:r>
              <a:rPr lang="ru-RU" dirty="0" err="1" smtClean="0"/>
              <a:t>вірив</a:t>
            </a:r>
            <a:r>
              <a:rPr lang="ru-RU" dirty="0" smtClean="0"/>
              <a:t> в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 дороги через </a:t>
            </a:r>
            <a:r>
              <a:rPr lang="ru-RU" dirty="0" err="1" smtClean="0"/>
              <a:t>Льодовитий</a:t>
            </a:r>
            <a:r>
              <a:rPr lang="ru-RU" dirty="0" smtClean="0"/>
              <a:t> океан,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в </a:t>
            </a:r>
            <a:r>
              <a:rPr lang="ru-RU" dirty="0" err="1" smtClean="0"/>
              <a:t>полярний</a:t>
            </a:r>
            <a:r>
              <a:rPr lang="ru-RU" dirty="0" smtClean="0"/>
              <a:t> </a:t>
            </a:r>
            <a:r>
              <a:rPr lang="ru-RU" dirty="0" smtClean="0"/>
              <a:t>день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розтопити</a:t>
            </a:r>
            <a:r>
              <a:rPr lang="ru-RU" dirty="0" smtClean="0"/>
              <a:t> весь </a:t>
            </a:r>
            <a:r>
              <a:rPr lang="ru-RU" dirty="0" err="1" smtClean="0"/>
              <a:t>лід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Нідерландами</a:t>
            </a:r>
            <a:r>
              <a:rPr lang="ru-RU" dirty="0" smtClean="0"/>
              <a:t> на початку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 прямого маршруту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мису</a:t>
            </a:r>
            <a:r>
              <a:rPr lang="ru-RU" dirty="0" smtClean="0"/>
              <a:t> </a:t>
            </a:r>
            <a:r>
              <a:rPr lang="ru-RU" dirty="0" err="1" smtClean="0"/>
              <a:t>Доброї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r>
              <a:rPr lang="ru-RU" dirty="0" smtClean="0"/>
              <a:t> до </a:t>
            </a:r>
            <a:r>
              <a:rPr lang="ru-RU" dirty="0" err="1" smtClean="0"/>
              <a:t>Зондській</a:t>
            </a:r>
            <a:r>
              <a:rPr lang="ru-RU" dirty="0" smtClean="0"/>
              <a:t> </a:t>
            </a:r>
            <a:r>
              <a:rPr lang="ru-RU" dirty="0" err="1" smtClean="0"/>
              <a:t>протоці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шляху </a:t>
            </a:r>
            <a:r>
              <a:rPr lang="ru-RU" dirty="0" err="1" smtClean="0"/>
              <a:t>відпала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експедиц</a:t>
            </a:r>
            <a:r>
              <a:rPr lang="uk-UA" dirty="0" smtClean="0"/>
              <a:t>і</a:t>
            </a:r>
            <a:r>
              <a:rPr lang="ru-RU" dirty="0" smtClean="0"/>
              <a:t>я</a:t>
            </a:r>
            <a:endParaRPr lang="ru-RU" dirty="0"/>
          </a:p>
        </p:txBody>
      </p:sp>
      <p:pic>
        <p:nvPicPr>
          <p:cNvPr id="4" name="Содержимое 3" descr="63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928670"/>
            <a:ext cx="6072230" cy="59293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/>
          <a:lstStyle/>
          <a:p>
            <a:r>
              <a:rPr lang="ru-RU" dirty="0" smtClean="0"/>
              <a:t>Карта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, </a:t>
            </a:r>
            <a:r>
              <a:rPr lang="ru-RU" dirty="0" err="1" smtClean="0"/>
              <a:t>складена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Лінсхотеном</a:t>
            </a:r>
            <a:endParaRPr lang="ru-RU" dirty="0" smtClean="0"/>
          </a:p>
          <a:p>
            <a:r>
              <a:rPr lang="ru-RU" dirty="0" smtClean="0"/>
              <a:t>У 1594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покинула Амстердам. Метою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Північно-Східного</a:t>
            </a:r>
            <a:r>
              <a:rPr lang="ru-RU" dirty="0" smtClean="0"/>
              <a:t> проходу до </a:t>
            </a:r>
            <a:r>
              <a:rPr lang="ru-RU" dirty="0" err="1" smtClean="0"/>
              <a:t>Азії</a:t>
            </a:r>
            <a:r>
              <a:rPr lang="ru-RU" dirty="0" smtClean="0"/>
              <a:t>. 10 </a:t>
            </a:r>
            <a:r>
              <a:rPr lang="ru-RU" dirty="0" err="1" smtClean="0"/>
              <a:t>липня</a:t>
            </a:r>
            <a:r>
              <a:rPr lang="ru-RU" dirty="0" smtClean="0"/>
              <a:t> Баренц </a:t>
            </a:r>
            <a:r>
              <a:rPr lang="ru-RU" dirty="0" err="1" smtClean="0"/>
              <a:t>досяг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повернув на </a:t>
            </a:r>
            <a:r>
              <a:rPr lang="ru-RU" dirty="0" err="1" smtClean="0"/>
              <a:t>північ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крайньої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точки </a:t>
            </a:r>
            <a:r>
              <a:rPr lang="ru-RU" dirty="0" err="1" smtClean="0"/>
              <a:t>архіпелагу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повернути</a:t>
            </a:r>
            <a:r>
              <a:rPr lang="ru-RU" dirty="0" smtClean="0"/>
              <a:t> назад.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Друга </a:t>
            </a:r>
            <a:r>
              <a:rPr lang="ru-RU" dirty="0" err="1" smtClean="0"/>
              <a:t>експедиція</a:t>
            </a:r>
            <a:endParaRPr lang="ru-RU" dirty="0"/>
          </a:p>
        </p:txBody>
      </p:sp>
      <p:pic>
        <p:nvPicPr>
          <p:cNvPr id="4" name="Содержимое 3" descr="Корабль_Виллема_Барен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семи </a:t>
            </a:r>
            <a:r>
              <a:rPr lang="ru-RU" dirty="0" err="1" smtClean="0"/>
              <a:t>кораблів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почалася</a:t>
            </a:r>
            <a:r>
              <a:rPr lang="ru-RU" dirty="0" smtClean="0"/>
              <a:t> в </a:t>
            </a:r>
            <a:r>
              <a:rPr lang="ru-RU" dirty="0" err="1" smtClean="0"/>
              <a:t>наступному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Баренца,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пройти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узбережжям</a:t>
            </a:r>
            <a:r>
              <a:rPr lang="ru-RU" dirty="0" smtClean="0"/>
              <a:t> </a:t>
            </a:r>
            <a:r>
              <a:rPr lang="ru-RU" dirty="0" err="1" smtClean="0"/>
              <a:t>Сибіру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островом Вайгач (через протоку </a:t>
            </a:r>
            <a:r>
              <a:rPr lang="ru-RU" dirty="0" err="1" smtClean="0"/>
              <a:t>Югорський</a:t>
            </a:r>
            <a:r>
              <a:rPr lang="ru-RU" dirty="0" smtClean="0"/>
              <a:t> Шар).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дісталася</a:t>
            </a:r>
            <a:r>
              <a:rPr lang="ru-RU" dirty="0" smtClean="0"/>
              <a:t> до протоки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пізно</a:t>
            </a:r>
            <a:r>
              <a:rPr lang="ru-RU" dirty="0" smtClean="0"/>
              <a:t> - протоку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перекритий</a:t>
            </a:r>
            <a:r>
              <a:rPr lang="ru-RU" dirty="0" smtClean="0"/>
              <a:t> </a:t>
            </a:r>
            <a:r>
              <a:rPr lang="ru-RU" dirty="0" err="1" smtClean="0"/>
              <a:t>льодом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smtClean="0"/>
              <a:t>Баренца,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роздавлений</a:t>
            </a:r>
            <a:r>
              <a:rPr lang="ru-RU" dirty="0" smtClean="0"/>
              <a:t> </a:t>
            </a:r>
            <a:r>
              <a:rPr lang="ru-RU" dirty="0" err="1" smtClean="0"/>
              <a:t>льодами</a:t>
            </a:r>
            <a:r>
              <a:rPr lang="ru-RU" dirty="0" smtClean="0"/>
              <a:t>, в 1596 </a:t>
            </a:r>
            <a:r>
              <a:rPr lang="ru-RU" dirty="0" err="1" smtClean="0"/>
              <a:t>році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endParaRPr lang="ru-RU" dirty="0"/>
          </a:p>
        </p:txBody>
      </p:sp>
      <p:pic>
        <p:nvPicPr>
          <p:cNvPr id="4" name="Содержимое 3" descr="barent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785794"/>
            <a:ext cx="5500726" cy="607220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16 </a:t>
            </a:r>
            <a:r>
              <a:rPr lang="ru-RU" dirty="0" err="1" smtClean="0"/>
              <a:t>травня</a:t>
            </a:r>
            <a:r>
              <a:rPr lang="ru-RU" dirty="0" smtClean="0"/>
              <a:t> 1596 </a:t>
            </a:r>
            <a:r>
              <a:rPr lang="ru-RU" dirty="0" err="1" smtClean="0"/>
              <a:t>стартувала</a:t>
            </a:r>
            <a:r>
              <a:rPr lang="ru-RU" dirty="0" smtClean="0"/>
              <a:t>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експедиція</a:t>
            </a:r>
            <a:r>
              <a:rPr lang="ru-RU" dirty="0" smtClean="0"/>
              <a:t> Баренца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шляху до </a:t>
            </a:r>
            <a:r>
              <a:rPr lang="ru-RU" dirty="0" err="1" smtClean="0"/>
              <a:t>Азії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брало участь два </a:t>
            </a:r>
            <a:r>
              <a:rPr lang="ru-RU" dirty="0" err="1" smtClean="0"/>
              <a:t>кораблі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Баренц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Ведмежий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(</a:t>
            </a:r>
            <a:r>
              <a:rPr lang="ru-RU" dirty="0" err="1" smtClean="0"/>
              <a:t>архіпелаг</a:t>
            </a:r>
            <a:r>
              <a:rPr lang="ru-RU" dirty="0" smtClean="0"/>
              <a:t> </a:t>
            </a:r>
            <a:r>
              <a:rPr lang="ru-RU" dirty="0" err="1" smtClean="0"/>
              <a:t>Шпіцберген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Експедиція</a:t>
            </a:r>
            <a:r>
              <a:rPr lang="ru-RU" dirty="0" smtClean="0"/>
              <a:t> Баренца, </a:t>
            </a:r>
            <a:r>
              <a:rPr lang="ru-RU" dirty="0" err="1" smtClean="0"/>
              <a:t>обігнувши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Землю,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Карського</a:t>
            </a:r>
            <a:r>
              <a:rPr lang="ru-RU" dirty="0" smtClean="0"/>
              <a:t> моря. </a:t>
            </a:r>
            <a:r>
              <a:rPr lang="ru-RU" dirty="0" err="1" smtClean="0"/>
              <a:t>Побоюючись</a:t>
            </a:r>
            <a:r>
              <a:rPr lang="ru-RU" dirty="0" smtClean="0"/>
              <a:t>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льодів</a:t>
            </a:r>
            <a:r>
              <a:rPr lang="ru-RU" dirty="0" smtClean="0"/>
              <a:t>, </a:t>
            </a:r>
            <a:r>
              <a:rPr lang="ru-RU" dirty="0" err="1" smtClean="0"/>
              <a:t>експедиція</a:t>
            </a:r>
            <a:r>
              <a:rPr lang="ru-RU" dirty="0" smtClean="0"/>
              <a:t> </a:t>
            </a:r>
            <a:r>
              <a:rPr lang="ru-RU" dirty="0" err="1" smtClean="0"/>
              <a:t>висадилася</a:t>
            </a:r>
            <a:r>
              <a:rPr lang="ru-RU" dirty="0" smtClean="0"/>
              <a:t> на берег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влаштувала</a:t>
            </a:r>
            <a:r>
              <a:rPr lang="ru-RU" dirty="0" smtClean="0"/>
              <a:t> </a:t>
            </a:r>
            <a:r>
              <a:rPr lang="ru-RU" dirty="0" err="1" smtClean="0"/>
              <a:t>зимівлю</a:t>
            </a:r>
            <a:r>
              <a:rPr lang="ru-RU" dirty="0" smtClean="0"/>
              <a:t> на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Крижаний</a:t>
            </a:r>
            <a:r>
              <a:rPr lang="ru-RU" dirty="0" smtClean="0"/>
              <a:t> </a:t>
            </a:r>
            <a:r>
              <a:rPr lang="ru-RU" dirty="0" err="1" smtClean="0"/>
              <a:t>Гавані</a:t>
            </a:r>
            <a:r>
              <a:rPr lang="ru-RU" dirty="0" smtClean="0"/>
              <a:t> (</a:t>
            </a:r>
            <a:r>
              <a:rPr lang="ru-RU" dirty="0" err="1" smtClean="0"/>
              <a:t>нід</a:t>
            </a:r>
            <a:r>
              <a:rPr lang="ru-RU" dirty="0" smtClean="0"/>
              <a:t>. </a:t>
            </a:r>
            <a:r>
              <a:rPr lang="en-US" dirty="0" smtClean="0"/>
              <a:t>Het </a:t>
            </a:r>
            <a:r>
              <a:rPr lang="en-US" dirty="0" err="1" smtClean="0"/>
              <a:t>Behouden</a:t>
            </a:r>
            <a:r>
              <a:rPr lang="en-US" dirty="0" smtClean="0"/>
              <a:t> </a:t>
            </a:r>
            <a:r>
              <a:rPr lang="en-US" dirty="0" err="1" smtClean="0"/>
              <a:t>Huys</a:t>
            </a:r>
            <a:r>
              <a:rPr lang="en-US" dirty="0" smtClean="0"/>
              <a:t>).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зимівля</a:t>
            </a:r>
            <a:r>
              <a:rPr lang="ru-RU" dirty="0" smtClean="0"/>
              <a:t> проходила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через </a:t>
            </a:r>
            <a:r>
              <a:rPr lang="ru-RU" dirty="0" err="1" smtClean="0"/>
              <a:t>незаперечного</a:t>
            </a:r>
            <a:r>
              <a:rPr lang="ru-RU" dirty="0" smtClean="0"/>
              <a:t> авторитету самого Баренца,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в </a:t>
            </a:r>
            <a:r>
              <a:rPr lang="ru-RU" dirty="0" err="1" smtClean="0"/>
              <a:t>суворих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Заполяр'я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1596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викинутого</a:t>
            </a:r>
            <a:r>
              <a:rPr lang="ru-RU" dirty="0" smtClean="0"/>
              <a:t> на берег </a:t>
            </a:r>
            <a:r>
              <a:rPr lang="ru-RU" dirty="0" err="1" smtClean="0"/>
              <a:t>плавця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збудований</a:t>
            </a:r>
            <a:r>
              <a:rPr lang="ru-RU" dirty="0" smtClean="0"/>
              <a:t> </a:t>
            </a:r>
            <a:r>
              <a:rPr lang="ru-RU" dirty="0" err="1" smtClean="0"/>
              <a:t>міцний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располагавшимся </a:t>
            </a:r>
            <a:r>
              <a:rPr lang="ru-RU" dirty="0" err="1" smtClean="0"/>
              <a:t>посередині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кімнати</a:t>
            </a:r>
            <a:r>
              <a:rPr lang="ru-RU" dirty="0" smtClean="0"/>
              <a:t> </a:t>
            </a:r>
            <a:r>
              <a:rPr lang="ru-RU" dirty="0" err="1" smtClean="0"/>
              <a:t>кам'яним</a:t>
            </a:r>
            <a:r>
              <a:rPr lang="ru-RU" dirty="0" smtClean="0"/>
              <a:t> </a:t>
            </a:r>
            <a:r>
              <a:rPr lang="ru-RU" dirty="0" err="1" smtClean="0"/>
              <a:t>вогнищем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витяжною</a:t>
            </a:r>
            <a:r>
              <a:rPr lang="ru-RU" dirty="0" smtClean="0"/>
              <a:t> трубою, </a:t>
            </a:r>
            <a:r>
              <a:rPr lang="ru-RU" dirty="0" err="1" smtClean="0"/>
              <a:t>зробленої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корабельної</a:t>
            </a:r>
            <a:r>
              <a:rPr lang="ru-RU" dirty="0" smtClean="0"/>
              <a:t> бочки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591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Віллем Баренц</vt:lpstr>
      <vt:lpstr>Слайд 2</vt:lpstr>
      <vt:lpstr>Слайд 3</vt:lpstr>
      <vt:lpstr>Перша експедиція</vt:lpstr>
      <vt:lpstr>Слайд 5</vt:lpstr>
      <vt:lpstr>Друга експедиція</vt:lpstr>
      <vt:lpstr>Слайд 7</vt:lpstr>
      <vt:lpstr>Третя експедиція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The end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Віллем Баренц</dc:title>
  <dc:creator>User</dc:creator>
  <cp:lastModifiedBy>User</cp:lastModifiedBy>
  <cp:revision>3</cp:revision>
  <dcterms:created xsi:type="dcterms:W3CDTF">2013-04-03T15:50:46Z</dcterms:created>
  <dcterms:modified xsi:type="dcterms:W3CDTF">2013-04-03T16:20:31Z</dcterms:modified>
</cp:coreProperties>
</file>