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071678"/>
            <a:ext cx="7896252" cy="1771648"/>
          </a:xfrm>
        </p:spPr>
        <p:txBody>
          <a:bodyPr/>
          <a:lstStyle/>
          <a:p>
            <a:pPr algn="ctr"/>
            <a:r>
              <a:rPr lang="ru-RU" b="0" dirty="0" smtClean="0">
                <a:solidFill>
                  <a:schemeClr val="tx1"/>
                </a:solidFill>
              </a:rPr>
              <a:t/>
            </a:r>
            <a:br>
              <a:rPr lang="ru-RU" b="0" dirty="0" smtClean="0">
                <a:solidFill>
                  <a:schemeClr val="tx1"/>
                </a:solidFill>
              </a:rPr>
            </a:br>
            <a:r>
              <a:rPr lang="ru-RU" b="0" dirty="0" smtClean="0">
                <a:solidFill>
                  <a:schemeClr val="tx1"/>
                </a:solidFill>
              </a:rPr>
              <a:t>"</a:t>
            </a:r>
            <a:r>
              <a:rPr lang="ru-RU" b="0" dirty="0" smtClean="0">
                <a:solidFill>
                  <a:schemeClr val="tx1"/>
                </a:solidFill>
                <a:effectLst/>
              </a:rPr>
              <a:t>ТІК</a:t>
            </a:r>
            <a:r>
              <a:rPr lang="ru-RU" b="0" dirty="0" smtClean="0">
                <a:solidFill>
                  <a:schemeClr val="tx1"/>
                </a:solidFill>
              </a:rPr>
              <a:t>"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images (2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7" y="357166"/>
            <a:ext cx="5546399" cy="2286016"/>
          </a:xfrm>
          <a:prstGeom prst="rect">
            <a:avLst/>
          </a:prstGeom>
        </p:spPr>
      </p:pic>
      <p:pic>
        <p:nvPicPr>
          <p:cNvPr id="5" name="Рисунок 4" descr="images (2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84" y="3929066"/>
            <a:ext cx="3972031" cy="264320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4786346"/>
          </a:xfrm>
        </p:spPr>
        <p:txBody>
          <a:bodyPr>
            <a:normAutofit/>
          </a:bodyPr>
          <a:lstStyle/>
          <a:p>
            <a:r>
              <a:rPr lang="ru-RU" dirty="0" smtClean="0"/>
              <a:t> у </a:t>
            </a:r>
            <a:r>
              <a:rPr lang="ru-RU" dirty="0" err="1" smtClean="0"/>
              <a:t>вересні</a:t>
            </a:r>
            <a:r>
              <a:rPr lang="ru-RU" dirty="0" smtClean="0"/>
              <a:t> 2012 року </a:t>
            </a:r>
            <a:r>
              <a:rPr lang="ru-RU" dirty="0" err="1" smtClean="0"/>
              <a:t>лідер</a:t>
            </a:r>
            <a:r>
              <a:rPr lang="ru-RU" dirty="0" smtClean="0"/>
              <a:t> гурту </a:t>
            </a:r>
            <a:r>
              <a:rPr lang="ru-RU" dirty="0" err="1" smtClean="0"/>
              <a:t>ТіК</a:t>
            </a:r>
            <a:r>
              <a:rPr lang="ru-RU" dirty="0" smtClean="0"/>
              <a:t> </a:t>
            </a:r>
            <a:r>
              <a:rPr lang="ru-RU" dirty="0" err="1" smtClean="0"/>
              <a:t>Віктор</a:t>
            </a:r>
            <a:r>
              <a:rPr lang="ru-RU" dirty="0" smtClean="0"/>
              <a:t> </a:t>
            </a:r>
            <a:r>
              <a:rPr lang="ru-RU" dirty="0" err="1" smtClean="0"/>
              <a:t>Бронюк</a:t>
            </a:r>
            <a:r>
              <a:rPr lang="ru-RU" dirty="0" smtClean="0"/>
              <a:t> взяв участь у </a:t>
            </a:r>
            <a:r>
              <a:rPr lang="ru-RU" dirty="0" err="1" smtClean="0"/>
              <a:t>триб'юті</a:t>
            </a:r>
            <a:r>
              <a:rPr lang="ru-RU" dirty="0" smtClean="0"/>
              <a:t> </a:t>
            </a:r>
            <a:r>
              <a:rPr lang="ru-RU" dirty="0" err="1" smtClean="0"/>
              <a:t>вокальної</a:t>
            </a:r>
            <a:r>
              <a:rPr lang="ru-RU" dirty="0" smtClean="0"/>
              <a:t> </a:t>
            </a:r>
            <a:r>
              <a:rPr lang="ru-RU" dirty="0" err="1" smtClean="0"/>
              <a:t>формації</a:t>
            </a:r>
            <a:r>
              <a:rPr lang="ru-RU" dirty="0" smtClean="0"/>
              <a:t> </a:t>
            </a:r>
            <a:r>
              <a:rPr lang="ru-RU" dirty="0" err="1" smtClean="0"/>
              <a:t>Піккардійська</a:t>
            </a:r>
            <a:r>
              <a:rPr lang="ru-RU" dirty="0" smtClean="0"/>
              <a:t> </a:t>
            </a:r>
            <a:r>
              <a:rPr lang="ru-RU" dirty="0" err="1" smtClean="0"/>
              <a:t>терція</a:t>
            </a:r>
            <a:r>
              <a:rPr lang="ru-RU" dirty="0" smtClean="0"/>
              <a:t>. На 20-річчі </a:t>
            </a:r>
            <a:r>
              <a:rPr lang="ru-RU" dirty="0" err="1" smtClean="0"/>
              <a:t>львівської</a:t>
            </a:r>
            <a:r>
              <a:rPr lang="ru-RU" dirty="0" smtClean="0"/>
              <a:t> </a:t>
            </a:r>
            <a:r>
              <a:rPr lang="ru-RU" dirty="0" err="1" smtClean="0"/>
              <a:t>терції</a:t>
            </a:r>
            <a:r>
              <a:rPr lang="ru-RU" dirty="0" smtClean="0"/>
              <a:t> </a:t>
            </a:r>
            <a:r>
              <a:rPr lang="ru-RU" dirty="0" err="1" smtClean="0"/>
              <a:t>Віктор</a:t>
            </a:r>
            <a:r>
              <a:rPr lang="ru-RU" dirty="0" smtClean="0"/>
              <a:t> 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учасниками</a:t>
            </a:r>
            <a:r>
              <a:rPr lang="ru-RU" dirty="0" smtClean="0"/>
              <a:t> </a:t>
            </a:r>
            <a:r>
              <a:rPr lang="ru-RU" dirty="0" err="1" smtClean="0"/>
              <a:t>формації</a:t>
            </a:r>
            <a:r>
              <a:rPr lang="ru-RU" dirty="0" smtClean="0"/>
              <a:t> </a:t>
            </a:r>
            <a:r>
              <a:rPr lang="ru-RU" dirty="0" err="1" smtClean="0"/>
              <a:t>виконав</a:t>
            </a:r>
            <a:r>
              <a:rPr lang="ru-RU" dirty="0" smtClean="0"/>
              <a:t> </a:t>
            </a:r>
            <a:r>
              <a:rPr lang="ru-RU" dirty="0" err="1" smtClean="0"/>
              <a:t>композицію</a:t>
            </a:r>
            <a:r>
              <a:rPr lang="ru-RU" dirty="0" smtClean="0"/>
              <a:t> «Старенький трамвай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  <p:pic>
        <p:nvPicPr>
          <p:cNvPr id="4" name="Рисунок 3" descr="images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3" y="3286124"/>
            <a:ext cx="3127771" cy="2786082"/>
          </a:xfrm>
          <a:prstGeom prst="rect">
            <a:avLst/>
          </a:prstGeom>
        </p:spPr>
      </p:pic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5" y="3357562"/>
            <a:ext cx="4079383" cy="271464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389120"/>
          </a:xfrm>
        </p:spPr>
        <p:txBody>
          <a:bodyPr/>
          <a:lstStyle/>
          <a:p>
            <a:r>
              <a:rPr lang="ru-RU" dirty="0" smtClean="0"/>
              <a:t>6 листопада </a:t>
            </a:r>
            <a:r>
              <a:rPr lang="ru-RU" dirty="0" err="1" smtClean="0"/>
              <a:t>ТіК</a:t>
            </a:r>
            <a:r>
              <a:rPr lang="ru-RU" dirty="0" smtClean="0"/>
              <a:t> </a:t>
            </a:r>
            <a:r>
              <a:rPr lang="ru-RU" dirty="0" err="1" smtClean="0"/>
              <a:t>зіграв</a:t>
            </a:r>
            <a:r>
              <a:rPr lang="ru-RU" dirty="0" smtClean="0"/>
              <a:t> </a:t>
            </a:r>
            <a:r>
              <a:rPr lang="ru-RU" dirty="0" err="1" smtClean="0"/>
              <a:t>грандіозний</a:t>
            </a:r>
            <a:r>
              <a:rPr lang="ru-RU" dirty="0" smtClean="0"/>
              <a:t> </a:t>
            </a:r>
            <a:r>
              <a:rPr lang="ru-RU" dirty="0" err="1" smtClean="0"/>
              <a:t>сольник</a:t>
            </a:r>
            <a:r>
              <a:rPr lang="ru-RU" dirty="0" smtClean="0"/>
              <a:t> у </a:t>
            </a:r>
            <a:r>
              <a:rPr lang="ru-RU" dirty="0" err="1" smtClean="0"/>
              <a:t>Львівській</a:t>
            </a:r>
            <a:r>
              <a:rPr lang="ru-RU" dirty="0" smtClean="0"/>
              <a:t> </a:t>
            </a:r>
            <a:r>
              <a:rPr lang="ru-RU" dirty="0" err="1" smtClean="0"/>
              <a:t>опері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пройшов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аншлагом. Охочих </a:t>
            </a:r>
            <a:r>
              <a:rPr lang="ru-RU" dirty="0" err="1" smtClean="0"/>
              <a:t>потрапити</a:t>
            </a:r>
            <a:r>
              <a:rPr lang="ru-RU" dirty="0" smtClean="0"/>
              <a:t> на концерт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настільки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організаторам</a:t>
            </a:r>
            <a:r>
              <a:rPr lang="ru-RU" dirty="0" smtClean="0"/>
              <a:t> довелось </a:t>
            </a:r>
            <a:r>
              <a:rPr lang="ru-RU" dirty="0" err="1" smtClean="0"/>
              <a:t>доставляти</a:t>
            </a:r>
            <a:r>
              <a:rPr lang="ru-RU" dirty="0" smtClean="0"/>
              <a:t> </a:t>
            </a:r>
            <a:r>
              <a:rPr lang="ru-RU" dirty="0" err="1" smtClean="0"/>
              <a:t>стільці</a:t>
            </a:r>
            <a:r>
              <a:rPr lang="ru-RU" dirty="0" smtClean="0"/>
              <a:t> у </a:t>
            </a:r>
            <a:r>
              <a:rPr lang="ru-RU" dirty="0" err="1" smtClean="0"/>
              <a:t>залі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А </a:t>
            </a:r>
            <a:r>
              <a:rPr lang="ru-RU" dirty="0" err="1" smtClean="0"/>
              <a:t>вже</a:t>
            </a:r>
            <a:r>
              <a:rPr lang="ru-RU" dirty="0" smtClean="0"/>
              <a:t> у День св. </a:t>
            </a:r>
            <a:r>
              <a:rPr lang="ru-RU" dirty="0" err="1" smtClean="0"/>
              <a:t>Миколая</a:t>
            </a:r>
            <a:r>
              <a:rPr lang="ru-RU" dirty="0" smtClean="0"/>
              <a:t> (19 </a:t>
            </a:r>
            <a:r>
              <a:rPr lang="ru-RU" dirty="0" err="1" smtClean="0"/>
              <a:t>грудня</a:t>
            </a:r>
            <a:r>
              <a:rPr lang="ru-RU" dirty="0" smtClean="0"/>
              <a:t>) гурт </a:t>
            </a:r>
            <a:r>
              <a:rPr lang="ru-RU" dirty="0" err="1" smtClean="0"/>
              <a:t>ТіК</a:t>
            </a:r>
            <a:r>
              <a:rPr lang="ru-RU" dirty="0" smtClean="0"/>
              <a:t> та </a:t>
            </a:r>
            <a:r>
              <a:rPr lang="ru-RU" dirty="0" err="1" smtClean="0"/>
              <a:t>Ірина</a:t>
            </a:r>
            <a:r>
              <a:rPr lang="ru-RU" dirty="0" smtClean="0"/>
              <a:t> </a:t>
            </a:r>
            <a:r>
              <a:rPr lang="ru-RU" dirty="0" err="1" smtClean="0"/>
              <a:t>Білик</a:t>
            </a:r>
            <a:r>
              <a:rPr lang="ru-RU" dirty="0" smtClean="0"/>
              <a:t> </a:t>
            </a:r>
            <a:r>
              <a:rPr lang="ru-RU" dirty="0" err="1" smtClean="0"/>
              <a:t>презентували</a:t>
            </a:r>
            <a:r>
              <a:rPr lang="ru-RU" dirty="0" smtClean="0"/>
              <a:t> </a:t>
            </a:r>
            <a:r>
              <a:rPr lang="ru-RU" dirty="0" err="1" smtClean="0"/>
              <a:t>кліп</a:t>
            </a:r>
            <a:r>
              <a:rPr lang="ru-RU" dirty="0" smtClean="0"/>
              <a:t> на </a:t>
            </a:r>
            <a:r>
              <a:rPr lang="ru-RU" dirty="0" err="1" smtClean="0"/>
              <a:t>пісню</a:t>
            </a:r>
            <a:r>
              <a:rPr lang="ru-RU" dirty="0" smtClean="0"/>
              <a:t> «Зима»,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Віктор</a:t>
            </a:r>
            <a:r>
              <a:rPr lang="ru-RU" dirty="0" smtClean="0"/>
              <a:t> та </a:t>
            </a:r>
            <a:r>
              <a:rPr lang="ru-RU" dirty="0" err="1" smtClean="0"/>
              <a:t>Ірина</a:t>
            </a:r>
            <a:r>
              <a:rPr lang="ru-RU" dirty="0" smtClean="0"/>
              <a:t> </a:t>
            </a:r>
            <a:r>
              <a:rPr lang="ru-RU" dirty="0" err="1" smtClean="0"/>
              <a:t>перевтілились</a:t>
            </a:r>
            <a:r>
              <a:rPr lang="ru-RU" dirty="0" smtClean="0"/>
              <a:t> у </a:t>
            </a:r>
            <a:r>
              <a:rPr lang="ru-RU" dirty="0" err="1" smtClean="0"/>
              <a:t>сніговиків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4143380"/>
            <a:ext cx="4357718" cy="241773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2214578"/>
          </a:xfrm>
        </p:spPr>
        <p:txBody>
          <a:bodyPr/>
          <a:lstStyle/>
          <a:p>
            <a:r>
              <a:rPr lang="ru-RU" dirty="0" smtClean="0"/>
              <a:t>26 </a:t>
            </a:r>
            <a:r>
              <a:rPr lang="ru-RU" dirty="0" err="1" smtClean="0"/>
              <a:t>березня</a:t>
            </a:r>
            <a:r>
              <a:rPr lang="ru-RU" dirty="0" smtClean="0"/>
              <a:t> 2013 року </a:t>
            </a:r>
            <a:r>
              <a:rPr lang="ru-RU" dirty="0" err="1" smtClean="0"/>
              <a:t>стартував</a:t>
            </a:r>
            <a:r>
              <a:rPr lang="ru-RU" dirty="0" smtClean="0"/>
              <a:t> </a:t>
            </a:r>
            <a:r>
              <a:rPr lang="ru-RU" dirty="0" err="1" smtClean="0"/>
              <a:t>всеукраїнський</a:t>
            </a:r>
            <a:r>
              <a:rPr lang="ru-RU" dirty="0" smtClean="0"/>
              <a:t> тур </a:t>
            </a:r>
            <a:r>
              <a:rPr lang="ru-RU" b="1" dirty="0" smtClean="0"/>
              <a:t>«</a:t>
            </a:r>
            <a:r>
              <a:rPr lang="ru-RU" b="1" dirty="0" err="1" smtClean="0"/>
              <a:t>Найкращі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українські</a:t>
            </a:r>
            <a:r>
              <a:rPr lang="ru-RU" b="1" dirty="0" smtClean="0"/>
              <a:t> </a:t>
            </a:r>
            <a:r>
              <a:rPr lang="ru-RU" b="1" dirty="0" err="1" smtClean="0"/>
              <a:t>хіти</a:t>
            </a:r>
            <a:r>
              <a:rPr lang="ru-RU" b="1" dirty="0" smtClean="0"/>
              <a:t>»</a:t>
            </a:r>
            <a:r>
              <a:rPr lang="ru-RU" dirty="0" smtClean="0"/>
              <a:t> у </a:t>
            </a:r>
            <a:r>
              <a:rPr lang="ru-RU" dirty="0" err="1" smtClean="0"/>
              <a:t>виконанні</a:t>
            </a:r>
            <a:r>
              <a:rPr lang="ru-RU" dirty="0" smtClean="0"/>
              <a:t> гурту </a:t>
            </a:r>
            <a:r>
              <a:rPr lang="ru-RU" dirty="0" err="1" smtClean="0"/>
              <a:t>ТіК</a:t>
            </a:r>
            <a:r>
              <a:rPr lang="ru-RU" dirty="0" smtClean="0"/>
              <a:t> та </a:t>
            </a:r>
            <a:r>
              <a:rPr lang="ru-RU" dirty="0" err="1" smtClean="0"/>
              <a:t>Ірини</a:t>
            </a:r>
            <a:r>
              <a:rPr lang="ru-RU" dirty="0" smtClean="0"/>
              <a:t> </a:t>
            </a:r>
            <a:r>
              <a:rPr lang="ru-RU" dirty="0" err="1" smtClean="0"/>
              <a:t>Білик</a:t>
            </a:r>
            <a:r>
              <a:rPr lang="ru-RU" dirty="0" smtClean="0"/>
              <a:t>. </a:t>
            </a:r>
            <a:r>
              <a:rPr lang="ru-RU" dirty="0" err="1" smtClean="0"/>
              <a:t>Артисти</a:t>
            </a:r>
            <a:r>
              <a:rPr lang="ru-RU" dirty="0" smtClean="0"/>
              <a:t> дали 24 </a:t>
            </a:r>
            <a:r>
              <a:rPr lang="ru-RU" dirty="0" err="1" smtClean="0"/>
              <a:t>концерти</a:t>
            </a:r>
            <a:r>
              <a:rPr lang="ru-RU" dirty="0" smtClean="0"/>
              <a:t> за 30 </a:t>
            </a:r>
            <a:r>
              <a:rPr lang="ru-RU" dirty="0" err="1" smtClean="0"/>
              <a:t>днів</a:t>
            </a:r>
            <a:r>
              <a:rPr lang="ru-RU" dirty="0" smtClean="0"/>
              <a:t>, за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потрапили</a:t>
            </a:r>
            <a:r>
              <a:rPr lang="ru-RU" dirty="0" smtClean="0"/>
              <a:t> до «Книги </a:t>
            </a:r>
            <a:r>
              <a:rPr lang="ru-RU" dirty="0" err="1" smtClean="0"/>
              <a:t>рекордів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».</a:t>
            </a:r>
            <a:endParaRPr lang="ru-RU" b="1" dirty="0"/>
          </a:p>
        </p:txBody>
      </p:sp>
      <p:pic>
        <p:nvPicPr>
          <p:cNvPr id="4" name="Рисунок 3" descr="images (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3143248"/>
            <a:ext cx="4467981" cy="3000396"/>
          </a:xfrm>
          <a:prstGeom prst="rect">
            <a:avLst/>
          </a:prstGeom>
        </p:spPr>
      </p:pic>
      <p:pic>
        <p:nvPicPr>
          <p:cNvPr id="6" name="Рисунок 5" descr="images (2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2786058"/>
            <a:ext cx="3571900" cy="35719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1785950"/>
          </a:xfrm>
        </p:spPr>
        <p:txBody>
          <a:bodyPr/>
          <a:lstStyle/>
          <a:p>
            <a:r>
              <a:rPr lang="ru-RU" dirty="0" smtClean="0"/>
              <a:t>В </a:t>
            </a:r>
            <a:r>
              <a:rPr lang="ru-RU" dirty="0" err="1" smtClean="0"/>
              <a:t>серпні</a:t>
            </a:r>
            <a:r>
              <a:rPr lang="ru-RU" dirty="0" smtClean="0"/>
              <a:t> 2013 року </a:t>
            </a:r>
            <a:r>
              <a:rPr lang="ru-RU" dirty="0" err="1" smtClean="0"/>
              <a:t>стартував</a:t>
            </a:r>
            <a:r>
              <a:rPr lang="ru-RU" dirty="0" smtClean="0"/>
              <a:t> </a:t>
            </a:r>
            <a:r>
              <a:rPr lang="ru-RU" dirty="0" err="1" smtClean="0"/>
              <a:t>всеукраїнський</a:t>
            </a:r>
            <a:r>
              <a:rPr lang="ru-RU" dirty="0" smtClean="0"/>
              <a:t> тур «Великий тур маленькими </a:t>
            </a:r>
            <a:r>
              <a:rPr lang="ru-RU" dirty="0" err="1" smtClean="0"/>
              <a:t>містами</a:t>
            </a:r>
            <a:r>
              <a:rPr lang="ru-RU" dirty="0" smtClean="0"/>
              <a:t>». </a:t>
            </a:r>
            <a:r>
              <a:rPr lang="ru-RU" dirty="0" err="1" smtClean="0"/>
              <a:t>Цього</a:t>
            </a:r>
            <a:r>
              <a:rPr lang="ru-RU" dirty="0" smtClean="0"/>
              <a:t> разу на </a:t>
            </a:r>
            <a:r>
              <a:rPr lang="ru-RU" dirty="0" err="1" smtClean="0"/>
              <a:t>карті</a:t>
            </a:r>
            <a:r>
              <a:rPr lang="ru-RU" dirty="0" smtClean="0"/>
              <a:t> туру </a:t>
            </a:r>
            <a:r>
              <a:rPr lang="ru-RU" dirty="0" err="1" smtClean="0"/>
              <a:t>поставлені</a:t>
            </a:r>
            <a:r>
              <a:rPr lang="ru-RU" dirty="0" smtClean="0"/>
              <a:t> 50 маленьких </a:t>
            </a:r>
            <a:r>
              <a:rPr lang="ru-RU" dirty="0" err="1" smtClean="0"/>
              <a:t>міст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обділені</a:t>
            </a:r>
            <a:r>
              <a:rPr lang="ru-RU" dirty="0" smtClean="0"/>
              <a:t> </a:t>
            </a:r>
            <a:r>
              <a:rPr lang="ru-RU" dirty="0" err="1" smtClean="0"/>
              <a:t>увагою</a:t>
            </a:r>
            <a:r>
              <a:rPr lang="ru-RU" dirty="0" smtClean="0"/>
              <a:t> </a:t>
            </a:r>
            <a:r>
              <a:rPr lang="ru-RU" dirty="0" err="1" smtClean="0"/>
              <a:t>артистів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images (2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7" y="2500306"/>
            <a:ext cx="2773067" cy="3357586"/>
          </a:xfrm>
          <a:prstGeom prst="rect">
            <a:avLst/>
          </a:prstGeom>
        </p:spPr>
      </p:pic>
      <p:pic>
        <p:nvPicPr>
          <p:cNvPr id="5" name="Рисунок 4" descr="images (6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4250" y="2731770"/>
            <a:ext cx="4268316" cy="284037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389120"/>
          </a:xfrm>
        </p:spPr>
        <p:txBody>
          <a:bodyPr/>
          <a:lstStyle/>
          <a:p>
            <a:r>
              <a:rPr lang="ru-RU" b="1" dirty="0" err="1" smtClean="0"/>
              <a:t>Колишні</a:t>
            </a:r>
            <a:r>
              <a:rPr lang="ru-RU" b="1" dirty="0" smtClean="0"/>
              <a:t> </a:t>
            </a:r>
            <a:r>
              <a:rPr lang="ru-RU" b="1" dirty="0" err="1" smtClean="0"/>
              <a:t>учасники</a:t>
            </a:r>
            <a:endParaRPr lang="ru-RU" b="1" dirty="0" smtClean="0"/>
          </a:p>
          <a:p>
            <a:r>
              <a:rPr lang="ru-RU" dirty="0" err="1" smtClean="0"/>
              <a:t>Юрій</a:t>
            </a:r>
            <a:r>
              <a:rPr lang="ru-RU" dirty="0" smtClean="0"/>
              <a:t> </a:t>
            </a:r>
            <a:r>
              <a:rPr lang="ru-RU" dirty="0" err="1" smtClean="0"/>
              <a:t>Марценюк</a:t>
            </a:r>
            <a:r>
              <a:rPr lang="ru-RU" dirty="0" smtClean="0"/>
              <a:t> — саксофон, </a:t>
            </a:r>
            <a:r>
              <a:rPr lang="ru-RU" dirty="0" err="1" smtClean="0"/>
              <a:t>клавішні</a:t>
            </a:r>
            <a:endParaRPr lang="ru-RU" dirty="0" smtClean="0"/>
          </a:p>
          <a:p>
            <a:r>
              <a:rPr lang="ru-RU" dirty="0" smtClean="0"/>
              <a:t>Денис Репей — бас</a:t>
            </a:r>
          </a:p>
          <a:p>
            <a:r>
              <a:rPr lang="ru-RU" dirty="0" err="1" smtClean="0"/>
              <a:t>Костянтин</a:t>
            </a:r>
            <a:r>
              <a:rPr lang="ru-RU" dirty="0" smtClean="0"/>
              <a:t> </a:t>
            </a:r>
            <a:r>
              <a:rPr lang="ru-RU" dirty="0" err="1" smtClean="0"/>
              <a:t>Терепа</a:t>
            </a:r>
            <a:r>
              <a:rPr lang="ru-RU" dirty="0" smtClean="0"/>
              <a:t> — </a:t>
            </a:r>
            <a:r>
              <a:rPr lang="ru-RU" dirty="0" err="1" smtClean="0"/>
              <a:t>гітара</a:t>
            </a:r>
            <a:endParaRPr lang="ru-RU" dirty="0" smtClean="0"/>
          </a:p>
          <a:p>
            <a:r>
              <a:rPr lang="ru-RU" dirty="0" err="1" smtClean="0"/>
              <a:t>Сергій</a:t>
            </a:r>
            <a:r>
              <a:rPr lang="ru-RU" dirty="0" smtClean="0"/>
              <a:t> </a:t>
            </a:r>
            <a:r>
              <a:rPr lang="ru-RU" dirty="0" err="1" smtClean="0"/>
              <a:t>Федчишин</a:t>
            </a:r>
            <a:r>
              <a:rPr lang="ru-RU" dirty="0" smtClean="0"/>
              <a:t> — </a:t>
            </a:r>
            <a:r>
              <a:rPr lang="ru-RU" dirty="0" err="1" smtClean="0"/>
              <a:t>бас-гітара</a:t>
            </a:r>
            <a:endParaRPr lang="ru-RU" dirty="0" smtClean="0"/>
          </a:p>
          <a:p>
            <a:r>
              <a:rPr lang="ru-RU" dirty="0" err="1" smtClean="0"/>
              <a:t>Олександр</a:t>
            </a:r>
            <a:r>
              <a:rPr lang="ru-RU" dirty="0" smtClean="0"/>
              <a:t> </a:t>
            </a:r>
            <a:r>
              <a:rPr lang="ru-RU" dirty="0" err="1" smtClean="0"/>
              <a:t>Філінков</a:t>
            </a:r>
            <a:r>
              <a:rPr lang="ru-RU" dirty="0" smtClean="0"/>
              <a:t> — </a:t>
            </a:r>
            <a:r>
              <a:rPr lang="ru-RU" dirty="0" err="1" smtClean="0"/>
              <a:t>барабани</a:t>
            </a:r>
            <a:endParaRPr lang="ru-RU" dirty="0" smtClean="0"/>
          </a:p>
          <a:p>
            <a:r>
              <a:rPr lang="ru-RU" dirty="0" err="1" smtClean="0"/>
              <a:t>Олексій</a:t>
            </a:r>
            <a:r>
              <a:rPr lang="ru-RU" dirty="0" smtClean="0"/>
              <a:t> </a:t>
            </a:r>
            <a:r>
              <a:rPr lang="ru-RU" dirty="0" err="1" smtClean="0"/>
              <a:t>Ліманець</a:t>
            </a:r>
            <a:r>
              <a:rPr lang="ru-RU" dirty="0" smtClean="0"/>
              <a:t> — </a:t>
            </a:r>
            <a:r>
              <a:rPr lang="ru-RU" dirty="0" err="1" smtClean="0"/>
              <a:t>бас-гітара</a:t>
            </a:r>
            <a:endParaRPr lang="ru-RU" dirty="0" smtClean="0"/>
          </a:p>
          <a:p>
            <a:r>
              <a:rPr lang="ru-RU" dirty="0" err="1" smtClean="0"/>
              <a:t>Олександр</a:t>
            </a:r>
            <a:r>
              <a:rPr lang="ru-RU" dirty="0" smtClean="0"/>
              <a:t> </a:t>
            </a:r>
            <a:r>
              <a:rPr lang="ru-RU" dirty="0" err="1" smtClean="0"/>
              <a:t>Пінчук</a:t>
            </a:r>
            <a:r>
              <a:rPr lang="ru-RU" dirty="0" smtClean="0"/>
              <a:t> — </a:t>
            </a:r>
            <a:r>
              <a:rPr lang="ru-RU" dirty="0" err="1" smtClean="0"/>
              <a:t>гітара</a:t>
            </a:r>
            <a:endParaRPr lang="ru-RU" dirty="0" smtClean="0"/>
          </a:p>
          <a:p>
            <a:r>
              <a:rPr lang="ru-RU" dirty="0" err="1" smtClean="0"/>
              <a:t>Костянтин</a:t>
            </a:r>
            <a:r>
              <a:rPr lang="ru-RU" dirty="0" smtClean="0"/>
              <a:t> </a:t>
            </a:r>
            <a:r>
              <a:rPr lang="ru-RU" dirty="0" err="1" smtClean="0"/>
              <a:t>Самойлюк</a:t>
            </a:r>
            <a:r>
              <a:rPr lang="ru-RU" dirty="0" smtClean="0"/>
              <a:t> — </a:t>
            </a:r>
            <a:r>
              <a:rPr lang="ru-RU" dirty="0" err="1" smtClean="0"/>
              <a:t>бас-гітара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610244"/>
          </a:xfrm>
        </p:spPr>
        <p:txBody>
          <a:bodyPr/>
          <a:lstStyle/>
          <a:p>
            <a:r>
              <a:rPr lang="ru-RU" b="1" dirty="0" err="1" smtClean="0"/>
              <a:t>Теперішні</a:t>
            </a:r>
            <a:r>
              <a:rPr lang="ru-RU" b="1" dirty="0" smtClean="0"/>
              <a:t> </a:t>
            </a:r>
            <a:r>
              <a:rPr lang="ru-RU" b="1" dirty="0" err="1" smtClean="0"/>
              <a:t>учасники</a:t>
            </a:r>
            <a:endParaRPr lang="ru-RU" b="1" dirty="0" smtClean="0"/>
          </a:p>
          <a:p>
            <a:r>
              <a:rPr lang="ru-RU" dirty="0" err="1" smtClean="0"/>
              <a:t>Віктор</a:t>
            </a:r>
            <a:r>
              <a:rPr lang="ru-RU" dirty="0" smtClean="0"/>
              <a:t> </a:t>
            </a:r>
            <a:r>
              <a:rPr lang="ru-RU" dirty="0" err="1" smtClean="0"/>
              <a:t>Бронюк</a:t>
            </a:r>
            <a:r>
              <a:rPr lang="ru-RU" dirty="0" smtClean="0"/>
              <a:t> — вокал, баян</a:t>
            </a:r>
          </a:p>
          <a:p>
            <a:r>
              <a:rPr lang="ru-RU" dirty="0" err="1" smtClean="0"/>
              <a:t>Віка</a:t>
            </a:r>
            <a:r>
              <a:rPr lang="ru-RU" dirty="0" smtClean="0"/>
              <a:t> </a:t>
            </a:r>
            <a:r>
              <a:rPr lang="ru-RU" dirty="0" err="1" smtClean="0"/>
              <a:t>Газіна</a:t>
            </a:r>
            <a:r>
              <a:rPr lang="ru-RU" dirty="0" smtClean="0"/>
              <a:t> — бек-вокал</a:t>
            </a:r>
          </a:p>
          <a:p>
            <a:r>
              <a:rPr lang="ru-RU" dirty="0" err="1" smtClean="0"/>
              <a:t>Віктор</a:t>
            </a:r>
            <a:r>
              <a:rPr lang="ru-RU" dirty="0" smtClean="0"/>
              <a:t> Голяк — </a:t>
            </a:r>
            <a:r>
              <a:rPr lang="ru-RU" dirty="0" err="1" smtClean="0"/>
              <a:t>гітара</a:t>
            </a:r>
            <a:endParaRPr lang="ru-RU" dirty="0" smtClean="0"/>
          </a:p>
          <a:p>
            <a:r>
              <a:rPr lang="ru-RU" dirty="0" smtClean="0"/>
              <a:t>Владислав </a:t>
            </a:r>
            <a:r>
              <a:rPr lang="ru-RU" dirty="0" err="1" smtClean="0"/>
              <a:t>Хмарський</a:t>
            </a:r>
            <a:r>
              <a:rPr lang="ru-RU" dirty="0" smtClean="0"/>
              <a:t> — </a:t>
            </a:r>
            <a:r>
              <a:rPr lang="ru-RU" dirty="0" err="1" smtClean="0"/>
              <a:t>барабани</a:t>
            </a:r>
            <a:endParaRPr lang="ru-RU" dirty="0" smtClean="0"/>
          </a:p>
          <a:p>
            <a:r>
              <a:rPr lang="ru-RU" dirty="0" err="1" smtClean="0"/>
              <a:t>Олександр</a:t>
            </a:r>
            <a:r>
              <a:rPr lang="ru-RU" dirty="0" smtClean="0"/>
              <a:t> </a:t>
            </a:r>
            <a:r>
              <a:rPr lang="ru-RU" dirty="0" err="1" smtClean="0"/>
              <a:t>Клименко</a:t>
            </a:r>
            <a:r>
              <a:rPr lang="ru-RU" dirty="0" smtClean="0"/>
              <a:t> — </a:t>
            </a:r>
            <a:r>
              <a:rPr lang="ru-RU" dirty="0" err="1" smtClean="0"/>
              <a:t>бас-гітара</a:t>
            </a:r>
            <a:endParaRPr lang="ru-RU" dirty="0" smtClean="0"/>
          </a:p>
          <a:p>
            <a:r>
              <a:rPr lang="ru-RU" dirty="0" err="1" smtClean="0"/>
              <a:t>Євген</a:t>
            </a:r>
            <a:r>
              <a:rPr lang="ru-RU" dirty="0" smtClean="0"/>
              <a:t> </a:t>
            </a:r>
            <a:r>
              <a:rPr lang="ru-RU" dirty="0" err="1" smtClean="0"/>
              <a:t>Зиков</a:t>
            </a:r>
            <a:r>
              <a:rPr lang="ru-RU" dirty="0" smtClean="0"/>
              <a:t> — </a:t>
            </a:r>
            <a:r>
              <a:rPr lang="ru-RU" dirty="0" err="1" smtClean="0"/>
              <a:t>клавішні</a:t>
            </a:r>
            <a:r>
              <a:rPr lang="ru-RU" dirty="0" smtClean="0"/>
              <a:t>, баян</a:t>
            </a:r>
          </a:p>
          <a:p>
            <a:r>
              <a:rPr lang="ru-RU" dirty="0" smtClean="0"/>
              <a:t>Ян </a:t>
            </a:r>
            <a:r>
              <a:rPr lang="ru-RU" dirty="0" err="1" smtClean="0"/>
              <a:t>Нікітчук</a:t>
            </a:r>
            <a:r>
              <a:rPr lang="ru-RU" dirty="0" smtClean="0"/>
              <a:t> — труба</a:t>
            </a:r>
          </a:p>
          <a:p>
            <a:r>
              <a:rPr lang="ru-RU" dirty="0" err="1" smtClean="0"/>
              <a:t>Сергій</a:t>
            </a:r>
            <a:r>
              <a:rPr lang="ru-RU" dirty="0" smtClean="0"/>
              <a:t> </a:t>
            </a:r>
            <a:r>
              <a:rPr lang="ru-RU" dirty="0" err="1" smtClean="0"/>
              <a:t>Шамрай</a:t>
            </a:r>
            <a:r>
              <a:rPr lang="ru-RU" dirty="0" smtClean="0"/>
              <a:t> — тромбон, баритон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8469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Історія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2571768"/>
          </a:xfrm>
        </p:spPr>
        <p:txBody>
          <a:bodyPr/>
          <a:lstStyle/>
          <a:p>
            <a:r>
              <a:rPr lang="ru-RU" dirty="0" err="1" smtClean="0"/>
              <a:t>Офіційна</a:t>
            </a:r>
            <a:r>
              <a:rPr lang="ru-RU" dirty="0" smtClean="0"/>
              <a:t> </a:t>
            </a:r>
            <a:r>
              <a:rPr lang="ru-RU" dirty="0" err="1" smtClean="0"/>
              <a:t>історія</a:t>
            </a:r>
            <a:r>
              <a:rPr lang="ru-RU" dirty="0" smtClean="0"/>
              <a:t> гурту </a:t>
            </a:r>
            <a:r>
              <a:rPr lang="ru-RU" dirty="0" err="1" smtClean="0"/>
              <a:t>розпочалась</a:t>
            </a:r>
            <a:r>
              <a:rPr lang="ru-RU" dirty="0" smtClean="0"/>
              <a:t> </a:t>
            </a:r>
            <a:r>
              <a:rPr lang="ru-RU" dirty="0" err="1" smtClean="0"/>
              <a:t>навесні</a:t>
            </a:r>
            <a:r>
              <a:rPr lang="ru-RU" dirty="0" smtClean="0"/>
              <a:t> 2005-го року.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випускників</a:t>
            </a:r>
            <a:r>
              <a:rPr lang="ru-RU" dirty="0" smtClean="0"/>
              <a:t> </a:t>
            </a:r>
            <a:r>
              <a:rPr lang="ru-RU" dirty="0" err="1" smtClean="0"/>
              <a:t>Вінницького</a:t>
            </a:r>
            <a:r>
              <a:rPr lang="ru-RU" dirty="0" smtClean="0"/>
              <a:t> державного </a:t>
            </a:r>
            <a:r>
              <a:rPr lang="ru-RU" dirty="0" err="1" smtClean="0"/>
              <a:t>педагогічного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остаточно </a:t>
            </a:r>
            <a:r>
              <a:rPr lang="ru-RU" dirty="0" err="1" smtClean="0"/>
              <a:t>зрозуміли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музика</a:t>
            </a:r>
            <a:r>
              <a:rPr lang="ru-RU" dirty="0" smtClean="0"/>
              <a:t> у </a:t>
            </a:r>
            <a:r>
              <a:rPr lang="ru-RU" dirty="0" err="1" smtClean="0"/>
              <a:t>їхньому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просто </a:t>
            </a:r>
            <a:r>
              <a:rPr lang="ru-RU" dirty="0" err="1" smtClean="0"/>
              <a:t>студентська</a:t>
            </a:r>
            <a:r>
              <a:rPr lang="ru-RU" dirty="0" smtClean="0"/>
              <a:t> </a:t>
            </a:r>
            <a:r>
              <a:rPr lang="ru-RU" dirty="0" err="1" smtClean="0"/>
              <a:t>розвага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розпочали</a:t>
            </a:r>
            <a:r>
              <a:rPr lang="ru-RU" dirty="0" smtClean="0"/>
              <a:t> </a:t>
            </a:r>
            <a:r>
              <a:rPr lang="ru-RU" dirty="0" err="1" smtClean="0"/>
              <a:t>репетиції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4071942"/>
            <a:ext cx="3435270" cy="2286016"/>
          </a:xfrm>
          <a:prstGeom prst="rect">
            <a:avLst/>
          </a:prstGeom>
        </p:spPr>
      </p:pic>
      <p:pic>
        <p:nvPicPr>
          <p:cNvPr id="5" name="Рисунок 4" descr="images (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4071943"/>
            <a:ext cx="3297796" cy="221457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389120"/>
          </a:xfrm>
        </p:spPr>
        <p:txBody>
          <a:bodyPr/>
          <a:lstStyle/>
          <a:p>
            <a:r>
              <a:rPr lang="ru-RU" dirty="0" smtClean="0"/>
              <a:t>На одну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репетицій</a:t>
            </a:r>
            <a:r>
              <a:rPr lang="ru-RU" dirty="0" smtClean="0"/>
              <a:t> </a:t>
            </a:r>
            <a:r>
              <a:rPr lang="ru-RU" dirty="0" err="1" smtClean="0"/>
              <a:t>випадково</a:t>
            </a:r>
            <a:r>
              <a:rPr lang="ru-RU" dirty="0" smtClean="0"/>
              <a:t> </a:t>
            </a:r>
            <a:r>
              <a:rPr lang="ru-RU" dirty="0" err="1" smtClean="0"/>
              <a:t>потрапив</a:t>
            </a:r>
            <a:r>
              <a:rPr lang="ru-RU" dirty="0" smtClean="0"/>
              <a:t> продюсер Олег </a:t>
            </a:r>
            <a:r>
              <a:rPr lang="ru-RU" dirty="0" err="1" smtClean="0"/>
              <a:t>Збаращук</a:t>
            </a:r>
            <a:r>
              <a:rPr lang="ru-RU" dirty="0" smtClean="0"/>
              <a:t>. </a:t>
            </a:r>
            <a:r>
              <a:rPr lang="ru-RU" dirty="0" err="1" smtClean="0"/>
              <a:t>Відверто</a:t>
            </a:r>
            <a:r>
              <a:rPr lang="ru-RU" dirty="0" smtClean="0"/>
              <a:t> </a:t>
            </a:r>
            <a:r>
              <a:rPr lang="ru-RU" dirty="0" err="1" smtClean="0"/>
              <a:t>кажучи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реакція</a:t>
            </a:r>
            <a:r>
              <a:rPr lang="ru-RU" dirty="0" smtClean="0"/>
              <a:t> на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музикантів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негативною,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зацікавило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нове</a:t>
            </a:r>
            <a:r>
              <a:rPr lang="ru-RU" dirty="0" smtClean="0"/>
              <a:t>, не схоже на </a:t>
            </a:r>
            <a:r>
              <a:rPr lang="ru-RU" dirty="0" err="1" smtClean="0"/>
              <a:t>загальноприйняті</a:t>
            </a:r>
            <a:r>
              <a:rPr lang="ru-RU" dirty="0" smtClean="0"/>
              <a:t> </a:t>
            </a:r>
            <a:r>
              <a:rPr lang="ru-RU" dirty="0" err="1" smtClean="0"/>
              <a:t>музично-стильові</a:t>
            </a:r>
            <a:r>
              <a:rPr lang="ru-RU" dirty="0" smtClean="0"/>
              <a:t> </a:t>
            </a:r>
            <a:r>
              <a:rPr lang="ru-RU" dirty="0" err="1" smtClean="0"/>
              <a:t>шаблони</a:t>
            </a:r>
            <a:r>
              <a:rPr lang="ru-RU" dirty="0" smtClean="0"/>
              <a:t>.   </a:t>
            </a:r>
            <a:r>
              <a:rPr lang="ru-RU" dirty="0" smtClean="0"/>
              <a:t>2 </a:t>
            </a:r>
            <a:r>
              <a:rPr lang="ru-RU" dirty="0" err="1" smtClean="0"/>
              <a:t>червня</a:t>
            </a:r>
            <a:r>
              <a:rPr lang="ru-RU" dirty="0" smtClean="0"/>
              <a:t> в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Вінниця</a:t>
            </a:r>
            <a:r>
              <a:rPr lang="ru-RU" dirty="0" smtClean="0"/>
              <a:t> на </a:t>
            </a:r>
            <a:r>
              <a:rPr lang="ru-RU" dirty="0" err="1" smtClean="0"/>
              <a:t>розігрів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 </a:t>
            </a:r>
            <a:r>
              <a:rPr lang="ru-RU" dirty="0" err="1" smtClean="0"/>
              <a:t>Таліта</a:t>
            </a:r>
            <a:r>
              <a:rPr lang="ru-RU" dirty="0" smtClean="0"/>
              <a:t> Кум </a:t>
            </a:r>
            <a:r>
              <a:rPr lang="ru-RU" dirty="0" err="1" smtClean="0"/>
              <a:t>вийшла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ТіК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представила перед </a:t>
            </a:r>
            <a:r>
              <a:rPr lang="ru-RU" dirty="0" err="1" smtClean="0"/>
              <a:t>тисячною</a:t>
            </a:r>
            <a:r>
              <a:rPr lang="ru-RU" dirty="0" smtClean="0"/>
              <a:t> </a:t>
            </a:r>
            <a:r>
              <a:rPr lang="ru-RU" dirty="0" err="1" smtClean="0"/>
              <a:t>аудиторією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творіння</a:t>
            </a:r>
            <a:r>
              <a:rPr lang="ru-RU" dirty="0" smtClean="0"/>
              <a:t>. Дебют </a:t>
            </a:r>
            <a:r>
              <a:rPr lang="ru-RU" dirty="0" err="1" smtClean="0"/>
              <a:t>виявився</a:t>
            </a:r>
            <a:r>
              <a:rPr lang="ru-RU" dirty="0" smtClean="0"/>
              <a:t> </a:t>
            </a:r>
            <a:r>
              <a:rPr lang="ru-RU" dirty="0" err="1" smtClean="0"/>
              <a:t>вдалим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день </a:t>
            </a:r>
            <a:r>
              <a:rPr lang="ru-RU" dirty="0" err="1" smtClean="0"/>
              <a:t>вважається</a:t>
            </a:r>
            <a:r>
              <a:rPr lang="ru-RU" dirty="0" smtClean="0"/>
              <a:t> днем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DSC_004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4214818"/>
            <a:ext cx="3714776" cy="249459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2500330"/>
          </a:xfrm>
        </p:spPr>
        <p:txBody>
          <a:bodyPr/>
          <a:lstStyle/>
          <a:p>
            <a:r>
              <a:rPr lang="ru-RU" dirty="0" smtClean="0"/>
              <a:t>24 </a:t>
            </a:r>
            <a:r>
              <a:rPr lang="ru-RU" dirty="0" err="1" smtClean="0"/>
              <a:t>вересня</a:t>
            </a:r>
            <a:r>
              <a:rPr lang="ru-RU" dirty="0" smtClean="0"/>
              <a:t> 2006-го року </a:t>
            </a:r>
            <a:r>
              <a:rPr lang="ru-RU" dirty="0" err="1" smtClean="0"/>
              <a:t>спільна</a:t>
            </a:r>
            <a:r>
              <a:rPr lang="ru-RU" dirty="0" smtClean="0"/>
              <a:t> робота </a:t>
            </a:r>
            <a:r>
              <a:rPr lang="ru-RU" dirty="0" err="1" smtClean="0"/>
              <a:t>ТіКу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«Ляписа Трубецкого» «</a:t>
            </a:r>
            <a:r>
              <a:rPr lang="ru-RU" dirty="0" err="1" smtClean="0"/>
              <a:t>Олені</a:t>
            </a:r>
            <a:r>
              <a:rPr lang="ru-RU" dirty="0" smtClean="0"/>
              <a:t>» </a:t>
            </a:r>
            <a:r>
              <a:rPr lang="ru-RU" dirty="0" err="1" smtClean="0"/>
              <a:t>вийшла</a:t>
            </a:r>
            <a:r>
              <a:rPr lang="ru-RU" dirty="0" smtClean="0"/>
              <a:t> у </a:t>
            </a:r>
            <a:r>
              <a:rPr lang="ru-RU" dirty="0" err="1" smtClean="0"/>
              <a:t>національну</a:t>
            </a:r>
            <a:r>
              <a:rPr lang="ru-RU" dirty="0" smtClean="0"/>
              <a:t> </a:t>
            </a:r>
            <a:r>
              <a:rPr lang="ru-RU" dirty="0" err="1" smtClean="0"/>
              <a:t>радіоротацію</a:t>
            </a:r>
            <a:r>
              <a:rPr lang="ru-RU" dirty="0" smtClean="0"/>
              <a:t>, а 5-6 </a:t>
            </a:r>
            <a:r>
              <a:rPr lang="ru-RU" dirty="0" err="1" smtClean="0"/>
              <a:t>жовтня</a:t>
            </a:r>
            <a:r>
              <a:rPr lang="ru-RU" dirty="0" smtClean="0"/>
              <a:t> на </a:t>
            </a:r>
            <a:r>
              <a:rPr lang="ru-RU" dirty="0" err="1" smtClean="0"/>
              <a:t>кіностудії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О. П. </a:t>
            </a:r>
            <a:r>
              <a:rPr lang="ru-RU" dirty="0" err="1" smtClean="0"/>
              <a:t>Довженка</a:t>
            </a:r>
            <a:r>
              <a:rPr lang="ru-RU" dirty="0" smtClean="0"/>
              <a:t> проходили </a:t>
            </a:r>
            <a:r>
              <a:rPr lang="ru-RU" dirty="0" err="1" smtClean="0"/>
              <a:t>зйомки</a:t>
            </a:r>
            <a:r>
              <a:rPr lang="ru-RU" dirty="0" smtClean="0"/>
              <a:t> </a:t>
            </a:r>
            <a:r>
              <a:rPr lang="ru-RU" dirty="0" err="1" smtClean="0"/>
              <a:t>відеокліпу</a:t>
            </a:r>
            <a:r>
              <a:rPr lang="ru-RU" dirty="0" smtClean="0"/>
              <a:t> на </a:t>
            </a:r>
            <a:r>
              <a:rPr lang="ru-RU" dirty="0" err="1" smtClean="0"/>
              <a:t>пісню</a:t>
            </a:r>
            <a:r>
              <a:rPr lang="ru-RU" dirty="0" smtClean="0"/>
              <a:t> «</a:t>
            </a:r>
            <a:r>
              <a:rPr lang="ru-RU" dirty="0" err="1" smtClean="0"/>
              <a:t>Олені</a:t>
            </a:r>
            <a:r>
              <a:rPr lang="ru-RU" dirty="0" smtClean="0"/>
              <a:t>»,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побачив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12 листопада. </a:t>
            </a:r>
            <a:r>
              <a:rPr lang="ru-RU" dirty="0" err="1" smtClean="0"/>
              <a:t>Пісню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почути</a:t>
            </a:r>
            <a:r>
              <a:rPr lang="ru-RU" dirty="0" smtClean="0"/>
              <a:t> </a:t>
            </a:r>
            <a:r>
              <a:rPr lang="ru-RU" dirty="0" err="1" smtClean="0"/>
              <a:t>всюди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загруженное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3143248"/>
            <a:ext cx="3429024" cy="2286016"/>
          </a:xfrm>
          <a:prstGeom prst="rect">
            <a:avLst/>
          </a:prstGeom>
        </p:spPr>
      </p:pic>
      <p:pic>
        <p:nvPicPr>
          <p:cNvPr id="5" name="Рисунок 4" descr="images (1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933" y="3357562"/>
            <a:ext cx="3757327" cy="25003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2928958"/>
          </a:xfrm>
        </p:spPr>
        <p:txBody>
          <a:bodyPr/>
          <a:lstStyle/>
          <a:p>
            <a:r>
              <a:rPr lang="ru-RU" dirty="0" err="1" smtClean="0"/>
              <a:t>ТіК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продовжував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, </a:t>
            </a:r>
            <a:r>
              <a:rPr lang="ru-RU" dirty="0" err="1" smtClean="0"/>
              <a:t>тепер</a:t>
            </a:r>
            <a:r>
              <a:rPr lang="ru-RU" dirty="0" smtClean="0"/>
              <a:t> уже в </a:t>
            </a:r>
            <a:r>
              <a:rPr lang="ru-RU" dirty="0" err="1" smtClean="0"/>
              <a:t>студії</a:t>
            </a:r>
            <a:r>
              <a:rPr lang="ru-RU" dirty="0" smtClean="0"/>
              <a:t> «211». </a:t>
            </a:r>
            <a:r>
              <a:rPr lang="ru-RU" dirty="0" err="1" smtClean="0"/>
              <a:t>Пісня</a:t>
            </a:r>
            <a:r>
              <a:rPr lang="ru-RU" dirty="0" smtClean="0"/>
              <a:t> за </a:t>
            </a:r>
            <a:r>
              <a:rPr lang="ru-RU" dirty="0" err="1" smtClean="0"/>
              <a:t>піснею</a:t>
            </a:r>
            <a:r>
              <a:rPr lang="ru-RU" dirty="0" smtClean="0"/>
              <a:t>, </a:t>
            </a:r>
            <a:r>
              <a:rPr lang="ru-RU" dirty="0" err="1" smtClean="0"/>
              <a:t>писався</a:t>
            </a:r>
            <a:r>
              <a:rPr lang="ru-RU" dirty="0" smtClean="0"/>
              <a:t> альбом,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попередньо</a:t>
            </a:r>
            <a:r>
              <a:rPr lang="ru-RU" dirty="0" smtClean="0"/>
              <a:t> </a:t>
            </a:r>
            <a:r>
              <a:rPr lang="ru-RU" dirty="0" err="1" smtClean="0"/>
              <a:t>планувалось</a:t>
            </a:r>
            <a:r>
              <a:rPr lang="ru-RU" dirty="0" smtClean="0"/>
              <a:t> </a:t>
            </a:r>
            <a:r>
              <a:rPr lang="ru-RU" dirty="0" err="1" smtClean="0"/>
              <a:t>закінчити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в лютому 2007 року, </a:t>
            </a:r>
            <a:r>
              <a:rPr lang="ru-RU" dirty="0" err="1" smtClean="0"/>
              <a:t>але</a:t>
            </a:r>
            <a:r>
              <a:rPr lang="ru-RU" dirty="0" smtClean="0"/>
              <a:t> через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творчий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трохи</a:t>
            </a:r>
            <a:r>
              <a:rPr lang="ru-RU" dirty="0" smtClean="0"/>
              <a:t> </a:t>
            </a:r>
            <a:r>
              <a:rPr lang="ru-RU" dirty="0" err="1" smtClean="0"/>
              <a:t>затягнувся</a:t>
            </a:r>
            <a:r>
              <a:rPr lang="ru-RU" dirty="0" smtClean="0"/>
              <a:t> </a:t>
            </a:r>
            <a:r>
              <a:rPr lang="ru-RU" dirty="0" err="1" smtClean="0"/>
              <a:t>запис</a:t>
            </a:r>
            <a:r>
              <a:rPr lang="ru-RU" dirty="0" smtClean="0"/>
              <a:t> </a:t>
            </a:r>
            <a:r>
              <a:rPr lang="ru-RU" dirty="0" err="1" smtClean="0"/>
              <a:t>завершився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початку </a:t>
            </a:r>
            <a:r>
              <a:rPr lang="ru-RU" dirty="0" err="1" smtClean="0"/>
              <a:t>квітня</a:t>
            </a:r>
            <a:r>
              <a:rPr lang="ru-RU" dirty="0" smtClean="0"/>
              <a:t>. В </a:t>
            </a:r>
            <a:r>
              <a:rPr lang="ru-RU" dirty="0" err="1" smtClean="0"/>
              <a:t>цей</a:t>
            </a:r>
            <a:r>
              <a:rPr lang="ru-RU" dirty="0" smtClean="0"/>
              <a:t> же час на </a:t>
            </a:r>
            <a:r>
              <a:rPr lang="ru-RU" dirty="0" err="1" smtClean="0"/>
              <a:t>телеекранах</a:t>
            </a:r>
            <a:r>
              <a:rPr lang="ru-RU" dirty="0" smtClean="0"/>
              <a:t> </a:t>
            </a:r>
            <a:r>
              <a:rPr lang="ru-RU" dirty="0" err="1" smtClean="0"/>
              <a:t>з'являється</a:t>
            </a:r>
            <a:r>
              <a:rPr lang="ru-RU" dirty="0" smtClean="0"/>
              <a:t> нова </a:t>
            </a:r>
            <a:r>
              <a:rPr lang="ru-RU" dirty="0" err="1" smtClean="0"/>
              <a:t>відео</a:t>
            </a:r>
            <a:r>
              <a:rPr lang="ru-RU" dirty="0" smtClean="0"/>
              <a:t> на </a:t>
            </a:r>
            <a:r>
              <a:rPr lang="ru-RU" dirty="0" err="1" smtClean="0"/>
              <a:t>пісню</a:t>
            </a:r>
            <a:r>
              <a:rPr lang="ru-RU" dirty="0" smtClean="0"/>
              <a:t> «</a:t>
            </a:r>
            <a:r>
              <a:rPr lang="ru-RU" dirty="0" err="1" smtClean="0"/>
              <a:t>Вчителька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4" name="Рисунок 3" descr="images (1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1" y="3929066"/>
            <a:ext cx="3843675" cy="2571768"/>
          </a:xfrm>
          <a:prstGeom prst="rect">
            <a:avLst/>
          </a:prstGeom>
        </p:spPr>
      </p:pic>
      <p:pic>
        <p:nvPicPr>
          <p:cNvPr id="5" name="Рисунок 4" descr="images (1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4071942"/>
            <a:ext cx="3429024" cy="22818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5572164" cy="621508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27 </a:t>
            </a:r>
            <a:r>
              <a:rPr lang="ru-RU" dirty="0" err="1" smtClean="0"/>
              <a:t>травня</a:t>
            </a:r>
            <a:r>
              <a:rPr lang="ru-RU" dirty="0" smtClean="0"/>
              <a:t> в </a:t>
            </a:r>
            <a:r>
              <a:rPr lang="ru-RU" dirty="0" err="1" smtClean="0"/>
              <a:t>київському</a:t>
            </a:r>
            <a:r>
              <a:rPr lang="ru-RU" dirty="0" smtClean="0"/>
              <a:t> </a:t>
            </a:r>
            <a:r>
              <a:rPr lang="ru-RU" dirty="0" err="1" smtClean="0"/>
              <a:t>клубі</a:t>
            </a:r>
            <a:r>
              <a:rPr lang="ru-RU" dirty="0" smtClean="0"/>
              <a:t> «Диктатор» </a:t>
            </a:r>
            <a:r>
              <a:rPr lang="ru-RU" dirty="0" err="1" smtClean="0"/>
              <a:t>ТіК</a:t>
            </a:r>
            <a:r>
              <a:rPr lang="ru-RU" dirty="0" smtClean="0"/>
              <a:t> </a:t>
            </a:r>
            <a:r>
              <a:rPr lang="ru-RU" dirty="0" err="1" smtClean="0"/>
              <a:t>презентував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дебютний</a:t>
            </a:r>
            <a:r>
              <a:rPr lang="ru-RU" dirty="0" smtClean="0"/>
              <a:t> альбом </a:t>
            </a:r>
            <a:r>
              <a:rPr lang="ru-RU" b="1" dirty="0" smtClean="0"/>
              <a:t>«</a:t>
            </a:r>
            <a:r>
              <a:rPr lang="ru-RU" b="1" dirty="0" err="1" smtClean="0"/>
              <a:t>ЛітераDYРА</a:t>
            </a:r>
            <a:r>
              <a:rPr lang="ru-RU" b="1" dirty="0" smtClean="0"/>
              <a:t>»</a:t>
            </a:r>
          </a:p>
          <a:p>
            <a:r>
              <a:rPr lang="ru-RU" dirty="0" err="1" smtClean="0"/>
              <a:t>Концерти</a:t>
            </a:r>
            <a:r>
              <a:rPr lang="ru-RU" dirty="0" smtClean="0"/>
              <a:t>, </a:t>
            </a:r>
            <a:r>
              <a:rPr lang="ru-RU" dirty="0" err="1" smtClean="0"/>
              <a:t>фестивалі</a:t>
            </a:r>
            <a:r>
              <a:rPr lang="ru-RU" dirty="0" smtClean="0"/>
              <a:t>, </a:t>
            </a:r>
            <a:r>
              <a:rPr lang="ru-RU" dirty="0" err="1" smtClean="0"/>
              <a:t>ротації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дебютного альбому.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літа</a:t>
            </a:r>
            <a:r>
              <a:rPr lang="ru-RU" dirty="0" smtClean="0"/>
              <a:t> </a:t>
            </a:r>
            <a:r>
              <a:rPr lang="ru-RU" dirty="0" err="1" smtClean="0"/>
              <a:t>хлопці</a:t>
            </a:r>
            <a:r>
              <a:rPr lang="ru-RU" dirty="0" smtClean="0"/>
              <a:t> дали </a:t>
            </a:r>
            <a:r>
              <a:rPr lang="ru-RU" dirty="0" err="1" smtClean="0"/>
              <a:t>більше</a:t>
            </a:r>
            <a:r>
              <a:rPr lang="ru-RU" dirty="0" smtClean="0"/>
              <a:t> 50-ти </a:t>
            </a:r>
            <a:r>
              <a:rPr lang="ru-RU" dirty="0" err="1" smtClean="0"/>
              <a:t>концертів</a:t>
            </a:r>
            <a:r>
              <a:rPr lang="ru-RU" dirty="0" smtClean="0"/>
              <a:t> в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двічі</a:t>
            </a:r>
            <a:r>
              <a:rPr lang="ru-RU" dirty="0" smtClean="0"/>
              <a:t> у </a:t>
            </a:r>
            <a:r>
              <a:rPr lang="ru-RU" dirty="0" err="1" smtClean="0"/>
              <a:t>Польщі</a:t>
            </a:r>
            <a:r>
              <a:rPr lang="ru-RU" dirty="0" smtClean="0"/>
              <a:t> на </a:t>
            </a:r>
            <a:r>
              <a:rPr lang="ru-RU" dirty="0" err="1" smtClean="0"/>
              <a:t>дні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Кельце</a:t>
            </a:r>
            <a:r>
              <a:rPr lang="ru-RU" dirty="0" smtClean="0"/>
              <a:t>, та на </a:t>
            </a:r>
            <a:r>
              <a:rPr lang="ru-RU" dirty="0" err="1" smtClean="0"/>
              <a:t>святі</a:t>
            </a:r>
            <a:r>
              <a:rPr lang="ru-RU" dirty="0" smtClean="0"/>
              <a:t> </a:t>
            </a:r>
            <a:r>
              <a:rPr lang="ru-RU" dirty="0" err="1" smtClean="0"/>
              <a:t>лемківської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«</a:t>
            </a:r>
            <a:r>
              <a:rPr lang="ru-RU" dirty="0" err="1" smtClean="0"/>
              <a:t>Лемківська</a:t>
            </a:r>
            <a:r>
              <a:rPr lang="ru-RU" dirty="0" smtClean="0"/>
              <a:t> </a:t>
            </a:r>
            <a:r>
              <a:rPr lang="ru-RU" dirty="0" err="1" smtClean="0"/>
              <a:t>Ватра</a:t>
            </a:r>
            <a:r>
              <a:rPr lang="ru-RU" dirty="0" smtClean="0"/>
              <a:t>» в </a:t>
            </a:r>
            <a:r>
              <a:rPr lang="ru-RU" dirty="0" err="1" smtClean="0"/>
              <a:t>Гдині</a:t>
            </a:r>
            <a:r>
              <a:rPr lang="ru-RU" dirty="0" smtClean="0"/>
              <a:t>. 24 </a:t>
            </a:r>
            <a:r>
              <a:rPr lang="ru-RU" dirty="0" err="1" smtClean="0"/>
              <a:t>серпня</a:t>
            </a:r>
            <a:r>
              <a:rPr lang="ru-RU" dirty="0" smtClean="0"/>
              <a:t> </a:t>
            </a:r>
            <a:r>
              <a:rPr lang="ru-RU" dirty="0" err="1" smtClean="0"/>
              <a:t>музиканти</a:t>
            </a:r>
            <a:r>
              <a:rPr lang="ru-RU" dirty="0" smtClean="0"/>
              <a:t> </a:t>
            </a:r>
            <a:r>
              <a:rPr lang="ru-RU" dirty="0" err="1" smtClean="0"/>
              <a:t>виступили</a:t>
            </a:r>
            <a:r>
              <a:rPr lang="ru-RU" dirty="0" smtClean="0"/>
              <a:t> на </a:t>
            </a:r>
            <a:r>
              <a:rPr lang="ru-RU" dirty="0" err="1" smtClean="0"/>
              <a:t>фестивалі</a:t>
            </a:r>
            <a:r>
              <a:rPr lang="ru-RU" dirty="0" smtClean="0"/>
              <a:t> «День </a:t>
            </a:r>
            <a:r>
              <a:rPr lang="ru-RU" dirty="0" err="1" smtClean="0"/>
              <a:t>Незалежності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Махном</a:t>
            </a:r>
            <a:r>
              <a:rPr lang="ru-RU" dirty="0" smtClean="0"/>
              <a:t>» (Гуляйполе, </a:t>
            </a:r>
            <a:r>
              <a:rPr lang="ru-RU" dirty="0" err="1" smtClean="0"/>
              <a:t>Запорізька</a:t>
            </a:r>
            <a:r>
              <a:rPr lang="ru-RU" dirty="0" smtClean="0"/>
              <a:t> область). </a:t>
            </a:r>
            <a:r>
              <a:rPr lang="ru-RU" dirty="0" err="1" smtClean="0"/>
              <a:t>Організатори</a:t>
            </a:r>
            <a:r>
              <a:rPr lang="ru-RU" dirty="0" smtClean="0"/>
              <a:t> фестивалю — </a:t>
            </a:r>
            <a:r>
              <a:rPr lang="ru-RU" dirty="0" err="1" smtClean="0"/>
              <a:t>мистецьке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 «</a:t>
            </a:r>
            <a:r>
              <a:rPr lang="ru-RU" dirty="0" err="1" smtClean="0"/>
              <a:t>Остання</a:t>
            </a:r>
            <a:r>
              <a:rPr lang="ru-RU" dirty="0" smtClean="0"/>
              <a:t> </a:t>
            </a:r>
            <a:r>
              <a:rPr lang="ru-RU" dirty="0" err="1" smtClean="0"/>
              <a:t>Барикада</a:t>
            </a:r>
            <a:r>
              <a:rPr lang="ru-RU" dirty="0" smtClean="0"/>
              <a:t>» нагородили </a:t>
            </a:r>
            <a:r>
              <a:rPr lang="ru-RU" dirty="0" err="1" smtClean="0"/>
              <a:t>групу</a:t>
            </a:r>
            <a:r>
              <a:rPr lang="ru-RU" dirty="0" smtClean="0"/>
              <a:t> ТІК </a:t>
            </a:r>
            <a:r>
              <a:rPr lang="ru-RU" dirty="0" err="1" smtClean="0"/>
              <a:t>премією</a:t>
            </a:r>
            <a:r>
              <a:rPr lang="ru-RU" dirty="0" smtClean="0"/>
              <a:t> «</a:t>
            </a:r>
            <a:r>
              <a:rPr lang="ru-RU" dirty="0" err="1" smtClean="0"/>
              <a:t>Махновське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 року».</a:t>
            </a:r>
            <a:r>
              <a:rPr lang="ru-RU" b="1" dirty="0" smtClean="0"/>
              <a:t>»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4389" y="500042"/>
            <a:ext cx="3327918" cy="2214578"/>
          </a:xfrm>
          <a:prstGeom prst="rect">
            <a:avLst/>
          </a:prstGeom>
        </p:spPr>
      </p:pic>
      <p:pic>
        <p:nvPicPr>
          <p:cNvPr id="5" name="Рисунок 4" descr="images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3214686"/>
            <a:ext cx="3143272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5643602" cy="6143668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Концерти</a:t>
            </a:r>
            <a:r>
              <a:rPr lang="ru-RU" dirty="0" smtClean="0"/>
              <a:t>, </a:t>
            </a:r>
            <a:r>
              <a:rPr lang="ru-RU" dirty="0" err="1" smtClean="0"/>
              <a:t>фестивалі</a:t>
            </a:r>
            <a:r>
              <a:rPr lang="ru-RU" dirty="0" smtClean="0"/>
              <a:t>, </a:t>
            </a:r>
            <a:r>
              <a:rPr lang="ru-RU" dirty="0" err="1" smtClean="0"/>
              <a:t>ротації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дебютного альбому.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літа</a:t>
            </a:r>
            <a:r>
              <a:rPr lang="ru-RU" dirty="0" smtClean="0"/>
              <a:t> </a:t>
            </a:r>
            <a:r>
              <a:rPr lang="ru-RU" dirty="0" err="1" smtClean="0"/>
              <a:t>хлопці</a:t>
            </a:r>
            <a:r>
              <a:rPr lang="ru-RU" dirty="0" smtClean="0"/>
              <a:t> дали </a:t>
            </a:r>
            <a:r>
              <a:rPr lang="ru-RU" dirty="0" err="1" smtClean="0"/>
              <a:t>більше</a:t>
            </a:r>
            <a:r>
              <a:rPr lang="ru-RU" dirty="0" smtClean="0"/>
              <a:t> 50-ти </a:t>
            </a:r>
            <a:r>
              <a:rPr lang="ru-RU" dirty="0" err="1" smtClean="0"/>
              <a:t>концертів</a:t>
            </a:r>
            <a:r>
              <a:rPr lang="ru-RU" dirty="0" smtClean="0"/>
              <a:t> в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двічі</a:t>
            </a:r>
            <a:r>
              <a:rPr lang="ru-RU" dirty="0" smtClean="0"/>
              <a:t> у </a:t>
            </a:r>
            <a:r>
              <a:rPr lang="ru-RU" dirty="0" err="1" smtClean="0"/>
              <a:t>Польщі</a:t>
            </a:r>
            <a:r>
              <a:rPr lang="ru-RU" dirty="0" smtClean="0"/>
              <a:t> на </a:t>
            </a:r>
            <a:r>
              <a:rPr lang="ru-RU" dirty="0" err="1" smtClean="0"/>
              <a:t>дні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Кельце</a:t>
            </a:r>
            <a:r>
              <a:rPr lang="ru-RU" dirty="0" smtClean="0"/>
              <a:t>, та на </a:t>
            </a:r>
            <a:r>
              <a:rPr lang="ru-RU" dirty="0" err="1" smtClean="0"/>
              <a:t>святі</a:t>
            </a:r>
            <a:r>
              <a:rPr lang="ru-RU" dirty="0" smtClean="0"/>
              <a:t> </a:t>
            </a:r>
            <a:r>
              <a:rPr lang="ru-RU" dirty="0" err="1" smtClean="0"/>
              <a:t>лемківської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«</a:t>
            </a:r>
            <a:r>
              <a:rPr lang="ru-RU" dirty="0" err="1" smtClean="0"/>
              <a:t>Лемківська</a:t>
            </a:r>
            <a:r>
              <a:rPr lang="ru-RU" dirty="0" smtClean="0"/>
              <a:t> </a:t>
            </a:r>
            <a:r>
              <a:rPr lang="ru-RU" dirty="0" err="1" smtClean="0"/>
              <a:t>Ватра</a:t>
            </a:r>
            <a:r>
              <a:rPr lang="ru-RU" dirty="0" smtClean="0"/>
              <a:t>» в </a:t>
            </a:r>
            <a:r>
              <a:rPr lang="ru-RU" dirty="0" err="1" smtClean="0"/>
              <a:t>Гдині</a:t>
            </a:r>
            <a:r>
              <a:rPr lang="ru-RU" dirty="0" smtClean="0"/>
              <a:t>. 24 </a:t>
            </a:r>
            <a:r>
              <a:rPr lang="ru-RU" dirty="0" err="1" smtClean="0"/>
              <a:t>серпня</a:t>
            </a:r>
            <a:r>
              <a:rPr lang="ru-RU" dirty="0" smtClean="0"/>
              <a:t> </a:t>
            </a:r>
            <a:r>
              <a:rPr lang="ru-RU" dirty="0" err="1" smtClean="0"/>
              <a:t>музиканти</a:t>
            </a:r>
            <a:r>
              <a:rPr lang="ru-RU" dirty="0" smtClean="0"/>
              <a:t> </a:t>
            </a:r>
            <a:r>
              <a:rPr lang="ru-RU" dirty="0" err="1" smtClean="0"/>
              <a:t>виступили</a:t>
            </a:r>
            <a:r>
              <a:rPr lang="ru-RU" dirty="0" smtClean="0"/>
              <a:t> на </a:t>
            </a:r>
            <a:r>
              <a:rPr lang="ru-RU" dirty="0" err="1" smtClean="0"/>
              <a:t>фестивалі</a:t>
            </a:r>
            <a:r>
              <a:rPr lang="ru-RU" dirty="0" smtClean="0"/>
              <a:t> «День </a:t>
            </a:r>
            <a:r>
              <a:rPr lang="ru-RU" dirty="0" err="1" smtClean="0"/>
              <a:t>Незалежності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Махном</a:t>
            </a:r>
            <a:r>
              <a:rPr lang="ru-RU" dirty="0" smtClean="0"/>
              <a:t>» (Гуляйполе, </a:t>
            </a:r>
            <a:r>
              <a:rPr lang="ru-RU" dirty="0" err="1" smtClean="0"/>
              <a:t>Запорізька</a:t>
            </a:r>
            <a:r>
              <a:rPr lang="ru-RU" dirty="0" smtClean="0"/>
              <a:t> область). </a:t>
            </a:r>
            <a:r>
              <a:rPr lang="ru-RU" dirty="0" err="1" smtClean="0"/>
              <a:t>Організатори</a:t>
            </a:r>
            <a:r>
              <a:rPr lang="ru-RU" dirty="0" smtClean="0"/>
              <a:t> фестивалю — </a:t>
            </a:r>
            <a:r>
              <a:rPr lang="ru-RU" dirty="0" err="1" smtClean="0"/>
              <a:t>мистецьке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 «</a:t>
            </a:r>
            <a:r>
              <a:rPr lang="ru-RU" dirty="0" err="1" smtClean="0"/>
              <a:t>Остання</a:t>
            </a:r>
            <a:r>
              <a:rPr lang="ru-RU" dirty="0" smtClean="0"/>
              <a:t> </a:t>
            </a:r>
            <a:r>
              <a:rPr lang="ru-RU" dirty="0" err="1" smtClean="0"/>
              <a:t>Барикада</a:t>
            </a:r>
            <a:r>
              <a:rPr lang="ru-RU" dirty="0" smtClean="0"/>
              <a:t>» нагородили </a:t>
            </a:r>
            <a:r>
              <a:rPr lang="ru-RU" dirty="0" err="1" smtClean="0"/>
              <a:t>групу</a:t>
            </a:r>
            <a:r>
              <a:rPr lang="ru-RU" dirty="0" smtClean="0"/>
              <a:t> ТІК </a:t>
            </a:r>
            <a:r>
              <a:rPr lang="ru-RU" dirty="0" err="1" smtClean="0"/>
              <a:t>премією</a:t>
            </a:r>
            <a:r>
              <a:rPr lang="ru-RU" dirty="0" smtClean="0"/>
              <a:t> «</a:t>
            </a:r>
            <a:r>
              <a:rPr lang="ru-RU" dirty="0" err="1" smtClean="0"/>
              <a:t>Махновське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 року».</a:t>
            </a:r>
            <a:r>
              <a:rPr lang="ru-RU" b="1" dirty="0" smtClean="0"/>
              <a:t>»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images (1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3286124"/>
            <a:ext cx="3435270" cy="2286016"/>
          </a:xfrm>
          <a:prstGeom prst="rect">
            <a:avLst/>
          </a:prstGeom>
        </p:spPr>
      </p:pic>
      <p:pic>
        <p:nvPicPr>
          <p:cNvPr id="6" name="Рисунок 5" descr="загруженное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357166"/>
            <a:ext cx="3435270" cy="228601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4389120"/>
          </a:xfrm>
        </p:spPr>
        <p:txBody>
          <a:bodyPr>
            <a:normAutofit/>
          </a:bodyPr>
          <a:lstStyle/>
          <a:p>
            <a:r>
              <a:rPr lang="ru-RU" dirty="0" smtClean="0"/>
              <a:t>2 </a:t>
            </a:r>
            <a:r>
              <a:rPr lang="ru-RU" dirty="0" err="1" smtClean="0"/>
              <a:t>червня</a:t>
            </a:r>
            <a:r>
              <a:rPr lang="ru-RU" dirty="0" smtClean="0"/>
              <a:t> 2008 року — </a:t>
            </a:r>
            <a:r>
              <a:rPr lang="ru-RU" dirty="0" err="1" smtClean="0"/>
              <a:t>хлопці</a:t>
            </a:r>
            <a:r>
              <a:rPr lang="ru-RU" dirty="0" smtClean="0"/>
              <a:t> </a:t>
            </a:r>
            <a:r>
              <a:rPr lang="ru-RU" dirty="0" err="1" smtClean="0"/>
              <a:t>відсвяткували</a:t>
            </a:r>
            <a:r>
              <a:rPr lang="ru-RU" dirty="0" smtClean="0"/>
              <a:t> </a:t>
            </a:r>
            <a:r>
              <a:rPr lang="ru-RU" dirty="0" err="1" smtClean="0"/>
              <a:t>третю</a:t>
            </a:r>
            <a:r>
              <a:rPr lang="ru-RU" dirty="0" smtClean="0"/>
              <a:t> </a:t>
            </a:r>
            <a:r>
              <a:rPr lang="ru-RU" dirty="0" err="1" smtClean="0"/>
              <a:t>річницю</a:t>
            </a:r>
            <a:r>
              <a:rPr lang="ru-RU" dirty="0" smtClean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прийняли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присвятити</a:t>
            </a:r>
            <a:r>
              <a:rPr lang="ru-RU" dirty="0" smtClean="0"/>
              <a:t> </a:t>
            </a:r>
            <a:r>
              <a:rPr lang="ru-RU" dirty="0" err="1" smtClean="0"/>
              <a:t>літо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концертній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запису</a:t>
            </a:r>
            <a:r>
              <a:rPr lang="ru-RU" dirty="0" smtClean="0"/>
              <a:t> другого альбому.</a:t>
            </a:r>
          </a:p>
          <a:p>
            <a:endParaRPr lang="ru-RU" dirty="0"/>
          </a:p>
        </p:txBody>
      </p:sp>
      <p:pic>
        <p:nvPicPr>
          <p:cNvPr id="6" name="Рисунок 5" descr="images (2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1" y="2643182"/>
            <a:ext cx="2472015" cy="3714776"/>
          </a:xfrm>
          <a:prstGeom prst="rect">
            <a:avLst/>
          </a:prstGeom>
        </p:spPr>
      </p:pic>
      <p:pic>
        <p:nvPicPr>
          <p:cNvPr id="7" name="Рисунок 6" descr="images (2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06" y="2786058"/>
            <a:ext cx="3214710" cy="321471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3143272"/>
          </a:xfrm>
        </p:spPr>
        <p:txBody>
          <a:bodyPr/>
          <a:lstStyle/>
          <a:p>
            <a:r>
              <a:rPr lang="ru-RU" dirty="0" smtClean="0"/>
              <a:t>28 </a:t>
            </a:r>
            <a:r>
              <a:rPr lang="ru-RU" dirty="0" err="1" smtClean="0"/>
              <a:t>липня</a:t>
            </a:r>
            <a:r>
              <a:rPr lang="ru-RU" dirty="0" smtClean="0"/>
              <a:t> </a:t>
            </a:r>
            <a:r>
              <a:rPr lang="ru-RU" dirty="0" err="1" smtClean="0"/>
              <a:t>студія</a:t>
            </a:r>
            <a:r>
              <a:rPr lang="ru-RU" dirty="0" smtClean="0"/>
              <a:t> «211» </a:t>
            </a:r>
            <a:r>
              <a:rPr lang="ru-RU" dirty="0" err="1" smtClean="0"/>
              <a:t>гостинно</a:t>
            </a:r>
            <a:r>
              <a:rPr lang="ru-RU" dirty="0" smtClean="0"/>
              <a:t> </a:t>
            </a:r>
            <a:r>
              <a:rPr lang="ru-RU" dirty="0" err="1" smtClean="0"/>
              <a:t>відкриває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двері</a:t>
            </a:r>
            <a:r>
              <a:rPr lang="ru-RU" dirty="0" smtClean="0"/>
              <a:t> для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творчих</a:t>
            </a:r>
            <a:r>
              <a:rPr lang="ru-RU" dirty="0" smtClean="0"/>
              <a:t> </a:t>
            </a:r>
            <a:r>
              <a:rPr lang="ru-RU" dirty="0" err="1" smtClean="0"/>
              <a:t>задумів</a:t>
            </a:r>
            <a:r>
              <a:rPr lang="ru-RU" dirty="0" smtClean="0"/>
              <a:t> </a:t>
            </a:r>
            <a:r>
              <a:rPr lang="ru-RU" dirty="0" err="1" smtClean="0"/>
              <a:t>Віктора</a:t>
            </a:r>
            <a:r>
              <a:rPr lang="ru-RU" dirty="0" smtClean="0"/>
              <a:t> </a:t>
            </a:r>
            <a:r>
              <a:rPr lang="ru-RU" dirty="0" err="1" smtClean="0"/>
              <a:t>Бронюка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заважає</a:t>
            </a:r>
            <a:r>
              <a:rPr lang="ru-RU" dirty="0" smtClean="0"/>
              <a:t> </a:t>
            </a:r>
            <a:r>
              <a:rPr lang="ru-RU" dirty="0" err="1" smtClean="0"/>
              <a:t>останньому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один </a:t>
            </a:r>
            <a:r>
              <a:rPr lang="ru-RU" dirty="0" err="1" smtClean="0"/>
              <a:t>із</a:t>
            </a:r>
            <a:r>
              <a:rPr lang="ru-RU" dirty="0" smtClean="0"/>
              <a:t> самих </a:t>
            </a:r>
            <a:r>
              <a:rPr lang="ru-RU" dirty="0" err="1" smtClean="0"/>
              <a:t>важливих</a:t>
            </a:r>
            <a:r>
              <a:rPr lang="ru-RU" dirty="0" smtClean="0"/>
              <a:t> </a:t>
            </a:r>
            <a:r>
              <a:rPr lang="ru-RU" dirty="0" err="1" smtClean="0"/>
              <a:t>кроків</a:t>
            </a:r>
            <a:r>
              <a:rPr lang="ru-RU" dirty="0" smtClean="0"/>
              <a:t> у приватному </a:t>
            </a:r>
            <a:r>
              <a:rPr lang="ru-RU" dirty="0" err="1" smtClean="0"/>
              <a:t>житті</a:t>
            </a:r>
            <a:r>
              <a:rPr lang="ru-RU" dirty="0" smtClean="0"/>
              <a:t>. </a:t>
            </a:r>
            <a:r>
              <a:rPr lang="ru-RU" dirty="0" err="1" smtClean="0"/>
              <a:t>Віктор</a:t>
            </a:r>
            <a:r>
              <a:rPr lang="ru-RU" dirty="0" smtClean="0"/>
              <a:t> </a:t>
            </a:r>
            <a:r>
              <a:rPr lang="ru-RU" dirty="0" err="1" smtClean="0"/>
              <a:t>одружується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весілля</a:t>
            </a:r>
            <a:r>
              <a:rPr lang="ru-RU" dirty="0" smtClean="0"/>
              <a:t> команда Романа </a:t>
            </a:r>
            <a:r>
              <a:rPr lang="ru-RU" dirty="0" err="1" smtClean="0"/>
              <a:t>Веркуліча</a:t>
            </a:r>
            <a:r>
              <a:rPr lang="ru-RU" dirty="0" smtClean="0"/>
              <a:t> </a:t>
            </a:r>
            <a:r>
              <a:rPr lang="ru-RU" dirty="0" err="1" smtClean="0"/>
              <a:t>знімає</a:t>
            </a:r>
            <a:r>
              <a:rPr lang="ru-RU" dirty="0" smtClean="0"/>
              <a:t> </a:t>
            </a:r>
            <a:r>
              <a:rPr lang="ru-RU" dirty="0" err="1" smtClean="0"/>
              <a:t>кліп</a:t>
            </a:r>
            <a:r>
              <a:rPr lang="ru-RU" dirty="0" smtClean="0"/>
              <a:t> на </a:t>
            </a:r>
            <a:r>
              <a:rPr lang="ru-RU" dirty="0" err="1" smtClean="0"/>
              <a:t>композицію</a:t>
            </a:r>
            <a:r>
              <a:rPr lang="ru-RU" dirty="0" smtClean="0"/>
              <a:t> «</a:t>
            </a:r>
            <a:r>
              <a:rPr lang="ru-RU" dirty="0" err="1" smtClean="0"/>
              <a:t>Білі</a:t>
            </a:r>
            <a:r>
              <a:rPr lang="ru-RU" dirty="0" smtClean="0"/>
              <a:t> </a:t>
            </a:r>
            <a:r>
              <a:rPr lang="ru-RU" dirty="0" err="1" smtClean="0"/>
              <a:t>Троянди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  <p:pic>
        <p:nvPicPr>
          <p:cNvPr id="4" name="Рисунок 3" descr="images (1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500438"/>
            <a:ext cx="3829698" cy="2571768"/>
          </a:xfrm>
          <a:prstGeom prst="rect">
            <a:avLst/>
          </a:prstGeom>
        </p:spPr>
      </p:pic>
      <p:pic>
        <p:nvPicPr>
          <p:cNvPr id="5" name="Рисунок 4" descr="images (26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3286124"/>
            <a:ext cx="3429024" cy="257176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</TotalTime>
  <Words>367</Words>
  <PresentationFormat>Экран (4:3)</PresentationFormat>
  <Paragraphs>34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 "ТІК"</vt:lpstr>
      <vt:lpstr>Історія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"ТІК"</dc:title>
  <dc:creator>Slava</dc:creator>
  <cp:lastModifiedBy>Slava</cp:lastModifiedBy>
  <cp:revision>5</cp:revision>
  <dcterms:created xsi:type="dcterms:W3CDTF">2014-05-07T14:10:04Z</dcterms:created>
  <dcterms:modified xsi:type="dcterms:W3CDTF">2014-05-07T14:52:50Z</dcterms:modified>
</cp:coreProperties>
</file>