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ru-RU" smtClean="0"/>
              <a:t>Образец заголовка</a:t>
            </a:r>
            <a:endParaRPr lang="en-US" dirty="0"/>
          </a:p>
        </p:txBody>
      </p:sp>
      <p:sp>
        <p:nvSpPr>
          <p:cNvPr id="11" name="Date Placeholder 10"/>
          <p:cNvSpPr>
            <a:spLocks noGrp="1"/>
          </p:cNvSpPr>
          <p:nvPr>
            <p:ph type="dt" sz="half" idx="10"/>
          </p:nvPr>
        </p:nvSpPr>
        <p:spPr bwMode="black"/>
        <p:txBody>
          <a:bodyPr/>
          <a:lstStyle/>
          <a:p>
            <a:fld id="{B4C71EC6-210F-42DE-9C53-41977AD35B3D}" type="datetimeFigureOut">
              <a:rPr lang="ru-RU" smtClean="0"/>
              <a:t>21.11.2012</a:t>
            </a:fld>
            <a:endParaRPr lang="ru-RU"/>
          </a:p>
        </p:txBody>
      </p:sp>
      <p:sp>
        <p:nvSpPr>
          <p:cNvPr id="17" name="Slide Number Placeholder 16"/>
          <p:cNvSpPr>
            <a:spLocks noGrp="1"/>
          </p:cNvSpPr>
          <p:nvPr>
            <p:ph type="sldNum" sz="quarter" idx="11"/>
          </p:nvPr>
        </p:nvSpPr>
        <p:spPr/>
        <p:txBody>
          <a:bodyPr/>
          <a:lstStyle/>
          <a:p>
            <a:fld id="{B19B0651-EE4F-4900-A07F-96A6BFA9D0F0}" type="slidenum">
              <a:rPr lang="ru-RU" smtClean="0"/>
              <a:t>‹#›</a:t>
            </a:fld>
            <a:endParaRPr lang="ru-RU"/>
          </a:p>
        </p:txBody>
      </p:sp>
      <p:sp>
        <p:nvSpPr>
          <p:cNvPr id="19" name="Footer Placeholder 18"/>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21.11.2012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21.11.2012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Vertical Title 1"/>
          <p:cNvSpPr>
            <a:spLocks noGrp="1"/>
          </p:cNvSpPr>
          <p:nvPr>
            <p:ph type="title" orient="vert"/>
          </p:nvPr>
        </p:nvSpPr>
        <p:spPr>
          <a:xfrm>
            <a:off x="7239000" y="914401"/>
            <a:ext cx="926980" cy="5029200"/>
          </a:xfrm>
        </p:spPr>
        <p:txBody>
          <a:bodyPr vert="eaVert"/>
          <a:lstStyle/>
          <a:p>
            <a:r>
              <a:rPr lang="ru-RU" smtClean="0"/>
              <a:t>Образец заголовка</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9" name="Title 8"/>
          <p:cNvSpPr>
            <a:spLocks noGrp="1"/>
          </p:cNvSpPr>
          <p:nvPr>
            <p:ph type="title"/>
          </p:nvPr>
        </p:nvSpPr>
        <p:spPr/>
        <p:txBody>
          <a:bodyPr/>
          <a:lstStyle/>
          <a:p>
            <a:r>
              <a:rPr lang="ru-RU" smtClean="0"/>
              <a:t>Образец заголовка</a:t>
            </a:r>
            <a:endParaRPr lang="en-US"/>
          </a:p>
        </p:txBody>
      </p:sp>
      <p:sp>
        <p:nvSpPr>
          <p:cNvPr id="11" name="Date Placeholder 10"/>
          <p:cNvSpPr>
            <a:spLocks noGrp="1"/>
          </p:cNvSpPr>
          <p:nvPr>
            <p:ph type="dt" sz="half" idx="14"/>
          </p:nvPr>
        </p:nvSpPr>
        <p:spPr/>
        <p:txBody>
          <a:bodyPr/>
          <a:lstStyle/>
          <a:p>
            <a:fld id="{B4C71EC6-210F-42DE-9C53-41977AD35B3D}" type="datetimeFigureOut">
              <a:rPr lang="ru-RU" smtClean="0"/>
              <a:t>21.11.2012</a:t>
            </a:fld>
            <a:endParaRPr lang="ru-RU"/>
          </a:p>
        </p:txBody>
      </p:sp>
      <p:sp>
        <p:nvSpPr>
          <p:cNvPr id="12" name="Slide Number Placeholder 11"/>
          <p:cNvSpPr>
            <a:spLocks noGrp="1"/>
          </p:cNvSpPr>
          <p:nvPr>
            <p:ph type="sldNum" sz="quarter" idx="15"/>
          </p:nvPr>
        </p:nvSpPr>
        <p:spPr/>
        <p:txBody>
          <a:bodyPr/>
          <a:lstStyle/>
          <a:p>
            <a:fld id="{B19B0651-EE4F-4900-A07F-96A6BFA9D0F0}" type="slidenum">
              <a:rPr lang="ru-RU" smtClean="0"/>
              <a:t>‹#›</a:t>
            </a:fld>
            <a:endParaRPr lang="ru-RU"/>
          </a:p>
        </p:txBody>
      </p:sp>
      <p:sp>
        <p:nvSpPr>
          <p:cNvPr id="13" name="Footer Placeholder 12"/>
          <p:cNvSpPr>
            <a:spLocks noGrp="1"/>
          </p:cNvSpPr>
          <p:nvPr>
            <p:ph type="ftr" sz="quarter" idx="16"/>
          </p:nvPr>
        </p:nvSpPr>
        <p:spPr/>
        <p:txBody>
          <a:bodyPr/>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ru-RU" smtClean="0"/>
              <a:t>Образец заголовка</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3" name="Date Placeholder 12"/>
          <p:cNvSpPr>
            <a:spLocks noGrp="1"/>
          </p:cNvSpPr>
          <p:nvPr>
            <p:ph type="dt" sz="half" idx="10"/>
          </p:nvPr>
        </p:nvSpPr>
        <p:spPr/>
        <p:txBody>
          <a:bodyPr/>
          <a:lstStyle/>
          <a:p>
            <a:fld id="{B4C71EC6-210F-42DE-9C53-41977AD35B3D}" type="datetimeFigureOut">
              <a:rPr lang="ru-RU" smtClean="0"/>
              <a:t>21.11.2012</a:t>
            </a:fld>
            <a:endParaRPr lang="ru-RU"/>
          </a:p>
        </p:txBody>
      </p:sp>
      <p:sp>
        <p:nvSpPr>
          <p:cNvPr id="14" name="Slide Number Placeholder 13"/>
          <p:cNvSpPr>
            <a:spLocks noGrp="1"/>
          </p:cNvSpPr>
          <p:nvPr>
            <p:ph type="sldNum" sz="quarter" idx="11"/>
          </p:nvPr>
        </p:nvSpPr>
        <p:spPr/>
        <p:txBody>
          <a:bodyPr/>
          <a:lstStyle/>
          <a:p>
            <a:fld id="{B19B0651-EE4F-4900-A07F-96A6BFA9D0F0}" type="slidenum">
              <a:rPr lang="ru-RU" smtClean="0"/>
              <a:t>‹#›</a:t>
            </a:fld>
            <a:endParaRPr lang="ru-RU"/>
          </a:p>
        </p:txBody>
      </p:sp>
      <p:sp>
        <p:nvSpPr>
          <p:cNvPr id="15" name="Footer Placeholder 14"/>
          <p:cNvSpPr>
            <a:spLocks noGrp="1"/>
          </p:cNvSpPr>
          <p:nvPr>
            <p:ph type="ftr" sz="quarter" idx="12"/>
          </p:nvPr>
        </p:nvSpPr>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9" name="Date Placeholder 8"/>
          <p:cNvSpPr>
            <a:spLocks noGrp="1"/>
          </p:cNvSpPr>
          <p:nvPr>
            <p:ph type="dt" sz="half" idx="15"/>
          </p:nvPr>
        </p:nvSpPr>
        <p:spPr/>
        <p:txBody>
          <a:bodyPr/>
          <a:lstStyle/>
          <a:p>
            <a:fld id="{B4C71EC6-210F-42DE-9C53-41977AD35B3D}" type="datetimeFigureOut">
              <a:rPr lang="ru-RU" smtClean="0"/>
              <a:t>21.11.2012</a:t>
            </a:fld>
            <a:endParaRPr lang="ru-RU"/>
          </a:p>
        </p:txBody>
      </p:sp>
      <p:sp>
        <p:nvSpPr>
          <p:cNvPr id="12" name="Slide Number Placeholder 11"/>
          <p:cNvSpPr>
            <a:spLocks noGrp="1"/>
          </p:cNvSpPr>
          <p:nvPr>
            <p:ph type="sldNum" sz="quarter" idx="16"/>
          </p:nvPr>
        </p:nvSpPr>
        <p:spPr/>
        <p:txBody>
          <a:bodyPr/>
          <a:lstStyle/>
          <a:p>
            <a:fld id="{B19B0651-EE4F-4900-A07F-96A6BFA9D0F0}" type="slidenum">
              <a:rPr lang="ru-RU" smtClean="0"/>
              <a:t>‹#›</a:t>
            </a:fld>
            <a:endParaRPr lang="ru-RU"/>
          </a:p>
        </p:txBody>
      </p:sp>
      <p:sp>
        <p:nvSpPr>
          <p:cNvPr id="13" name="Footer Placeholder 12"/>
          <p:cNvSpPr>
            <a:spLocks noGrp="1"/>
          </p:cNvSpPr>
          <p:nvPr>
            <p:ph type="ftr" sz="quarter" idx="17"/>
          </p:nvPr>
        </p:nvSpPr>
        <p:spPr/>
        <p:txBody>
          <a:bodyPr/>
          <a:lstStyle/>
          <a:p>
            <a:endParaRPr lang="ru-RU"/>
          </a:p>
        </p:txBody>
      </p:sp>
      <p:sp>
        <p:nvSpPr>
          <p:cNvPr id="16" name="Title 15"/>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ru-RU" smtClean="0"/>
              <a:t>Образец текста</a:t>
            </a:r>
          </a:p>
        </p:txBody>
      </p:sp>
      <p:sp>
        <p:nvSpPr>
          <p:cNvPr id="11" name="Date Placeholder 10"/>
          <p:cNvSpPr>
            <a:spLocks noGrp="1"/>
          </p:cNvSpPr>
          <p:nvPr>
            <p:ph type="dt" sz="half" idx="16"/>
          </p:nvPr>
        </p:nvSpPr>
        <p:spPr/>
        <p:txBody>
          <a:bodyPr/>
          <a:lstStyle/>
          <a:p>
            <a:fld id="{B4C71EC6-210F-42DE-9C53-41977AD35B3D}" type="datetimeFigureOut">
              <a:rPr lang="ru-RU" smtClean="0"/>
              <a:t>21.11.2012</a:t>
            </a:fld>
            <a:endParaRPr lang="ru-RU"/>
          </a:p>
        </p:txBody>
      </p:sp>
      <p:sp>
        <p:nvSpPr>
          <p:cNvPr id="12" name="Slide Number Placeholder 11"/>
          <p:cNvSpPr>
            <a:spLocks noGrp="1"/>
          </p:cNvSpPr>
          <p:nvPr>
            <p:ph type="sldNum" sz="quarter" idx="17"/>
          </p:nvPr>
        </p:nvSpPr>
        <p:spPr/>
        <p:txBody>
          <a:bodyPr/>
          <a:lstStyle/>
          <a:p>
            <a:fld id="{B19B0651-EE4F-4900-A07F-96A6BFA9D0F0}" type="slidenum">
              <a:rPr lang="ru-RU" smtClean="0"/>
              <a:t>‹#›</a:t>
            </a:fld>
            <a:endParaRPr lang="ru-RU"/>
          </a:p>
        </p:txBody>
      </p:sp>
      <p:sp>
        <p:nvSpPr>
          <p:cNvPr id="13" name="Footer Placeholder 12"/>
          <p:cNvSpPr>
            <a:spLocks noGrp="1"/>
          </p:cNvSpPr>
          <p:nvPr>
            <p:ph type="ftr" sz="quarter" idx="18"/>
          </p:nvPr>
        </p:nvSpPr>
        <p:spPr/>
        <p:txBody>
          <a:bodyPr/>
          <a:lstStyle/>
          <a:p>
            <a:endParaRPr lang="ru-RU"/>
          </a:p>
        </p:txBody>
      </p:sp>
      <p:sp>
        <p:nvSpPr>
          <p:cNvPr id="18" name="Title 17"/>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ru-RU" smtClean="0"/>
              <a:t>Образец заголовка</a:t>
            </a:r>
            <a:endParaRPr lang="en-US"/>
          </a:p>
        </p:txBody>
      </p:sp>
      <p:sp>
        <p:nvSpPr>
          <p:cNvPr id="15" name="Date Placeholder 14"/>
          <p:cNvSpPr>
            <a:spLocks noGrp="1"/>
          </p:cNvSpPr>
          <p:nvPr>
            <p:ph type="dt" sz="half" idx="10"/>
          </p:nvPr>
        </p:nvSpPr>
        <p:spPr/>
        <p:txBody>
          <a:bodyPr/>
          <a:lstStyle/>
          <a:p>
            <a:fld id="{B4C71EC6-210F-42DE-9C53-41977AD35B3D}" type="datetimeFigureOut">
              <a:rPr lang="ru-RU" smtClean="0"/>
              <a:t>21.11.2012</a:t>
            </a:fld>
            <a:endParaRPr lang="ru-RU"/>
          </a:p>
        </p:txBody>
      </p:sp>
      <p:sp>
        <p:nvSpPr>
          <p:cNvPr id="16" name="Slide Number Placeholder 15"/>
          <p:cNvSpPr>
            <a:spLocks noGrp="1"/>
          </p:cNvSpPr>
          <p:nvPr>
            <p:ph type="sldNum" sz="quarter" idx="11"/>
          </p:nvPr>
        </p:nvSpPr>
        <p:spPr/>
        <p:txBody>
          <a:bodyPr/>
          <a:lstStyle/>
          <a:p>
            <a:fld id="{B19B0651-EE4F-4900-A07F-96A6BFA9D0F0}" type="slidenum">
              <a:rPr lang="ru-RU" smtClean="0"/>
              <a:t>‹#›</a:t>
            </a:fld>
            <a:endParaRPr lang="ru-RU"/>
          </a:p>
        </p:txBody>
      </p:sp>
      <p:sp>
        <p:nvSpPr>
          <p:cNvPr id="17" name="Footer Placeholder 16"/>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B4C71EC6-210F-42DE-9C53-41977AD35B3D}" type="datetimeFigureOut">
              <a:rPr lang="ru-RU" smtClean="0"/>
              <a:t>21.11.2012</a:t>
            </a:fld>
            <a:endParaRPr lang="ru-RU"/>
          </a:p>
        </p:txBody>
      </p:sp>
      <p:sp>
        <p:nvSpPr>
          <p:cNvPr id="8" name="Slide Number Placeholder 7"/>
          <p:cNvSpPr>
            <a:spLocks noGrp="1"/>
          </p:cNvSpPr>
          <p:nvPr>
            <p:ph type="sldNum" sz="quarter" idx="11"/>
          </p:nvPr>
        </p:nvSpPr>
        <p:spPr/>
        <p:txBody>
          <a:bodyPr/>
          <a:lstStyle/>
          <a:p>
            <a:fld id="{B19B0651-EE4F-4900-A07F-96A6BFA9D0F0}"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3" name="Title 12"/>
          <p:cNvSpPr>
            <a:spLocks noGrp="1"/>
          </p:cNvSpPr>
          <p:nvPr>
            <p:ph type="title"/>
          </p:nvPr>
        </p:nvSpPr>
        <p:spPr/>
        <p:txBody>
          <a:bodyPr/>
          <a:lstStyle/>
          <a:p>
            <a:r>
              <a:rPr lang="ru-RU" smtClean="0"/>
              <a:t>Образец заголовка</a:t>
            </a:r>
            <a:endParaRPr lang="en-US"/>
          </a:p>
        </p:txBody>
      </p:sp>
      <p:sp>
        <p:nvSpPr>
          <p:cNvPr id="16" name="Date Placeholder 15"/>
          <p:cNvSpPr>
            <a:spLocks noGrp="1"/>
          </p:cNvSpPr>
          <p:nvPr>
            <p:ph type="dt" sz="half" idx="15"/>
          </p:nvPr>
        </p:nvSpPr>
        <p:spPr/>
        <p:txBody>
          <a:bodyPr/>
          <a:lstStyle/>
          <a:p>
            <a:fld id="{B4C71EC6-210F-42DE-9C53-41977AD35B3D}" type="datetimeFigureOut">
              <a:rPr lang="ru-RU" smtClean="0"/>
              <a:t>21.11.2012</a:t>
            </a:fld>
            <a:endParaRPr lang="ru-RU"/>
          </a:p>
        </p:txBody>
      </p:sp>
      <p:sp>
        <p:nvSpPr>
          <p:cNvPr id="19" name="Slide Number Placeholder 18"/>
          <p:cNvSpPr>
            <a:spLocks noGrp="1"/>
          </p:cNvSpPr>
          <p:nvPr>
            <p:ph type="sldNum" sz="quarter" idx="16"/>
          </p:nvPr>
        </p:nvSpPr>
        <p:spPr/>
        <p:txBody>
          <a:bodyPr/>
          <a:lstStyle/>
          <a:p>
            <a:fld id="{B19B0651-EE4F-4900-A07F-96A6BFA9D0F0}" type="slidenum">
              <a:rPr lang="ru-RU" smtClean="0"/>
              <a:t>‹#›</a:t>
            </a:fld>
            <a:endParaRPr lang="ru-RU"/>
          </a:p>
        </p:txBody>
      </p:sp>
      <p:sp>
        <p:nvSpPr>
          <p:cNvPr id="23" name="Footer Placeholder 22"/>
          <p:cNvSpPr>
            <a:spLocks noGrp="1"/>
          </p:cNvSpPr>
          <p:nvPr>
            <p:ph type="ftr" sz="quarter" idx="17"/>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ru-RU" smtClean="0"/>
              <a:t>Образец текста</a:t>
            </a:r>
          </a:p>
        </p:txBody>
      </p:sp>
      <p:sp>
        <p:nvSpPr>
          <p:cNvPr id="12" name="Title 11"/>
          <p:cNvSpPr>
            <a:spLocks noGrp="1"/>
          </p:cNvSpPr>
          <p:nvPr>
            <p:ph type="title"/>
          </p:nvPr>
        </p:nvSpPr>
        <p:spPr>
          <a:xfrm>
            <a:off x="2514600" y="975360"/>
            <a:ext cx="4114800" cy="701040"/>
          </a:xfrm>
        </p:spPr>
        <p:txBody>
          <a:bodyPr/>
          <a:lstStyle/>
          <a:p>
            <a:r>
              <a:rPr lang="ru-RU" smtClean="0"/>
              <a:t>Образец заголовка</a:t>
            </a:r>
            <a:endParaRPr lang="en-US"/>
          </a:p>
        </p:txBody>
      </p:sp>
      <p:sp>
        <p:nvSpPr>
          <p:cNvPr id="13" name="Date Placeholder 12"/>
          <p:cNvSpPr>
            <a:spLocks noGrp="1"/>
          </p:cNvSpPr>
          <p:nvPr>
            <p:ph type="dt" sz="half" idx="14"/>
          </p:nvPr>
        </p:nvSpPr>
        <p:spPr>
          <a:xfrm>
            <a:off x="2981325" y="273180"/>
            <a:ext cx="3181350" cy="292100"/>
          </a:xfrm>
        </p:spPr>
        <p:txBody>
          <a:bodyPr/>
          <a:lstStyle/>
          <a:p>
            <a:fld id="{B4C71EC6-210F-42DE-9C53-41977AD35B3D}" type="datetimeFigureOut">
              <a:rPr lang="ru-RU" smtClean="0"/>
              <a:t>21.11.2012</a:t>
            </a:fld>
            <a:endParaRPr lang="ru-RU"/>
          </a:p>
        </p:txBody>
      </p:sp>
      <p:sp>
        <p:nvSpPr>
          <p:cNvPr id="14" name="Slide Number Placeholder 13"/>
          <p:cNvSpPr>
            <a:spLocks noGrp="1"/>
          </p:cNvSpPr>
          <p:nvPr>
            <p:ph type="sldNum" sz="quarter" idx="15"/>
          </p:nvPr>
        </p:nvSpPr>
        <p:spPr>
          <a:xfrm>
            <a:off x="4038600" y="6172200"/>
            <a:ext cx="1066800" cy="304800"/>
          </a:xfrm>
        </p:spPr>
        <p:txBody>
          <a:bodyPr/>
          <a:lstStyle/>
          <a:p>
            <a:fld id="{B19B0651-EE4F-4900-A07F-96A6BFA9D0F0}" type="slidenum">
              <a:rPr lang="ru-RU" smtClean="0"/>
              <a:t>‹#›</a:t>
            </a:fld>
            <a:endParaRPr lang="ru-RU"/>
          </a:p>
        </p:txBody>
      </p:sp>
      <p:sp>
        <p:nvSpPr>
          <p:cNvPr id="15" name="Footer Placeholder 14"/>
          <p:cNvSpPr>
            <a:spLocks noGrp="1"/>
          </p:cNvSpPr>
          <p:nvPr>
            <p:ph type="ftr" sz="quarter" idx="16"/>
          </p:nvPr>
        </p:nvSpPr>
        <p:spPr>
          <a:xfrm>
            <a:off x="1447800" y="6486525"/>
            <a:ext cx="6248400" cy="292100"/>
          </a:xfrm>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B4C71EC6-210F-42DE-9C53-41977AD35B3D}" type="datetimeFigureOut">
              <a:rPr lang="ru-RU" smtClean="0"/>
              <a:t>21.11.2012</a:t>
            </a:fld>
            <a:endParaRPr lang="ru-RU"/>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ru-RU"/>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B19B0651-EE4F-4900-A07F-96A6BFA9D0F0}" type="slidenum">
              <a:rPr lang="ru-RU" smtClean="0"/>
              <a:t>‹#›</a:t>
            </a:fld>
            <a:endParaRPr lang="ru-RU"/>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ru-RU" smtClean="0"/>
              <a:t>Образец заголовка</a:t>
            </a:r>
            <a:endParaRPr lang="en-US"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r>
              <a:rPr lang="de-DE" dirty="0" err="1" smtClean="0"/>
              <a:t>Author</a:t>
            </a:r>
            <a:r>
              <a:rPr lang="ru-RU" dirty="0"/>
              <a:t> </a:t>
            </a:r>
            <a:r>
              <a:rPr lang="ru-RU" dirty="0" smtClean="0"/>
              <a:t>- </a:t>
            </a:r>
            <a:r>
              <a:rPr lang="de-DE" dirty="0" smtClean="0"/>
              <a:t>John </a:t>
            </a:r>
            <a:r>
              <a:rPr lang="de-DE" dirty="0"/>
              <a:t>Milton</a:t>
            </a:r>
            <a:endParaRPr lang="ru-RU" dirty="0"/>
          </a:p>
        </p:txBody>
      </p:sp>
      <p:sp>
        <p:nvSpPr>
          <p:cNvPr id="2" name="Заголовок 1"/>
          <p:cNvSpPr>
            <a:spLocks noGrp="1"/>
          </p:cNvSpPr>
          <p:nvPr>
            <p:ph type="title"/>
          </p:nvPr>
        </p:nvSpPr>
        <p:spPr/>
        <p:txBody>
          <a:bodyPr/>
          <a:lstStyle/>
          <a:p>
            <a:r>
              <a:rPr lang="de-DE" dirty="0"/>
              <a:t>Paradise Lost</a:t>
            </a:r>
            <a:endParaRPr lang="ru-RU" dirty="0"/>
          </a:p>
        </p:txBody>
      </p:sp>
    </p:spTree>
    <p:extLst>
      <p:ext uri="{BB962C8B-B14F-4D97-AF65-F5344CB8AC3E}">
        <p14:creationId xmlns:p14="http://schemas.microsoft.com/office/powerpoint/2010/main" val="30456739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a:xfrm>
            <a:off x="0" y="1772816"/>
            <a:ext cx="5364088" cy="5051260"/>
          </a:xfrm>
        </p:spPr>
        <p:txBody>
          <a:bodyPr>
            <a:normAutofit fontScale="92500" lnSpcReduction="10000"/>
          </a:bodyPr>
          <a:lstStyle/>
          <a:p>
            <a:r>
              <a:rPr lang="en-US" dirty="0"/>
              <a:t>The Son of God is the spirit that will become Jesus Christ, though he is never named explicitly, since he has not yet entered human form. </a:t>
            </a:r>
            <a:r>
              <a:rPr lang="en-US" dirty="0" smtClean="0"/>
              <a:t>He </a:t>
            </a:r>
            <a:r>
              <a:rPr lang="en-US" dirty="0"/>
              <a:t>is the ultimate hero of the epic and infinitely powerful, singlehandedly defeating Satan and his followers when they violently rebel against God and driving them into Hell. The Son of God tells Adam and Eve about God's judgment after their sin. However, he sacrificially volunteers to eventually journey to the World, become a man himself, and redeem the Fall of Man through his own death and resurrection. In the final scene, a vision of Salvation through the Son of God is revealed to Adam by Michael. Still, the name, Jesus of Nazareth, and the details of Jesus' story are not depicted in the poem.</a:t>
            </a:r>
            <a:endParaRPr lang="ru-RU" dirty="0"/>
          </a:p>
        </p:txBody>
      </p:sp>
      <p:sp>
        <p:nvSpPr>
          <p:cNvPr id="3" name="Заголовок 2"/>
          <p:cNvSpPr>
            <a:spLocks noGrp="1"/>
          </p:cNvSpPr>
          <p:nvPr>
            <p:ph type="title"/>
          </p:nvPr>
        </p:nvSpPr>
        <p:spPr/>
        <p:txBody>
          <a:bodyPr/>
          <a:lstStyle/>
          <a:p>
            <a:r>
              <a:rPr lang="de-DE" dirty="0"/>
              <a:t>The Son </a:t>
            </a:r>
            <a:r>
              <a:rPr lang="de-DE" dirty="0" err="1"/>
              <a:t>of</a:t>
            </a:r>
            <a:r>
              <a:rPr lang="de-DE" dirty="0"/>
              <a:t> </a:t>
            </a:r>
            <a:r>
              <a:rPr lang="de-DE" dirty="0" err="1"/>
              <a:t>God</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120" y="1988840"/>
            <a:ext cx="3238500" cy="4286250"/>
          </a:xfrm>
          <a:prstGeom prst="rect">
            <a:avLst/>
          </a:prstGeom>
        </p:spPr>
      </p:pic>
    </p:spTree>
    <p:extLst>
      <p:ext uri="{BB962C8B-B14F-4D97-AF65-F5344CB8AC3E}">
        <p14:creationId xmlns:p14="http://schemas.microsoft.com/office/powerpoint/2010/main" val="2315209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a:xfrm>
            <a:off x="0" y="1844824"/>
            <a:ext cx="9144000" cy="2808312"/>
          </a:xfrm>
        </p:spPr>
        <p:txBody>
          <a:bodyPr>
            <a:normAutofit fontScale="92500" lnSpcReduction="10000"/>
          </a:bodyPr>
          <a:lstStyle/>
          <a:p>
            <a:r>
              <a:rPr lang="en-US" dirty="0"/>
              <a:t>God the Father is the creator of Heaven, Hell, the World, and of everyone and everything there is. He desires glory and praise from all his creations. He is an all-powerful, all-knowing, infinitely good being who cannot be overthrown by even the great army of angels Satan incites against him. The poem begins with the purpose of justifying the ways of God to men, so God often converses with the Son of God concerning his plans and reveals his motives regarding his actions. The poem portrays God’s process of creation in the way that Milton believed it was done, that God created Heaven, Earth, Hell, and all the creatures that inhabit these separate planes from part of Himself, not out of nothing.</a:t>
            </a:r>
            <a:endParaRPr lang="ru-RU" dirty="0"/>
          </a:p>
        </p:txBody>
      </p:sp>
      <p:sp>
        <p:nvSpPr>
          <p:cNvPr id="3" name="Заголовок 2"/>
          <p:cNvSpPr>
            <a:spLocks noGrp="1"/>
          </p:cNvSpPr>
          <p:nvPr>
            <p:ph type="title"/>
          </p:nvPr>
        </p:nvSpPr>
        <p:spPr/>
        <p:txBody>
          <a:bodyPr/>
          <a:lstStyle/>
          <a:p>
            <a:r>
              <a:rPr lang="de-DE" dirty="0" err="1"/>
              <a:t>God</a:t>
            </a:r>
            <a:r>
              <a:rPr lang="de-DE" dirty="0"/>
              <a:t> </a:t>
            </a:r>
            <a:r>
              <a:rPr lang="de-DE" dirty="0" err="1"/>
              <a:t>the</a:t>
            </a:r>
            <a:r>
              <a:rPr lang="de-DE" dirty="0"/>
              <a:t> </a:t>
            </a:r>
            <a:r>
              <a:rPr lang="de-DE" dirty="0" err="1"/>
              <a:t>Father</a:t>
            </a: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5816" y="4509120"/>
            <a:ext cx="2808312" cy="2181123"/>
          </a:xfrm>
          <a:prstGeom prst="rect">
            <a:avLst/>
          </a:prstGeom>
          <a:ln>
            <a:noFill/>
          </a:ln>
          <a:effectLst>
            <a:softEdge rad="112500"/>
          </a:effectLst>
        </p:spPr>
      </p:pic>
    </p:spTree>
    <p:extLst>
      <p:ext uri="{BB962C8B-B14F-4D97-AF65-F5344CB8AC3E}">
        <p14:creationId xmlns:p14="http://schemas.microsoft.com/office/powerpoint/2010/main" val="5897759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a:xfrm>
            <a:off x="457200" y="2020824"/>
            <a:ext cx="4762872" cy="4075176"/>
          </a:xfrm>
        </p:spPr>
        <p:txBody>
          <a:bodyPr/>
          <a:lstStyle/>
          <a:p>
            <a:r>
              <a:rPr lang="en-US" dirty="0"/>
              <a:t>Raphael is an angel who is sent by God to warn Adam about Satan's infiltration of Eden and to warn him that Satan is going to try to curse Adam and Eve. He also has a lengthy discussion with the curious Adam regarding creation and events which transpired in Heaven.</a:t>
            </a:r>
            <a:endParaRPr lang="ru-RU" dirty="0"/>
          </a:p>
        </p:txBody>
      </p:sp>
      <p:sp>
        <p:nvSpPr>
          <p:cNvPr id="3" name="Заголовок 2"/>
          <p:cNvSpPr>
            <a:spLocks noGrp="1"/>
          </p:cNvSpPr>
          <p:nvPr>
            <p:ph type="title"/>
          </p:nvPr>
        </p:nvSpPr>
        <p:spPr/>
        <p:txBody>
          <a:bodyPr/>
          <a:lstStyle/>
          <a:p>
            <a:r>
              <a:rPr lang="de-DE" dirty="0"/>
              <a:t>Raphael</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120" y="1928873"/>
            <a:ext cx="3038519" cy="4494007"/>
          </a:xfrm>
          <a:prstGeom prst="rect">
            <a:avLst/>
          </a:prstGeom>
          <a:ln>
            <a:noFill/>
          </a:ln>
          <a:effectLst>
            <a:softEdge rad="112500"/>
          </a:effectLst>
        </p:spPr>
      </p:pic>
    </p:spTree>
    <p:extLst>
      <p:ext uri="{BB962C8B-B14F-4D97-AF65-F5344CB8AC3E}">
        <p14:creationId xmlns:p14="http://schemas.microsoft.com/office/powerpoint/2010/main" val="11500294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a:xfrm>
            <a:off x="0" y="1844824"/>
            <a:ext cx="4716016" cy="5013176"/>
          </a:xfrm>
        </p:spPr>
        <p:txBody>
          <a:bodyPr>
            <a:normAutofit fontScale="92500" lnSpcReduction="10000"/>
          </a:bodyPr>
          <a:lstStyle/>
          <a:p>
            <a:r>
              <a:rPr lang="en-US" dirty="0"/>
              <a:t>Michael is a mighty archangel who fought for God in the Angelic War. In the first battle, he wounds Satan terribly with a powerful sword that God designed to even cut through the substance of angels. After Adam and Eve disobey God by eating from the Tree of Knowledge, God sends the angel Michael to visit Adam and Eve. His duty is to escort Adam and Eve out of Paradise. But before this happens, Michael shows Adam visions of the future which cover an outline of the Bible, from the story of Cain and Abel in Genesis, up through the story of Jesus Christ in the New Testament.</a:t>
            </a:r>
            <a:endParaRPr lang="ru-RU" dirty="0"/>
          </a:p>
        </p:txBody>
      </p:sp>
      <p:sp>
        <p:nvSpPr>
          <p:cNvPr id="3" name="Заголовок 2"/>
          <p:cNvSpPr>
            <a:spLocks noGrp="1"/>
          </p:cNvSpPr>
          <p:nvPr>
            <p:ph type="title"/>
          </p:nvPr>
        </p:nvSpPr>
        <p:spPr/>
        <p:txBody>
          <a:bodyPr/>
          <a:lstStyle/>
          <a:p>
            <a:r>
              <a:rPr lang="de-DE" dirty="0"/>
              <a:t>Michael</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048" y="1909155"/>
            <a:ext cx="3768926" cy="4685382"/>
          </a:xfrm>
          <a:prstGeom prst="rect">
            <a:avLst/>
          </a:prstGeom>
          <a:ln>
            <a:noFill/>
          </a:ln>
          <a:effectLst>
            <a:softEdge rad="112500"/>
          </a:effectLst>
        </p:spPr>
      </p:pic>
    </p:spTree>
    <p:extLst>
      <p:ext uri="{BB962C8B-B14F-4D97-AF65-F5344CB8AC3E}">
        <p14:creationId xmlns:p14="http://schemas.microsoft.com/office/powerpoint/2010/main" val="16409053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p:txBody>
          <a:bodyPr/>
          <a:lstStyle/>
          <a:p>
            <a:r>
              <a:rPr lang="en-US" dirty="0"/>
              <a:t>Paradise Lost is an epic poem in blank verse by the 17th-century English poet John Milton. It was originally published in 1667 in ten books, with a total of over ten thousand individual lines of verse. A second edition followed in 1674, changed into twelve books (in the manner of the division of Virgil's </a:t>
            </a:r>
            <a:r>
              <a:rPr lang="en-US" dirty="0" err="1"/>
              <a:t>Aeneid</a:t>
            </a:r>
            <a:r>
              <a:rPr lang="en-US" dirty="0"/>
              <a:t>) with minor revisions throughout and a note on the versification</a:t>
            </a:r>
            <a:r>
              <a:rPr lang="en-US" dirty="0" smtClean="0"/>
              <a:t>.</a:t>
            </a:r>
          </a:p>
          <a:p>
            <a:r>
              <a:rPr lang="en-US" dirty="0"/>
              <a:t>The poem concerns the Biblical story of the Fall of Man: the temptation of Adam and Eve by the fallen angel Satan and their expulsion from the Garden of Eden. Milton's purpose, stated in Book I, is to "justify the ways of God to men".[2] Paradise Lost is widely considered one of the greatest literary works in the English </a:t>
            </a:r>
            <a:r>
              <a:rPr lang="en-US" dirty="0" smtClean="0"/>
              <a:t>language.</a:t>
            </a:r>
          </a:p>
        </p:txBody>
      </p:sp>
      <p:sp>
        <p:nvSpPr>
          <p:cNvPr id="3" name="Заголовок 2"/>
          <p:cNvSpPr>
            <a:spLocks noGrp="1"/>
          </p:cNvSpPr>
          <p:nvPr>
            <p:ph type="title"/>
          </p:nvPr>
        </p:nvSpPr>
        <p:spPr/>
        <p:txBody>
          <a:bodyPr/>
          <a:lstStyle/>
          <a:p>
            <a:r>
              <a:rPr lang="en-US" dirty="0" smtClean="0"/>
              <a:t>Brief info</a:t>
            </a:r>
            <a:endParaRPr lang="ru-RU" dirty="0"/>
          </a:p>
        </p:txBody>
      </p:sp>
    </p:spTree>
    <p:extLst>
      <p:ext uri="{BB962C8B-B14F-4D97-AF65-F5344CB8AC3E}">
        <p14:creationId xmlns:p14="http://schemas.microsoft.com/office/powerpoint/2010/main" val="33006470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548680"/>
            <a:ext cx="6648481" cy="5629047"/>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4285491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de-DE" dirty="0" err="1"/>
              <a:t>Characters</a:t>
            </a:r>
            <a:endParaRPr lang="ru-RU" dirty="0"/>
          </a:p>
        </p:txBody>
      </p:sp>
      <p:sp>
        <p:nvSpPr>
          <p:cNvPr id="3" name="Подзаголовок 2"/>
          <p:cNvSpPr>
            <a:spLocks noGrp="1"/>
          </p:cNvSpPr>
          <p:nvPr>
            <p:ph type="subTitle" idx="1"/>
          </p:nvPr>
        </p:nvSpPr>
        <p:spPr/>
        <p:txBody>
          <a:bodyPr/>
          <a:lstStyle/>
          <a:p>
            <a:endParaRPr lang="ru-RU" dirty="0"/>
          </a:p>
        </p:txBody>
      </p:sp>
    </p:spTree>
    <p:extLst>
      <p:ext uri="{BB962C8B-B14F-4D97-AF65-F5344CB8AC3E}">
        <p14:creationId xmlns:p14="http://schemas.microsoft.com/office/powerpoint/2010/main" val="31582921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a:xfrm>
            <a:off x="0" y="1772816"/>
            <a:ext cx="4978896" cy="5085183"/>
          </a:xfrm>
        </p:spPr>
        <p:txBody>
          <a:bodyPr>
            <a:normAutofit lnSpcReduction="10000"/>
          </a:bodyPr>
          <a:lstStyle/>
          <a:p>
            <a:r>
              <a:rPr lang="en-US" dirty="0"/>
              <a:t>Satan is the first major character introduced in the poem. Formerly the most beautiful of all angels in Heaven, he's a tragic figure best described by the now-famous quote "Better to reign in Hell than to serve in Heaven". </a:t>
            </a:r>
          </a:p>
          <a:p>
            <a:r>
              <a:rPr lang="en-US" dirty="0" smtClean="0"/>
              <a:t>Satan </a:t>
            </a:r>
            <a:r>
              <a:rPr lang="en-US" dirty="0"/>
              <a:t>is deeply arrogant, albeit powerful and charismatic. Satan's persuasive powers are evident throughout the book; not only is he cunning and deceptive, but he also is able to rally the angels to continue in the rebellion after their </a:t>
            </a:r>
            <a:r>
              <a:rPr lang="en-US" dirty="0" smtClean="0"/>
              <a:t>agonizing </a:t>
            </a:r>
            <a:r>
              <a:rPr lang="en-US" dirty="0"/>
              <a:t>defeat in the Angelic War. He argues that God rules as a tyrant and that all the angels ought to rule as gods.</a:t>
            </a:r>
            <a:endParaRPr lang="ru-RU" dirty="0"/>
          </a:p>
        </p:txBody>
      </p:sp>
      <p:sp>
        <p:nvSpPr>
          <p:cNvPr id="3" name="Заголовок 2"/>
          <p:cNvSpPr>
            <a:spLocks noGrp="1"/>
          </p:cNvSpPr>
          <p:nvPr>
            <p:ph type="title"/>
          </p:nvPr>
        </p:nvSpPr>
        <p:spPr/>
        <p:txBody>
          <a:bodyPr/>
          <a:lstStyle/>
          <a:p>
            <a:r>
              <a:rPr lang="de-DE" dirty="0" smtClean="0"/>
              <a:t>Satan</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064" y="1916832"/>
            <a:ext cx="3816424" cy="4328647"/>
          </a:xfrm>
          <a:prstGeom prst="rect">
            <a:avLst/>
          </a:prstGeom>
          <a:ln>
            <a:noFill/>
          </a:ln>
          <a:effectLst>
            <a:softEdge rad="112500"/>
          </a:effectLst>
        </p:spPr>
      </p:pic>
    </p:spTree>
    <p:extLst>
      <p:ext uri="{BB962C8B-B14F-4D97-AF65-F5344CB8AC3E}">
        <p14:creationId xmlns:p14="http://schemas.microsoft.com/office/powerpoint/2010/main" val="3559210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a:xfrm>
            <a:off x="755576" y="2060848"/>
            <a:ext cx="8100392" cy="4392488"/>
          </a:xfrm>
        </p:spPr>
        <p:txBody>
          <a:bodyPr>
            <a:normAutofit/>
          </a:bodyPr>
          <a:lstStyle/>
          <a:p>
            <a:r>
              <a:rPr lang="en-US" dirty="0"/>
              <a:t>Adam is the first human created by God. Though initially alone, Adam demands a mate from God. Considered God's prized creation, Adam, along with his wife, rules over all the creatures of the world and reside in the Garden of Eden. He is more intelligent and curious about external ideas than Eve. He is completely infatuated with Eve, which while pure in and of itself, eventually contributes to his reasons for joining Eve in disobedience to God.</a:t>
            </a:r>
          </a:p>
          <a:p>
            <a:endParaRPr lang="en-US" dirty="0"/>
          </a:p>
          <a:p>
            <a:r>
              <a:rPr lang="en-US" dirty="0"/>
              <a:t>As opposed to the Biblical Adam, this version of Adam is given a glimpse of the future of mankind (this includes a synopsis of stories from the Old and New Testaments), by the angel Michael, before he has to leave Paradise.</a:t>
            </a:r>
            <a:endParaRPr lang="ru-RU" dirty="0"/>
          </a:p>
        </p:txBody>
      </p:sp>
      <p:sp>
        <p:nvSpPr>
          <p:cNvPr id="3" name="Заголовок 2"/>
          <p:cNvSpPr>
            <a:spLocks noGrp="1"/>
          </p:cNvSpPr>
          <p:nvPr>
            <p:ph type="title"/>
          </p:nvPr>
        </p:nvSpPr>
        <p:spPr/>
        <p:txBody>
          <a:bodyPr/>
          <a:lstStyle/>
          <a:p>
            <a:r>
              <a:rPr lang="en-US" dirty="0" smtClean="0"/>
              <a:t>Adam</a:t>
            </a:r>
            <a:endParaRPr lang="ru-RU" dirty="0"/>
          </a:p>
        </p:txBody>
      </p:sp>
    </p:spTree>
    <p:extLst>
      <p:ext uri="{BB962C8B-B14F-4D97-AF65-F5344CB8AC3E}">
        <p14:creationId xmlns:p14="http://schemas.microsoft.com/office/powerpoint/2010/main" val="2591036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3768" y="116632"/>
            <a:ext cx="4104456" cy="5032175"/>
          </a:xfrm>
          <a:prstGeom prst="rect">
            <a:avLst/>
          </a:prstGeom>
          <a:ln>
            <a:noFill/>
          </a:ln>
          <a:effectLst>
            <a:softEdge rad="112500"/>
          </a:effectLst>
        </p:spPr>
      </p:pic>
      <p:sp>
        <p:nvSpPr>
          <p:cNvPr id="3" name="Прямоугольник 2"/>
          <p:cNvSpPr/>
          <p:nvPr/>
        </p:nvSpPr>
        <p:spPr>
          <a:xfrm>
            <a:off x="2453502" y="5148807"/>
            <a:ext cx="4572000" cy="1200329"/>
          </a:xfrm>
          <a:prstGeom prst="rect">
            <a:avLst/>
          </a:prstGeom>
        </p:spPr>
        <p:txBody>
          <a:bodyPr>
            <a:spAutoFit/>
          </a:bodyPr>
          <a:lstStyle/>
          <a:p>
            <a:r>
              <a:rPr lang="en-US" dirty="0"/>
              <a:t> </a:t>
            </a:r>
            <a:r>
              <a:rPr lang="en-US" dirty="0" smtClean="0"/>
              <a:t>Angel </a:t>
            </a:r>
            <a:r>
              <a:rPr lang="en-US" dirty="0"/>
              <a:t>Michael explained 'The Law of Temperance' to Adam, the first created man to face the threat of death.</a:t>
            </a:r>
            <a:endParaRPr lang="ru-RU" dirty="0"/>
          </a:p>
        </p:txBody>
      </p:sp>
    </p:spTree>
    <p:extLst>
      <p:ext uri="{BB962C8B-B14F-4D97-AF65-F5344CB8AC3E}">
        <p14:creationId xmlns:p14="http://schemas.microsoft.com/office/powerpoint/2010/main" val="3433642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a:xfrm>
            <a:off x="755576" y="2132856"/>
            <a:ext cx="7452320" cy="4248472"/>
          </a:xfrm>
        </p:spPr>
        <p:txBody>
          <a:bodyPr>
            <a:normAutofit/>
          </a:bodyPr>
          <a:lstStyle/>
          <a:p>
            <a:r>
              <a:rPr lang="en-US" dirty="0"/>
              <a:t>Eve is the second human created by God, taken from one of Adam's ribs and shaped into a female form of Adam. In her innocence, she is the model of a good wife, graceful and submissive to Adam. Though happy, she longs for knowledge and, more specifically, </a:t>
            </a:r>
            <a:r>
              <a:rPr lang="en-US" dirty="0" smtClean="0"/>
              <a:t>self-knowledge. Eve </a:t>
            </a:r>
            <a:r>
              <a:rPr lang="en-US" dirty="0"/>
              <a:t>is extremely beautiful and thoroughly in love with Adam, though may feel suffocated by his constant presence. One day, she convinces Adam that it would be good for them to split up and work different parts of the Garden. In her solitude, she is tempted by Satan to sin against God. Adam shortly follows along with her.</a:t>
            </a:r>
            <a:endParaRPr lang="ru-RU" dirty="0"/>
          </a:p>
        </p:txBody>
      </p:sp>
      <p:sp>
        <p:nvSpPr>
          <p:cNvPr id="3" name="Заголовок 2"/>
          <p:cNvSpPr>
            <a:spLocks noGrp="1"/>
          </p:cNvSpPr>
          <p:nvPr>
            <p:ph type="title"/>
          </p:nvPr>
        </p:nvSpPr>
        <p:spPr/>
        <p:txBody>
          <a:bodyPr/>
          <a:lstStyle/>
          <a:p>
            <a:r>
              <a:rPr lang="de-DE" dirty="0"/>
              <a:t>Eve</a:t>
            </a:r>
            <a:endParaRPr lang="ru-RU" dirty="0"/>
          </a:p>
        </p:txBody>
      </p:sp>
    </p:spTree>
    <p:extLst>
      <p:ext uri="{BB962C8B-B14F-4D97-AF65-F5344CB8AC3E}">
        <p14:creationId xmlns:p14="http://schemas.microsoft.com/office/powerpoint/2010/main" val="1659930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1761" y="404664"/>
            <a:ext cx="3916463" cy="5064900"/>
          </a:xfrm>
          <a:prstGeom prst="rect">
            <a:avLst/>
          </a:prstGeom>
        </p:spPr>
      </p:pic>
      <p:sp>
        <p:nvSpPr>
          <p:cNvPr id="3" name="Прямоугольник 2"/>
          <p:cNvSpPr/>
          <p:nvPr/>
        </p:nvSpPr>
        <p:spPr>
          <a:xfrm>
            <a:off x="2343992" y="5661248"/>
            <a:ext cx="4572000" cy="923330"/>
          </a:xfrm>
          <a:prstGeom prst="rect">
            <a:avLst/>
          </a:prstGeom>
        </p:spPr>
        <p:txBody>
          <a:bodyPr>
            <a:spAutoFit/>
          </a:bodyPr>
          <a:lstStyle/>
          <a:p>
            <a:r>
              <a:rPr lang="en-US" dirty="0"/>
              <a:t>William Blake, The Temptation and Fall of Eve, 1808 (illustration of Milton's Paradise Lost)</a:t>
            </a:r>
            <a:endParaRPr lang="ru-RU" dirty="0"/>
          </a:p>
        </p:txBody>
      </p:sp>
    </p:spTree>
    <p:extLst>
      <p:ext uri="{BB962C8B-B14F-4D97-AF65-F5344CB8AC3E}">
        <p14:creationId xmlns:p14="http://schemas.microsoft.com/office/powerpoint/2010/main" val="19582181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60</TotalTime>
  <Words>1027</Words>
  <Application>Microsoft Office PowerPoint</Application>
  <PresentationFormat>Экран (4:3)</PresentationFormat>
  <Paragraphs>25</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BlackTie</vt:lpstr>
      <vt:lpstr>Paradise Lost</vt:lpstr>
      <vt:lpstr>Brief info</vt:lpstr>
      <vt:lpstr>Презентация PowerPoint</vt:lpstr>
      <vt:lpstr>Characters</vt:lpstr>
      <vt:lpstr>Satan</vt:lpstr>
      <vt:lpstr>Adam</vt:lpstr>
      <vt:lpstr>Презентация PowerPoint</vt:lpstr>
      <vt:lpstr>Eve</vt:lpstr>
      <vt:lpstr>Презентация PowerPoint</vt:lpstr>
      <vt:lpstr>The Son of God</vt:lpstr>
      <vt:lpstr>God the Father</vt:lpstr>
      <vt:lpstr>Raphael</vt:lpstr>
      <vt:lpstr>Michael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Paradise Lost</dc:title>
  <dc:creator>Пользователь</dc:creator>
  <cp:lastModifiedBy>Пользователь</cp:lastModifiedBy>
  <cp:revision>7</cp:revision>
  <dcterms:created xsi:type="dcterms:W3CDTF">2012-11-21T17:05:55Z</dcterms:created>
  <dcterms:modified xsi:type="dcterms:W3CDTF">2012-11-21T18:17:06Z</dcterms:modified>
</cp:coreProperties>
</file>