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600" y="332656"/>
            <a:ext cx="7400937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00192" y="3861048"/>
            <a:ext cx="2502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11-А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ХЗОШ №168</a:t>
            </a:r>
          </a:p>
          <a:p>
            <a:pPr algn="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Бєлікова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Юлія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2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656" y="1700808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нелімітований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полудня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вечірніх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доводиться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витримувати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новин,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приходить до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встигають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 і точно. 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не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згоріти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сам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роботу,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редактор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домовлятися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інтерв'ю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половина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друга половина –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і новин.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96136" y="476672"/>
            <a:ext cx="27917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9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5"/>
            <a:ext cx="3816424" cy="590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журналістську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талант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легко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помічати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інтуїцію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спеціалізувався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якій-небудь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зашкодить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кругозір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303040"/>
            <a:ext cx="6276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навики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64543"/>
            <a:ext cx="4778108" cy="440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55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378466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комунікабельний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цікавлять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вправно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вир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фотоапарату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відеокамери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диктофона,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математикою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однокласників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знати,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мрієш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співпадало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мрієш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подорожувати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мрієш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президентом,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зірками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шоу-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спорту;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подобається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фотокамеру;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комунікабельний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харизму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7904" y="371398"/>
            <a:ext cx="51898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 на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профпридатність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4813" y="6179780"/>
            <a:ext cx="7028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зрозумілий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   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9349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144" y="1611355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гарячих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точках”,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курйозні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Перед ким широко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високопосадовців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кому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душу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психологам,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заходи?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одна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найцікавіших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себе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когось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“сама на себе” і,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подвійну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(ставку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гонорари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Попри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амбіції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несправедливість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“кривда”, “обман” … 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мабуть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один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і про все.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розтлумачити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розважити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порадник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герой, автор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ведучий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3265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7121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24743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новинар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особа,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нею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дзеркало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людям,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темряву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необізнаності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810" y="1124743"/>
            <a:ext cx="4151517" cy="555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25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404664"/>
            <a:ext cx="4608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та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ЗУ «Про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телебачення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186" y="1628800"/>
            <a:ext cx="4162159" cy="5064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4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72816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записи,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музейних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схоронності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36096" y="457996"/>
            <a:ext cx="32039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704371"/>
            <a:ext cx="2942254" cy="195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1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6462464" cy="5668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режимом доступу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безкоштовне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лиха, катастроф,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безпорядків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мітингах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псевдонімом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анонімно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таємниці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авторства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таємниці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обнародуються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85958" y="3632005"/>
            <a:ext cx="4012709" cy="243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4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462" y="1675791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таємниці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авторства;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редактора (головного редактора)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14466" y="431086"/>
            <a:ext cx="3814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501972"/>
            <a:ext cx="2977678" cy="223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0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72816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факультетах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Закінчивши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зайнятися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Позаштатний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фрілансер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гонорари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передрук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новин. Повинен знати про все: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мітингів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позаштатного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зарплату та гонорар.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Репортер.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Ведучий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рубрики,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телепрограмі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всю роботу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номера,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 номера до верстки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макета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друкарню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83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74168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редактор.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номера.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яскрава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Непогано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знайшов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з'явився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вивіски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Робота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телебаченні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сценаріїв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озвучування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радіомовлення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ді-джеї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диктори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звукорежисери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Журналістською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них, як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культ</a:t>
            </a:r>
          </a:p>
        </p:txBody>
      </p:sp>
    </p:spTree>
    <p:extLst>
      <p:ext uri="{BB962C8B-B14F-4D97-AF65-F5344CB8AC3E}">
        <p14:creationId xmlns:p14="http://schemas.microsoft.com/office/powerpoint/2010/main" val="281787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</TotalTime>
  <Words>1397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5</cp:revision>
  <dcterms:created xsi:type="dcterms:W3CDTF">2014-04-10T03:50:46Z</dcterms:created>
  <dcterms:modified xsi:type="dcterms:W3CDTF">2014-04-10T04:52:14Z</dcterms:modified>
</cp:coreProperties>
</file>