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8" r:id="rId5"/>
    <p:sldId id="258" r:id="rId6"/>
    <p:sldId id="262" r:id="rId7"/>
    <p:sldId id="259" r:id="rId8"/>
    <p:sldId id="263" r:id="rId9"/>
    <p:sldId id="260" r:id="rId10"/>
    <p:sldId id="265" r:id="rId11"/>
    <p:sldId id="264" r:id="rId12"/>
    <p:sldId id="266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829735"/>
            <a:ext cx="5178779" cy="330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3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B8F3D5-CB67-4A6B-B7FD-BEF9CF30C63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98E5A19-4A5B-4B87-924A-03C34CB0FE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352550"/>
            <a:ext cx="6858000" cy="1371068"/>
          </a:xfrm>
        </p:spPr>
        <p:txBody>
          <a:bodyPr>
            <a:noAutofit/>
          </a:bodyPr>
          <a:lstStyle/>
          <a:p>
            <a:r>
              <a:rPr lang="uk-UA" sz="13800" smtClean="0"/>
              <a:t>Турбіни</a:t>
            </a:r>
            <a:endParaRPr lang="ru-RU" sz="13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455083"/>
          </a:xfrm>
        </p:spPr>
        <p:txBody>
          <a:bodyPr>
            <a:normAutofit/>
          </a:bodyPr>
          <a:lstStyle/>
          <a:p>
            <a:r>
              <a:rPr lang="uk-UA" sz="2000" smtClean="0"/>
              <a:t>підготував учень 10-В класу Котенко Роман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6663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0" y="1352550"/>
            <a:ext cx="1905001" cy="2209800"/>
          </a:xfrm>
        </p:spPr>
        <p:txBody>
          <a:bodyPr>
            <a:noAutofit/>
          </a:bodyPr>
          <a:lstStyle/>
          <a:p>
            <a:r>
              <a:rPr lang="uk-UA" sz="3200" smtClean="0"/>
              <a:t>480-МВт газова турбіна з </a:t>
            </a:r>
            <a:r>
              <a:rPr lang="el-GR" sz="3200" smtClean="0"/>
              <a:t>η</a:t>
            </a:r>
            <a:r>
              <a:rPr lang="uk-UA" sz="3200" smtClean="0"/>
              <a:t> = 60%</a:t>
            </a:r>
            <a:endParaRPr lang="ru-RU" sz="32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350"/>
            <a:ext cx="5605996" cy="4114800"/>
          </a:xfrm>
        </p:spPr>
      </p:pic>
    </p:spTree>
    <p:extLst>
      <p:ext uri="{BB962C8B-B14F-4D97-AF65-F5344CB8AC3E}">
        <p14:creationId xmlns:p14="http://schemas.microsoft.com/office/powerpoint/2010/main" val="3840165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13187"/>
            <a:ext cx="7315200" cy="901864"/>
          </a:xfrm>
        </p:spPr>
        <p:txBody>
          <a:bodyPr>
            <a:noAutofit/>
          </a:bodyPr>
          <a:lstStyle/>
          <a:p>
            <a:r>
              <a:rPr lang="uk-UA" sz="3200" smtClean="0"/>
              <a:t>Класифікація за типом робочого тіла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1589443"/>
            <a:ext cx="6385559" cy="2702859"/>
          </a:xfrm>
        </p:spPr>
        <p:txBody>
          <a:bodyPr>
            <a:normAutofit/>
          </a:bodyPr>
          <a:lstStyle/>
          <a:p>
            <a:r>
              <a:rPr lang="uk-UA" sz="4800" smtClean="0"/>
              <a:t> Газові турбіни</a:t>
            </a:r>
          </a:p>
          <a:p>
            <a:r>
              <a:rPr lang="uk-UA" sz="4800" smtClean="0"/>
              <a:t> Парові турбіни</a:t>
            </a:r>
          </a:p>
          <a:p>
            <a:r>
              <a:rPr lang="uk-UA" sz="4800" smtClean="0"/>
              <a:t> Гідротурбіни (водні)</a:t>
            </a:r>
            <a:endParaRPr lang="ru-RU" sz="4800"/>
          </a:p>
        </p:txBody>
      </p:sp>
    </p:spTree>
    <p:extLst>
      <p:ext uri="{BB962C8B-B14F-4D97-AF65-F5344CB8AC3E}">
        <p14:creationId xmlns:p14="http://schemas.microsoft.com/office/powerpoint/2010/main" val="1731336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14350"/>
            <a:ext cx="5715000" cy="4124068"/>
          </a:xfrm>
        </p:spPr>
      </p:pic>
    </p:spTree>
    <p:extLst>
      <p:ext uri="{BB962C8B-B14F-4D97-AF65-F5344CB8AC3E}">
        <p14:creationId xmlns:p14="http://schemas.microsoft.com/office/powerpoint/2010/main" val="1184788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352550"/>
            <a:ext cx="7010400" cy="2667000"/>
          </a:xfrm>
        </p:spPr>
        <p:txBody>
          <a:bodyPr>
            <a:noAutofit/>
          </a:bodyPr>
          <a:lstStyle/>
          <a:p>
            <a:r>
              <a:rPr lang="uk-UA" sz="8800" smtClean="0"/>
              <a:t>ДЯКУЮ ЗА УВАГУ!</a:t>
            </a:r>
            <a:endParaRPr lang="ru-RU" sz="8800"/>
          </a:p>
        </p:txBody>
      </p:sp>
    </p:spTree>
    <p:extLst>
      <p:ext uri="{BB962C8B-B14F-4D97-AF65-F5344CB8AC3E}">
        <p14:creationId xmlns:p14="http://schemas.microsoft.com/office/powerpoint/2010/main" val="309686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61950"/>
            <a:ext cx="1981200" cy="838200"/>
          </a:xfrm>
        </p:spPr>
        <p:txBody>
          <a:bodyPr>
            <a:normAutofit/>
          </a:bodyPr>
          <a:lstStyle/>
          <a:p>
            <a:r>
              <a:rPr lang="uk-UA" smtClean="0"/>
              <a:t>Вступ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00150"/>
            <a:ext cx="7315200" cy="3160059"/>
          </a:xfrm>
        </p:spPr>
        <p:txBody>
          <a:bodyPr>
            <a:noAutofit/>
          </a:bodyPr>
          <a:lstStyle/>
          <a:p>
            <a:pPr algn="just"/>
            <a:r>
              <a:rPr lang="ru-RU" sz="1800" smtClean="0"/>
              <a:t>Турбіна </a:t>
            </a:r>
            <a:r>
              <a:rPr lang="ru-RU" sz="1800"/>
              <a:t>(фр. turbine </a:t>
            </a:r>
            <a:r>
              <a:rPr lang="ru-RU" sz="1800" smtClean="0"/>
              <a:t>від </a:t>
            </a:r>
            <a:r>
              <a:rPr lang="ru-RU" sz="1800"/>
              <a:t>лат. turbo — </a:t>
            </a:r>
            <a:r>
              <a:rPr lang="ru-RU" sz="1800" smtClean="0"/>
              <a:t>вихір, обертання) </a:t>
            </a:r>
            <a:r>
              <a:rPr lang="ru-RU" sz="1800"/>
              <a:t>— </a:t>
            </a:r>
            <a:r>
              <a:rPr lang="ru-RU" sz="1800" smtClean="0"/>
              <a:t>ротаційний двигун з неперервним робочим процесом і обертовим рухом ротору (робочого органу), перетворюючий кінетичну енергію і/або внутрішню енергію робочого тіла </a:t>
            </a:r>
            <a:r>
              <a:rPr lang="ru-RU" sz="1800"/>
              <a:t>(</a:t>
            </a:r>
            <a:r>
              <a:rPr lang="ru-RU" sz="1800" smtClean="0"/>
              <a:t>пару, газу, води) </a:t>
            </a:r>
            <a:r>
              <a:rPr lang="ru-RU" sz="1800"/>
              <a:t>в </a:t>
            </a:r>
            <a:r>
              <a:rPr lang="ru-RU" sz="1800" smtClean="0"/>
              <a:t>механічну роботу</a:t>
            </a:r>
            <a:r>
              <a:rPr lang="ru-RU" sz="1800"/>
              <a:t>. </a:t>
            </a:r>
            <a:r>
              <a:rPr lang="ru-RU" sz="1800" smtClean="0"/>
              <a:t>Потік робочого тіла діє на </a:t>
            </a:r>
            <a:r>
              <a:rPr lang="ru-RU" sz="1800"/>
              <a:t>лопатки, </a:t>
            </a:r>
            <a:r>
              <a:rPr lang="ru-RU" sz="1800" smtClean="0"/>
              <a:t>закріплені навколо </a:t>
            </a:r>
            <a:r>
              <a:rPr lang="ru-RU" sz="1800"/>
              <a:t>ротора, и </a:t>
            </a:r>
            <a:r>
              <a:rPr lang="ru-RU" sz="1800" smtClean="0"/>
              <a:t>приводить їх </a:t>
            </a:r>
            <a:r>
              <a:rPr lang="ru-RU" sz="1800"/>
              <a:t>в </a:t>
            </a:r>
            <a:r>
              <a:rPr lang="ru-RU" sz="1800" smtClean="0"/>
              <a:t>рух.</a:t>
            </a:r>
            <a:endParaRPr lang="ru-RU" sz="1800"/>
          </a:p>
          <a:p>
            <a:pPr algn="just"/>
            <a:endParaRPr lang="ru-RU" sz="1800"/>
          </a:p>
          <a:p>
            <a:pPr algn="just"/>
            <a:r>
              <a:rPr lang="ru-RU" sz="1800" smtClean="0"/>
              <a:t>Застосовується в якості приводу електричного генератору </a:t>
            </a:r>
            <a:r>
              <a:rPr lang="ru-RU" sz="1800"/>
              <a:t>на </a:t>
            </a:r>
            <a:r>
              <a:rPr lang="ru-RU" sz="1800" smtClean="0"/>
              <a:t>теплових-, атомних- та гідроелектростанціях</a:t>
            </a:r>
            <a:r>
              <a:rPr lang="ru-RU" sz="1800"/>
              <a:t>, </a:t>
            </a:r>
            <a:r>
              <a:rPr lang="ru-RU" sz="1800" smtClean="0"/>
              <a:t>як складна частина приводів </a:t>
            </a:r>
            <a:r>
              <a:rPr lang="ru-RU" sz="1800"/>
              <a:t>на </a:t>
            </a:r>
            <a:r>
              <a:rPr lang="ru-RU" sz="1800" smtClean="0"/>
              <a:t>морському, наземному </a:t>
            </a:r>
            <a:r>
              <a:rPr lang="ru-RU" sz="1800"/>
              <a:t>и </a:t>
            </a:r>
            <a:r>
              <a:rPr lang="ru-RU" sz="1800" smtClean="0"/>
              <a:t>повітряному транспорті, </a:t>
            </a:r>
            <a:r>
              <a:rPr lang="ru-RU" sz="1800"/>
              <a:t>а </a:t>
            </a:r>
            <a:r>
              <a:rPr lang="ru-RU" sz="1800" smtClean="0"/>
              <a:t>також для гідродинамічної передачі, в гідронасосах</a:t>
            </a:r>
            <a:r>
              <a:rPr lang="ru-RU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551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971550"/>
            <a:ext cx="3048000" cy="3124200"/>
          </a:xfrm>
        </p:spPr>
        <p:txBody>
          <a:bodyPr>
            <a:normAutofit fontScale="90000"/>
          </a:bodyPr>
          <a:lstStyle/>
          <a:p>
            <a:r>
              <a:rPr lang="uk-UA" smtClean="0"/>
              <a:t>Монтаж парової турбіни (</a:t>
            </a:r>
            <a:r>
              <a:rPr lang="en-US" smtClean="0"/>
              <a:t>Siemens, </a:t>
            </a:r>
            <a:r>
              <a:rPr lang="uk-UA" smtClean="0"/>
              <a:t>Німеччина)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350"/>
            <a:ext cx="3443193" cy="4114800"/>
          </a:xfrm>
        </p:spPr>
      </p:pic>
    </p:spTree>
    <p:extLst>
      <p:ext uri="{BB962C8B-B14F-4D97-AF65-F5344CB8AC3E}">
        <p14:creationId xmlns:p14="http://schemas.microsoft.com/office/powerpoint/2010/main" val="158778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600" y="1276350"/>
            <a:ext cx="1343376" cy="2514600"/>
          </a:xfrm>
        </p:spPr>
        <p:txBody>
          <a:bodyPr>
            <a:noAutofit/>
          </a:bodyPr>
          <a:lstStyle/>
          <a:p>
            <a:r>
              <a:rPr lang="uk-UA" sz="1600" smtClean="0"/>
              <a:t>Газова турбіна в розібраному вигляді</a:t>
            </a:r>
            <a:endParaRPr lang="ru-RU" sz="16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350"/>
            <a:ext cx="6300355" cy="4114800"/>
          </a:xfrm>
        </p:spPr>
      </p:pic>
    </p:spTree>
    <p:extLst>
      <p:ext uri="{BB962C8B-B14F-4D97-AF65-F5344CB8AC3E}">
        <p14:creationId xmlns:p14="http://schemas.microsoft.com/office/powerpoint/2010/main" val="1863716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38150"/>
            <a:ext cx="6965245" cy="901864"/>
          </a:xfrm>
        </p:spPr>
        <p:txBody>
          <a:bodyPr/>
          <a:lstStyle/>
          <a:p>
            <a:r>
              <a:rPr lang="uk-UA" smtClean="0"/>
              <a:t>Історія парових турбін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8750"/>
            <a:ext cx="7467599" cy="32003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mtClean="0"/>
              <a:t>Спроби створити механізм</a:t>
            </a:r>
            <a:r>
              <a:rPr lang="uk-UA" smtClean="0"/>
              <a:t>и, схожі</a:t>
            </a:r>
            <a:r>
              <a:rPr lang="ru-RU" smtClean="0"/>
              <a:t> </a:t>
            </a:r>
            <a:r>
              <a:rPr lang="ru-RU"/>
              <a:t>на </a:t>
            </a:r>
            <a:r>
              <a:rPr lang="ru-RU" smtClean="0"/>
              <a:t>турбіни, робилися дуже давно. Відомий опис примітивної парової турбіни, зроблений </a:t>
            </a:r>
            <a:r>
              <a:rPr lang="ru-RU"/>
              <a:t>Героном </a:t>
            </a:r>
            <a:r>
              <a:rPr lang="ru-RU" smtClean="0"/>
              <a:t>Александрійським </a:t>
            </a:r>
            <a:r>
              <a:rPr lang="ru-RU"/>
              <a:t>(1 </a:t>
            </a:r>
            <a:r>
              <a:rPr lang="ru-RU" smtClean="0"/>
              <a:t>ст. н.е.). Однак тільки </a:t>
            </a:r>
            <a:r>
              <a:rPr lang="ru-RU"/>
              <a:t>в </a:t>
            </a:r>
            <a:r>
              <a:rPr lang="ru-RU" smtClean="0"/>
              <a:t>кінці </a:t>
            </a:r>
            <a:r>
              <a:rPr lang="ru-RU"/>
              <a:t>XIX </a:t>
            </a:r>
            <a:r>
              <a:rPr lang="ru-RU" smtClean="0"/>
              <a:t>століття, коли термодинаміка</a:t>
            </a:r>
            <a:r>
              <a:rPr lang="ru-RU"/>
              <a:t>, </a:t>
            </a:r>
            <a:r>
              <a:rPr lang="ru-RU" smtClean="0"/>
              <a:t>машинобудівництво </a:t>
            </a:r>
            <a:r>
              <a:rPr lang="ru-RU"/>
              <a:t>и </a:t>
            </a:r>
            <a:r>
              <a:rPr lang="ru-RU" smtClean="0"/>
              <a:t>металургія досягнули достатнього рівня, Гюстав </a:t>
            </a:r>
            <a:r>
              <a:rPr lang="ru-RU"/>
              <a:t>Лаваль (</a:t>
            </a:r>
            <a:r>
              <a:rPr lang="ru-RU" smtClean="0"/>
              <a:t>Швеція</a:t>
            </a:r>
            <a:r>
              <a:rPr lang="ru-RU"/>
              <a:t>) </a:t>
            </a:r>
            <a:r>
              <a:rPr lang="ru-RU" smtClean="0"/>
              <a:t>і Чарльз </a:t>
            </a:r>
            <a:r>
              <a:rPr lang="ru-RU"/>
              <a:t>Парсонс (</a:t>
            </a:r>
            <a:r>
              <a:rPr lang="ru-RU" smtClean="0"/>
              <a:t>Великобританія</a:t>
            </a:r>
            <a:r>
              <a:rPr lang="ru-RU"/>
              <a:t>) </a:t>
            </a:r>
            <a:r>
              <a:rPr lang="ru-RU" smtClean="0"/>
              <a:t>незалежно один від одного створили придатні для промисловості парові турбіни.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20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1962150"/>
            <a:ext cx="2971800" cy="901864"/>
          </a:xfrm>
        </p:spPr>
        <p:txBody>
          <a:bodyPr>
            <a:normAutofit fontScale="90000"/>
          </a:bodyPr>
          <a:lstStyle/>
          <a:p>
            <a:r>
              <a:rPr lang="uk-UA" smtClean="0"/>
              <a:t>Модель одної сходини турбіни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349"/>
            <a:ext cx="4648200" cy="4085193"/>
          </a:xfrm>
        </p:spPr>
      </p:pic>
    </p:spTree>
    <p:extLst>
      <p:ext uri="{BB962C8B-B14F-4D97-AF65-F5344CB8AC3E}">
        <p14:creationId xmlns:p14="http://schemas.microsoft.com/office/powerpoint/2010/main" val="3678051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1950"/>
            <a:ext cx="6965245" cy="901864"/>
          </a:xfrm>
        </p:spPr>
        <p:txBody>
          <a:bodyPr>
            <a:normAutofit/>
          </a:bodyPr>
          <a:lstStyle/>
          <a:p>
            <a:r>
              <a:rPr lang="uk-UA" sz="3200" smtClean="0"/>
              <a:t>Конструкція і класифікація турбін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28750"/>
            <a:ext cx="7623464" cy="2971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smtClean="0"/>
              <a:t>	Турбіна складається з двох основних частин. </a:t>
            </a:r>
            <a:r>
              <a:rPr lang="ru-RU" sz="1600"/>
              <a:t>Ротор </a:t>
            </a:r>
            <a:r>
              <a:rPr lang="ru-RU" sz="1600" smtClean="0"/>
              <a:t>з </a:t>
            </a:r>
            <a:r>
              <a:rPr lang="ru-RU" sz="1600"/>
              <a:t>лопатками — </a:t>
            </a:r>
            <a:r>
              <a:rPr lang="ru-RU" sz="1600" smtClean="0"/>
              <a:t>рухома частина турбіни. </a:t>
            </a:r>
            <a:r>
              <a:rPr lang="ru-RU" sz="1600"/>
              <a:t>Статор </a:t>
            </a:r>
            <a:r>
              <a:rPr lang="ru-RU" sz="1600" smtClean="0"/>
              <a:t>з вирівнюючим апаратом </a:t>
            </a:r>
            <a:r>
              <a:rPr lang="ru-RU" sz="1600"/>
              <a:t>— </a:t>
            </a:r>
            <a:r>
              <a:rPr lang="ru-RU" sz="1600" smtClean="0"/>
              <a:t>нерухома частина.</a:t>
            </a:r>
            <a:endParaRPr lang="ru-RU" sz="1600"/>
          </a:p>
          <a:p>
            <a:pPr marL="0" indent="0" algn="just">
              <a:buNone/>
            </a:pPr>
            <a:r>
              <a:rPr lang="ru-RU" sz="1600" smtClean="0"/>
              <a:t>	За напрямком руху потоку робочого тіла розрізняють аксіальні парові турбіни, </a:t>
            </a:r>
            <a:r>
              <a:rPr lang="ru-RU" sz="1600"/>
              <a:t>у </a:t>
            </a:r>
            <a:r>
              <a:rPr lang="ru-RU" sz="1600" smtClean="0"/>
              <a:t>яких </a:t>
            </a:r>
            <a:r>
              <a:rPr lang="ru-RU" sz="1600"/>
              <a:t>поток </a:t>
            </a:r>
            <a:r>
              <a:rPr lang="ru-RU" sz="1600" smtClean="0"/>
              <a:t>робочого тіла рухається уздовж осі турбіни, і радіальні, напрямок потоку робочого тіла </a:t>
            </a:r>
            <a:r>
              <a:rPr lang="ru-RU" sz="1600"/>
              <a:t>в </a:t>
            </a:r>
            <a:r>
              <a:rPr lang="ru-RU" sz="1600" smtClean="0"/>
              <a:t>яких перпендикулярний осі валу турбіни.</a:t>
            </a:r>
          </a:p>
          <a:p>
            <a:pPr marL="0" indent="0" algn="just">
              <a:buNone/>
            </a:pPr>
            <a:r>
              <a:rPr lang="ru-RU" sz="1600" smtClean="0"/>
              <a:t>	За числом валів розрізняють одно-, дво-, рідше тривальні турбіни. Розміщення валів може бути як коаксіальним, так і паралельним з незалежним розташуванням вісей валів.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226140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0" y="1733550"/>
            <a:ext cx="1905000" cy="1501363"/>
          </a:xfrm>
        </p:spPr>
        <p:txBody>
          <a:bodyPr>
            <a:noAutofit/>
          </a:bodyPr>
          <a:lstStyle/>
          <a:p>
            <a:r>
              <a:rPr lang="uk-UA" sz="2000" smtClean="0"/>
              <a:t>Парова турбіна з відкритим статором</a:t>
            </a:r>
            <a:endParaRPr lang="ru-RU" sz="20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350"/>
            <a:ext cx="6134100" cy="4089400"/>
          </a:xfrm>
        </p:spPr>
      </p:pic>
    </p:spTree>
    <p:extLst>
      <p:ext uri="{BB962C8B-B14F-4D97-AF65-F5344CB8AC3E}">
        <p14:creationId xmlns:p14="http://schemas.microsoft.com/office/powerpoint/2010/main" val="2475569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38150"/>
            <a:ext cx="6965245" cy="901864"/>
          </a:xfrm>
        </p:spPr>
        <p:txBody>
          <a:bodyPr/>
          <a:lstStyle/>
          <a:p>
            <a:r>
              <a:rPr lang="uk-UA" smtClean="0"/>
              <a:t>Конструкція валу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8750"/>
            <a:ext cx="7467599" cy="32003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mtClean="0"/>
              <a:t>	В місцях проходу валу крізь стінки корпусу встановлені кінцеві ущільнення для запобігання утічок робочого тіла назовні і засмоктування повітря до корпусу.</a:t>
            </a:r>
            <a:endParaRPr lang="ru-RU"/>
          </a:p>
          <a:p>
            <a:pPr marL="0" indent="0" algn="just">
              <a:buNone/>
            </a:pPr>
            <a:r>
              <a:rPr lang="ru-RU"/>
              <a:t>	</a:t>
            </a:r>
            <a:r>
              <a:rPr lang="ru-RU" smtClean="0"/>
              <a:t>На передньомі кінці валу встановлюється граничний регулятор (регулятор безпеки), автоматично зупиняючий (сповільнюючий) турбіну при збільшенні частоти обертання на 10-12% більше номінальної.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8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191</TotalTime>
  <Words>233</Words>
  <Application>Microsoft Office PowerPoint</Application>
  <PresentationFormat>Экран (16:9)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Турбіни</vt:lpstr>
      <vt:lpstr>Вступ</vt:lpstr>
      <vt:lpstr>Монтаж парової турбіни (Siemens, Німеччина)</vt:lpstr>
      <vt:lpstr>Газова турбіна в розібраному вигляді</vt:lpstr>
      <vt:lpstr>Історія парових турбін</vt:lpstr>
      <vt:lpstr>Модель одної сходини турбіни</vt:lpstr>
      <vt:lpstr>Конструкція і класифікація турбін</vt:lpstr>
      <vt:lpstr>Парова турбіна з відкритим статором</vt:lpstr>
      <vt:lpstr>Конструкція валу</vt:lpstr>
      <vt:lpstr>480-МВт газова турбіна з η = 60%</vt:lpstr>
      <vt:lpstr>Класифікація за типом робочого тіла</vt:lpstr>
      <vt:lpstr>Презентация PowerPoint</vt:lpstr>
      <vt:lpstr>ДЯКУЮ ЗА УВАГУ!</vt:lpstr>
    </vt:vector>
  </TitlesOfParts>
  <Company>UPML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Roman</cp:lastModifiedBy>
  <cp:revision>30</cp:revision>
  <dcterms:created xsi:type="dcterms:W3CDTF">2013-05-14T17:36:55Z</dcterms:created>
  <dcterms:modified xsi:type="dcterms:W3CDTF">2013-05-15T03:59:17Z</dcterms:modified>
</cp:coreProperties>
</file>