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CC6600"/>
    <a:srgbClr val="FF0066"/>
    <a:srgbClr val="CC0099"/>
    <a:srgbClr val="993366"/>
    <a:srgbClr val="990033"/>
    <a:srgbClr val="D60093"/>
    <a:srgbClr val="FFCC00"/>
    <a:srgbClr val="9900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B1C4E-9DB5-42F5-97CC-5C1E75090D71}" type="datetimeFigureOut">
              <a:rPr lang="ru-RU" smtClean="0"/>
              <a:t>03.06.2014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E43BE-C771-4E79-995A-0CC43143B6ED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32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E43BE-C771-4E79-995A-0CC43143B6ED}" type="slidenum">
              <a:rPr lang="ru-RU" smtClean="0"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07154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Презентація на тему:</a:t>
            </a:r>
            <a:br>
              <a:rPr lang="uk-UA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uk-UA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”Писанкарство”</a:t>
            </a:r>
            <a:endParaRPr lang="ru-RU" sz="5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F:\Новая папка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143248"/>
            <a:ext cx="4472609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Пам*ятники писанці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3554" name="Picture 2" descr="F:\Новая папка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2428892" cy="1857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5" name="Picture 3" descr="F:\Новая папка\images (1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214686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6" name="Picture 4" descr="F:\Новая папка\images (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32" y="5048248"/>
            <a:ext cx="2571768" cy="1809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50030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solidFill>
                  <a:srgbClr val="0070C0"/>
                </a:solidFill>
              </a:rPr>
              <a:t>Дякую</a:t>
            </a:r>
            <a:r>
              <a:rPr lang="ru-RU" sz="3600" b="1" dirty="0" smtClean="0">
                <a:solidFill>
                  <a:srgbClr val="0070C0"/>
                </a:solidFill>
              </a:rPr>
              <a:t> за </a:t>
            </a:r>
            <a:r>
              <a:rPr lang="ru-RU" sz="3600" b="1" dirty="0" err="1" smtClean="0">
                <a:solidFill>
                  <a:srgbClr val="0070C0"/>
                </a:solidFill>
              </a:rPr>
              <a:t>увагу</a:t>
            </a:r>
            <a:r>
              <a:rPr lang="ru-RU" sz="3600" b="1" dirty="0" smtClean="0">
                <a:solidFill>
                  <a:srgbClr val="0070C0"/>
                </a:solidFill>
              </a:rPr>
              <a:t>!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928662" y="357166"/>
            <a:ext cx="8215338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3399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Писанкарство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  вид  декоративно-ужиткового мистецтва,  творці  якого  створюють писанки</a:t>
            </a:r>
            <a:r>
              <a:rPr lang="uk-UA" sz="2800" dirty="0" smtClean="0">
                <a:solidFill>
                  <a:srgbClr val="006666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200" dirty="0" smtClean="0">
                <a:solidFill>
                  <a:srgbClr val="993366"/>
                </a:solidFill>
                <a:latin typeface="Calibri" pitchFamily="34" charset="0"/>
                <a:cs typeface="Times New Roman" pitchFamily="18" charset="0"/>
              </a:rPr>
              <a:t>Існує чотири види писанок: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7030A0"/>
                </a:solidFill>
              </a:rPr>
              <a:t>крапанка;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7030A0"/>
                </a:solidFill>
              </a:rPr>
              <a:t>дряпанка;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7030A0"/>
                </a:solidFill>
              </a:rPr>
              <a:t>крашанка 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7030A0"/>
                </a:solidFill>
              </a:rPr>
              <a:t> писанка. </a:t>
            </a:r>
            <a:endParaRPr kumimoji="0" lang="uk-UA" sz="3200" b="0" i="0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5245" y="3857628"/>
            <a:ext cx="4508756" cy="3000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90099"/>
                </a:solidFill>
              </a:rPr>
              <a:t>Легенда виникнення писанки </a:t>
            </a:r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285860"/>
            <a:ext cx="80010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Коли Ісуса розіп’яли на хресті, з його ран точилася кров. З кожної її краплі виникла червона крашанка. А сльози Матері Божої, яка стояла під хрестом, молилася і гірко плакала, капали на ті червоні крашанки і кожна з них перетворювалася на чудову писанку. Забравши всі писанки та крашанки у хустину, Богородиця пішла до Пілата просити дозволу поховати свого сина. Дорогою вона дарувала писанки дітям і наказувала їм жити в злагоді та мирі. Прийшовши до Пілата, Матір Божа зомліла, а писанки з хустинки розкотилися по всьому світу. 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C6600"/>
                </a:solidFill>
              </a:rPr>
              <a:t>Символіка орнаментів</a:t>
            </a:r>
            <a:endParaRPr lang="ru-RU" dirty="0">
              <a:solidFill>
                <a:srgbClr val="CC660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28662" y="1000109"/>
            <a:ext cx="82153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Дослідники вважають, що українська писанка має понад 100 символічних малюнків.Наприклад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071678"/>
            <a:ext cx="80724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Кривулька або безконечник</a:t>
            </a:r>
            <a:r>
              <a:rPr lang="ru-RU" sz="2000" b="1" dirty="0" smtClean="0">
                <a:solidFill>
                  <a:srgbClr val="993366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smtClean="0">
                <a:solidFill>
                  <a:srgbClr val="993366"/>
                </a:solidFill>
                <a:latin typeface="Arial" pitchFamily="34" charset="0"/>
                <a:cs typeface="Arial" pitchFamily="34" charset="0"/>
              </a:rPr>
              <a:t>— це символ початку і кінця;</a:t>
            </a:r>
          </a:p>
          <a:p>
            <a:endParaRPr lang="ru-RU" sz="2000" dirty="0" smtClean="0">
              <a:solidFill>
                <a:srgbClr val="9933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Тригвер</a:t>
            </a:r>
            <a:r>
              <a:rPr lang="uk-UA" sz="2000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smtClean="0">
                <a:solidFill>
                  <a:srgbClr val="993366"/>
                </a:solidFill>
                <a:latin typeface="Arial" pitchFamily="34" charset="0"/>
                <a:cs typeface="Arial" pitchFamily="34" charset="0"/>
              </a:rPr>
              <a:t>небо, землю і повітря;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00100" y="3214686"/>
            <a:ext cx="8143900" cy="317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Сонце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символ тепла;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символ страждання, смерті й воскресіння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,Усесвіту;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C0099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Спіраль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- символ плодючості, знак володаря, плину часу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Зірка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символ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сонця і вранішньої зорі, кохання;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Пта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имвол зародження життя, родючості, достатку   злагоди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символ вознесіння до Бога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:\Новая папка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51917" cy="22859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483" name="Picture 3" descr="F:\Новая папка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5" y="4600595"/>
            <a:ext cx="3000365" cy="22574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484" name="Picture 4" descr="F:\Новая папка\images 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2428868"/>
            <a:ext cx="3000396" cy="2247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357214"/>
            <a:ext cx="749808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C0099"/>
                </a:solidFill>
              </a:rPr>
              <a:t>Символіка кольорів</a:t>
            </a:r>
            <a:endParaRPr lang="ru-RU" dirty="0">
              <a:solidFill>
                <a:srgbClr val="CC0099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928662" y="642918"/>
            <a:ext cx="78581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Червоний колір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символіз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радість життя, любов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Жовтий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місяць і зорі, урожай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Зелений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багатство, буяння рослинного світу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 воскресіння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Блакитний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чисте небо, здоров'я;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400" b="1" i="0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Бронзовий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матінку-землю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Чорний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білим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пошану до померлих родичів, їхніх душ та ін.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 descr="F:\Новая папка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857628"/>
            <a:ext cx="4643430" cy="2786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>
                <a:solidFill>
                  <a:srgbClr val="00B050"/>
                </a:solidFill>
              </a:rPr>
              <a:t>Українські вірування:</a:t>
            </a:r>
            <a:r>
              <a:rPr lang="ru-RU" u="sng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142976" y="857232"/>
            <a:ext cx="8001024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Пофарбоване, розмальоване яйце вважали оберегом.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Щоб писанки довго зберігалися, їх треба готувати в Чистий четвер.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3 писанок, крашанок починався великодній сніданок у кожній українській сім'ї.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Освячену писанку з давніх-давен клали до першої купелі немовляти, щоб воно зростало в силі.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Будуючи нову хату, в кожному кутку клали по писанці. Предки вважали, що писанка охороняє оселю від пожежі, блискавки та різних напастей.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3399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u="sng" dirty="0" smtClean="0">
                <a:solidFill>
                  <a:srgbClr val="00B050"/>
                </a:solidFill>
              </a:rPr>
              <a:t>Українські вірування</a:t>
            </a:r>
            <a:endParaRPr lang="ru-RU" u="sng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571612"/>
            <a:ext cx="8143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Яйце, на якому зображена ПОЛЬОВА КВІТКА дарують молодій жінці, що готується стати матір'ю.</a:t>
            </a:r>
          </a:p>
          <a:p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ЗВІЗДА, або РУЖА, - символ сонця. Таку писанку дарують на щастя.</a:t>
            </a:r>
          </a:p>
          <a:p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Крашанки й писанки служили для святкових розваг, ігор молоді та дітей</a:t>
            </a:r>
            <a:r>
              <a:rPr lang="ru-RU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714884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Дівчата вмивались водою, в яку опускали крашанку чи писанку, щоб бути рум'яними.</a:t>
            </a:r>
          </a:p>
          <a:p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Товчене на порошок лушпиння крашанки підсипають до кормів курям – „щоб краще неслися”.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Новая папка\1301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643182"/>
            <a:ext cx="3643338" cy="24167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530" name="Picture 2" descr="F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0150"/>
            <a:ext cx="2466975" cy="1847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531" name="Picture 3" descr="F:\Новая папка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0"/>
            <a:ext cx="2357422" cy="23574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</TotalTime>
  <Words>219</Words>
  <Application>Microsoft Office PowerPoint</Application>
  <PresentationFormat>Екран (4:3)</PresentationFormat>
  <Paragraphs>46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Презентація на тему: ”Писанкарство”</vt:lpstr>
      <vt:lpstr>Презентація PowerPoint</vt:lpstr>
      <vt:lpstr>Легенда виникнення писанки </vt:lpstr>
      <vt:lpstr>Символіка орнаментів</vt:lpstr>
      <vt:lpstr>Презентація PowerPoint</vt:lpstr>
      <vt:lpstr>Символіка кольорів</vt:lpstr>
      <vt:lpstr>Українські вірування:  </vt:lpstr>
      <vt:lpstr>Українські вірування</vt:lpstr>
      <vt:lpstr>Презентація PowerPoint</vt:lpstr>
      <vt:lpstr>Пам*ятники писанці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”Писанкарство”</dc:title>
  <dc:creator>Администратор</dc:creator>
  <cp:lastModifiedBy>user</cp:lastModifiedBy>
  <cp:revision>13</cp:revision>
  <dcterms:created xsi:type="dcterms:W3CDTF">2014-02-08T17:03:36Z</dcterms:created>
  <dcterms:modified xsi:type="dcterms:W3CDTF">2014-06-03T16:28:42Z</dcterms:modified>
</cp:coreProperties>
</file>