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1CB7E-043A-4DD1-94BE-6F60793FC919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1DB21-8B89-47A6-8A6A-A95646F40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5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DB21-8B89-47A6-8A6A-A95646F40C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3C9C5C-095E-49A9-AA8F-1583410190DB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A85029-EE92-4271-9EB5-1F8B8B0810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624" y="1628800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/>
              <a:t>Бартоломео</a:t>
            </a:r>
            <a:r>
              <a:rPr lang="ru-RU" sz="4400" dirty="0" smtClean="0"/>
              <a:t> </a:t>
            </a:r>
            <a:r>
              <a:rPr lang="ru-RU" sz="4400" dirty="0" err="1" smtClean="0"/>
              <a:t>Франческо</a:t>
            </a:r>
            <a:r>
              <a:rPr lang="ru-RU" sz="4400" dirty="0" smtClean="0"/>
              <a:t> Растрелли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2492" y="3075350"/>
            <a:ext cx="2112512" cy="251389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474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Внешний</a:t>
            </a:r>
            <a:r>
              <a:rPr lang="ru-RU" dirty="0" smtClean="0"/>
              <a:t> </a:t>
            </a:r>
            <a:r>
              <a:rPr lang="ru-RU" sz="2800" dirty="0" smtClean="0"/>
              <a:t>вид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3060753" cy="3048000"/>
          </a:xfrm>
        </p:spPr>
      </p:pic>
      <p:sp>
        <p:nvSpPr>
          <p:cNvPr id="5" name="TextBox 4"/>
          <p:cNvSpPr txBox="1"/>
          <p:nvPr/>
        </p:nvSpPr>
        <p:spPr>
          <a:xfrm>
            <a:off x="4716016" y="2420888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Внешне лёгкое здание имеет высоту 46 метров. Фасад однокупольного храма с пятиглавым окончанием украшают колонны, пилястры, богатая лепка, исполненные в стиле </a:t>
            </a:r>
            <a:r>
              <a:rPr lang="ru-RU" dirty="0" err="1"/>
              <a:t>растреллиевского</a:t>
            </a:r>
            <a:r>
              <a:rPr lang="ru-RU" dirty="0"/>
              <a:t> барокко. Окна и двери декорированы орнаментом.</a:t>
            </a:r>
          </a:p>
        </p:txBody>
      </p:sp>
    </p:spTree>
    <p:extLst>
      <p:ext uri="{BB962C8B-B14F-4D97-AF65-F5344CB8AC3E}">
        <p14:creationId xmlns:p14="http://schemas.microsoft.com/office/powerpoint/2010/main" val="40768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Внутренне</a:t>
            </a:r>
            <a:r>
              <a:rPr lang="ru-RU" dirty="0" smtClean="0"/>
              <a:t> </a:t>
            </a:r>
            <a:r>
              <a:rPr lang="ru-RU" sz="3100" dirty="0" smtClean="0"/>
              <a:t>убранство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39"/>
            <a:ext cx="2736304" cy="36004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44" y="1988840"/>
            <a:ext cx="270135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Мариинский</a:t>
            </a:r>
            <a:r>
              <a:rPr lang="ru-RU" dirty="0" smtClean="0"/>
              <a:t> </a:t>
            </a:r>
            <a:r>
              <a:rPr lang="ru-RU" sz="3100" dirty="0" smtClean="0"/>
              <a:t>дворец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3456384" cy="2592288"/>
          </a:xfrm>
        </p:spPr>
      </p:pic>
      <p:sp>
        <p:nvSpPr>
          <p:cNvPr id="5" name="TextBox 4"/>
          <p:cNvSpPr txBox="1"/>
          <p:nvPr/>
        </p:nvSpPr>
        <p:spPr>
          <a:xfrm>
            <a:off x="4860032" y="2564904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Марии́нский</a:t>
            </a:r>
            <a:r>
              <a:rPr lang="ru-RU" b="1" dirty="0"/>
              <a:t> </a:t>
            </a:r>
            <a:r>
              <a:rPr lang="ru-RU" b="1" dirty="0" err="1"/>
              <a:t>дворе́ц</a:t>
            </a:r>
            <a:r>
              <a:rPr lang="ru-RU" dirty="0"/>
              <a:t>  — двухэтажный дворец в </a:t>
            </a:r>
            <a:r>
              <a:rPr lang="ru-RU" dirty="0" smtClean="0"/>
              <a:t>Киеве. Дворец в Царском саду был заложен по заказу императрицы</a:t>
            </a:r>
            <a:r>
              <a:rPr lang="ru-RU" dirty="0"/>
              <a:t> Елизаветы Петровны в 1744 году. </a:t>
            </a:r>
            <a:r>
              <a:rPr lang="ru-RU" dirty="0" smtClean="0"/>
              <a:t>Исполнен в стиле барокко.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616624" cy="4212468"/>
          </a:xfrm>
        </p:spPr>
      </p:pic>
    </p:spTree>
    <p:extLst>
      <p:ext uri="{BB962C8B-B14F-4D97-AF65-F5344CB8AC3E}">
        <p14:creationId xmlns:p14="http://schemas.microsoft.com/office/powerpoint/2010/main" val="28981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/>
          <a:lstStyle/>
          <a:p>
            <a:r>
              <a:rPr lang="ru-RU" sz="2800" dirty="0" smtClean="0"/>
              <a:t>Зимний</a:t>
            </a:r>
            <a:r>
              <a:rPr lang="ru-RU" dirty="0" smtClean="0"/>
              <a:t> </a:t>
            </a:r>
            <a:r>
              <a:rPr lang="ru-RU" sz="2800" dirty="0" smtClean="0"/>
              <a:t>дворец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336704" cy="3672408"/>
          </a:xfrm>
        </p:spPr>
      </p:pic>
    </p:spTree>
    <p:extLst>
      <p:ext uri="{BB962C8B-B14F-4D97-AF65-F5344CB8AC3E}">
        <p14:creationId xmlns:p14="http://schemas.microsoft.com/office/powerpoint/2010/main" val="13232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Екатерининский дворец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616624" cy="3721014"/>
          </a:xfrm>
        </p:spPr>
      </p:pic>
    </p:spTree>
    <p:extLst>
      <p:ext uri="{BB962C8B-B14F-4D97-AF65-F5344CB8AC3E}">
        <p14:creationId xmlns:p14="http://schemas.microsoft.com/office/powerpoint/2010/main" val="25220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err="1" smtClean="0"/>
              <a:t>Воронцовский</a:t>
            </a:r>
            <a:r>
              <a:rPr lang="ru-RU" dirty="0" smtClean="0"/>
              <a:t> </a:t>
            </a:r>
            <a:r>
              <a:rPr lang="ru-RU" sz="3100" dirty="0" smtClean="0"/>
              <a:t>дворец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222843" cy="3600400"/>
          </a:xfrm>
        </p:spPr>
      </p:pic>
    </p:spTree>
    <p:extLst>
      <p:ext uri="{BB962C8B-B14F-4D97-AF65-F5344CB8AC3E}">
        <p14:creationId xmlns:p14="http://schemas.microsoft.com/office/powerpoint/2010/main" val="28104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r>
              <a:rPr lang="ru-RU" sz="2800" dirty="0" smtClean="0"/>
              <a:t>Смольный</a:t>
            </a:r>
            <a:r>
              <a:rPr lang="ru-RU" dirty="0" smtClean="0"/>
              <a:t> </a:t>
            </a:r>
            <a:r>
              <a:rPr lang="ru-RU" sz="2800" dirty="0" smtClean="0"/>
              <a:t>собор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184576" cy="3888432"/>
          </a:xfrm>
        </p:spPr>
      </p:pic>
    </p:spTree>
    <p:extLst>
      <p:ext uri="{BB962C8B-B14F-4D97-AF65-F5344CB8AC3E}">
        <p14:creationId xmlns:p14="http://schemas.microsoft.com/office/powerpoint/2010/main" val="1802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Обер</a:t>
            </a:r>
            <a:r>
              <a:rPr lang="ru-RU" sz="2800" dirty="0"/>
              <a:t>-архитектор Елизаветы Петровны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5" y="2730409"/>
            <a:ext cx="3361451" cy="2376264"/>
          </a:xfrm>
        </p:spPr>
      </p:pic>
      <p:sp>
        <p:nvSpPr>
          <p:cNvPr id="5" name="TextBox 4"/>
          <p:cNvSpPr txBox="1"/>
          <p:nvPr/>
        </p:nvSpPr>
        <p:spPr>
          <a:xfrm>
            <a:off x="4314400" y="2348881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Период расцвета архитектора начался с постройки для императрицы Елизаветы Петровны деревянного летнего дворца в Санкт-Петербурге </a:t>
            </a:r>
            <a:r>
              <a:rPr lang="ru-RU" dirty="0" smtClean="0"/>
              <a:t>(не </a:t>
            </a:r>
            <a:r>
              <a:rPr lang="ru-RU" dirty="0"/>
              <a:t>сохранился). </a:t>
            </a:r>
            <a:r>
              <a:rPr lang="ru-RU" dirty="0" smtClean="0"/>
              <a:t>Позже  </a:t>
            </a:r>
            <a:r>
              <a:rPr lang="ru-RU" dirty="0"/>
              <a:t>архитектор посвятил себя работе над Большим дворцом в </a:t>
            </a:r>
            <a:r>
              <a:rPr lang="ru-RU" dirty="0" err="1" smtClean="0"/>
              <a:t>ПетергофеНа</a:t>
            </a:r>
            <a:r>
              <a:rPr lang="ru-RU" dirty="0" smtClean="0"/>
              <a:t> 1752—1757 гг. пришлась полная перестройка Екатерининского дворца в Царском Селе.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9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Закат карьеры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61" y="2337647"/>
            <a:ext cx="3348372" cy="22123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73" y="2348880"/>
            <a:ext cx="3282296" cy="2189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746" y="4725144"/>
            <a:ext cx="726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начале августа 1764 года Растрелли с семьёй покинул Петербург. Он объявился в Курляндии, где </a:t>
            </a:r>
            <a:r>
              <a:rPr lang="ru-RU" dirty="0" smtClean="0"/>
              <a:t>возобновил строительство</a:t>
            </a:r>
            <a:r>
              <a:rPr lang="ru-RU" dirty="0"/>
              <a:t> </a:t>
            </a:r>
            <a:r>
              <a:rPr lang="ru-RU" dirty="0" err="1"/>
              <a:t>Руэнтальского</a:t>
            </a:r>
            <a:r>
              <a:rPr lang="ru-RU" dirty="0"/>
              <a:t> и </a:t>
            </a:r>
            <a:r>
              <a:rPr lang="ru-RU" dirty="0" err="1"/>
              <a:t>Митавского</a:t>
            </a:r>
            <a:r>
              <a:rPr lang="ru-RU" dirty="0"/>
              <a:t> дворцов. </a:t>
            </a:r>
          </a:p>
        </p:txBody>
      </p:sp>
    </p:spTree>
    <p:extLst>
      <p:ext uri="{BB962C8B-B14F-4D97-AF65-F5344CB8AC3E}">
        <p14:creationId xmlns:p14="http://schemas.microsoft.com/office/powerpoint/2010/main" val="36070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/>
              <a:t>рундальский</a:t>
            </a:r>
            <a:r>
              <a:rPr lang="ru-RU" sz="2800" dirty="0" smtClean="0"/>
              <a:t> дворец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3" y="2429794"/>
            <a:ext cx="4447123" cy="2977489"/>
          </a:xfrm>
        </p:spPr>
      </p:pic>
      <p:sp>
        <p:nvSpPr>
          <p:cNvPr id="5" name="TextBox 4"/>
          <p:cNvSpPr txBox="1"/>
          <p:nvPr/>
        </p:nvSpPr>
        <p:spPr>
          <a:xfrm>
            <a:off x="5436096" y="2348879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Рундальский</a:t>
            </a:r>
            <a:r>
              <a:rPr lang="ru-RU" b="1" dirty="0"/>
              <a:t> дворец</a:t>
            </a:r>
            <a:r>
              <a:rPr lang="ru-RU" dirty="0"/>
              <a:t>, буквально — «Долина спокойствия» — загородная резиденция герцогов Курляндии в 12 км к северо-западу от Бауски. Выстроен в стиле </a:t>
            </a:r>
            <a:r>
              <a:rPr lang="ru-RU" dirty="0" smtClean="0"/>
              <a:t>барокко.</a:t>
            </a:r>
            <a:r>
              <a:rPr lang="ru-RU" dirty="0" smtClean="0">
                <a:effectLst/>
              </a:rPr>
              <a:t> </a:t>
            </a:r>
            <a:r>
              <a:rPr lang="ru-RU" dirty="0"/>
              <a:t>Первый камень заложен 24 мая 1736 года. </a:t>
            </a:r>
          </a:p>
        </p:txBody>
      </p:sp>
    </p:spTree>
    <p:extLst>
      <p:ext uri="{BB962C8B-B14F-4D97-AF65-F5344CB8AC3E}">
        <p14:creationId xmlns:p14="http://schemas.microsoft.com/office/powerpoint/2010/main" val="41859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08712" cy="4275815"/>
          </a:xfrm>
        </p:spPr>
      </p:pic>
    </p:spTree>
    <p:extLst>
      <p:ext uri="{BB962C8B-B14F-4D97-AF65-F5344CB8AC3E}">
        <p14:creationId xmlns:p14="http://schemas.microsoft.com/office/powerpoint/2010/main" val="11917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49"/>
            <a:ext cx="6552728" cy="43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37672"/>
            <a:ext cx="6136988" cy="41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52" y="1165120"/>
            <a:ext cx="640871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Андреевская</a:t>
            </a:r>
            <a:r>
              <a:rPr lang="ru-RU" dirty="0" smtClean="0"/>
              <a:t> </a:t>
            </a:r>
            <a:r>
              <a:rPr lang="ru-RU" sz="2800" dirty="0" smtClean="0"/>
              <a:t>церковь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2520280" cy="3307869"/>
          </a:xfrm>
        </p:spPr>
      </p:pic>
      <p:sp>
        <p:nvSpPr>
          <p:cNvPr id="5" name="TextBox 4"/>
          <p:cNvSpPr txBox="1"/>
          <p:nvPr/>
        </p:nvSpPr>
        <p:spPr>
          <a:xfrm>
            <a:off x="4283968" y="2276872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Андреевская церковь</a:t>
            </a:r>
            <a:r>
              <a:rPr lang="ru-RU" dirty="0"/>
              <a:t> в </a:t>
            </a:r>
            <a:r>
              <a:rPr lang="ru-RU" dirty="0" smtClean="0"/>
              <a:t>Киеве</a:t>
            </a:r>
            <a:r>
              <a:rPr lang="ru-RU" dirty="0"/>
              <a:t> — православный </a:t>
            </a:r>
            <a:r>
              <a:rPr lang="ru-RU" dirty="0" smtClean="0"/>
              <a:t>храм</a:t>
            </a:r>
            <a:r>
              <a:rPr lang="ru-RU" dirty="0"/>
              <a:t> в честь апостола Андрея Первозванного; построен в стиле барокко  в 1754 году</a:t>
            </a:r>
            <a:r>
              <a:rPr lang="ru-RU" dirty="0" smtClean="0"/>
              <a:t>. </a:t>
            </a:r>
            <a:r>
              <a:rPr lang="ru-RU" dirty="0"/>
              <a:t>Была сооружена по приказу императрицы </a:t>
            </a:r>
            <a:r>
              <a:rPr lang="ru-RU" u="sng" dirty="0"/>
              <a:t>Елизаветы Петровны</a:t>
            </a:r>
            <a:r>
              <a:rPr lang="ru-RU" dirty="0"/>
              <a:t> в </a:t>
            </a:r>
            <a:r>
              <a:rPr lang="ru-RU" u="sng" dirty="0"/>
              <a:t>1749</a:t>
            </a:r>
            <a:r>
              <a:rPr lang="ru-RU" dirty="0"/>
              <a:t>—</a:t>
            </a:r>
            <a:r>
              <a:rPr lang="ru-RU" u="sng" dirty="0"/>
              <a:t>1754 годах</a:t>
            </a:r>
            <a:r>
              <a:rPr lang="ru-RU" dirty="0"/>
              <a:t>  на месте, где, по преданию, был воздвигнут крест апостолом Андреем Первозванным во время его путешествия на север.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6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80</TotalTime>
  <Words>79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Презентация PowerPoint</vt:lpstr>
      <vt:lpstr>Обер-архитектор Елизаветы Петровны</vt:lpstr>
      <vt:lpstr>Закат карьеры</vt:lpstr>
      <vt:lpstr> рундальский дворец</vt:lpstr>
      <vt:lpstr>Презентация PowerPoint</vt:lpstr>
      <vt:lpstr>Презентация PowerPoint</vt:lpstr>
      <vt:lpstr>Презентация PowerPoint</vt:lpstr>
      <vt:lpstr>Презентация PowerPoint</vt:lpstr>
      <vt:lpstr>Андреевская церковь</vt:lpstr>
      <vt:lpstr>Внешний вид</vt:lpstr>
      <vt:lpstr>Внутренне убранство</vt:lpstr>
      <vt:lpstr> Мариинский дворец</vt:lpstr>
      <vt:lpstr>Презентация PowerPoint</vt:lpstr>
      <vt:lpstr>Зимний дворец</vt:lpstr>
      <vt:lpstr>Екатерининский дворец</vt:lpstr>
      <vt:lpstr>Воронцовский дворец</vt:lpstr>
      <vt:lpstr>Смольный собор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9</cp:revision>
  <dcterms:created xsi:type="dcterms:W3CDTF">2014-10-20T17:12:30Z</dcterms:created>
  <dcterms:modified xsi:type="dcterms:W3CDTF">2014-10-20T18:32:44Z</dcterms:modified>
</cp:coreProperties>
</file>