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62CFC4F-B819-449A-9ED6-167D3CE8AFB0}" type="datetimeFigureOut">
              <a:rPr lang="ru-RU" smtClean="0"/>
              <a:t>17.04.2013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7F52E73-4F87-4F85-A58A-1414BE76FD9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184648"/>
            <a:ext cx="8077200" cy="1673352"/>
          </a:xfrm>
        </p:spPr>
        <p:txBody>
          <a:bodyPr/>
          <a:lstStyle/>
          <a:p>
            <a:pPr algn="ctr"/>
            <a:r>
              <a:rPr lang="en-US" dirty="0" smtClean="0"/>
              <a:t>Sir Arthur Charles Clarke</a:t>
            </a:r>
            <a:endParaRPr lang="ru-RU" dirty="0"/>
          </a:p>
        </p:txBody>
      </p:sp>
      <p:pic>
        <p:nvPicPr>
          <p:cNvPr id="72706" name="Picture 2" descr="File:Clarke s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28"/>
            <a:ext cx="5143536" cy="459312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Who is </a:t>
            </a:r>
            <a:r>
              <a:rPr lang="en-US" sz="6000" dirty="0" smtClean="0"/>
              <a:t>Arthur C. Clarke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543956" cy="4625609"/>
          </a:xfrm>
        </p:spPr>
        <p:txBody>
          <a:bodyPr/>
          <a:lstStyle/>
          <a:p>
            <a:r>
              <a:rPr lang="en-US" b="1" dirty="0" smtClean="0"/>
              <a:t>Sir Arthur Charles </a:t>
            </a:r>
            <a:r>
              <a:rPr lang="en-US" b="1" dirty="0" smtClean="0"/>
              <a:t>Clarke</a:t>
            </a:r>
            <a:r>
              <a:rPr lang="ru-RU" b="1" dirty="0" smtClean="0"/>
              <a:t> </a:t>
            </a:r>
            <a:r>
              <a:rPr lang="en-US" dirty="0" smtClean="0"/>
              <a:t>was </a:t>
            </a:r>
            <a:r>
              <a:rPr lang="en-US" dirty="0" smtClean="0"/>
              <a:t>a British science fiction writer and inventor</a:t>
            </a:r>
            <a:r>
              <a:rPr lang="en-US" dirty="0" smtClean="0"/>
              <a:t>,</a:t>
            </a:r>
            <a:r>
              <a:rPr lang="en-US" baseline="30000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futurist</a:t>
            </a:r>
            <a:r>
              <a:rPr lang="en-US" dirty="0" smtClean="0"/>
              <a:t>.</a:t>
            </a:r>
            <a:r>
              <a:rPr lang="en-US" baseline="30000" dirty="0" smtClean="0"/>
              <a:t> </a:t>
            </a:r>
          </a:p>
          <a:p>
            <a:r>
              <a:rPr lang="en-US" dirty="0" smtClean="0"/>
              <a:t>He </a:t>
            </a:r>
            <a:r>
              <a:rPr lang="en-US" dirty="0" smtClean="0"/>
              <a:t>is famous for his short stories and </a:t>
            </a:r>
            <a:r>
              <a:rPr lang="en-US" dirty="0" smtClean="0"/>
              <a:t>novels.</a:t>
            </a:r>
            <a:endParaRPr lang="ru-RU" dirty="0"/>
          </a:p>
        </p:txBody>
      </p:sp>
      <p:pic>
        <p:nvPicPr>
          <p:cNvPr id="75778" name="Picture 2" descr="http://page247.files.wordpress.com/2010/07/avclub_review314-articl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429000"/>
            <a:ext cx="3929090" cy="3197843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Life and works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358346" cy="342902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Clarke was born in </a:t>
            </a:r>
            <a:r>
              <a:rPr lang="en-US" dirty="0" err="1" smtClean="0"/>
              <a:t>Minehead</a:t>
            </a:r>
            <a:r>
              <a:rPr lang="en-US" dirty="0" smtClean="0"/>
              <a:t>, Somerset, England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While Clarke had a few stories published in fanzines, between 1937 and 1945, his first professional sale appeared in </a:t>
            </a:r>
            <a:r>
              <a:rPr lang="en-US" i="1" dirty="0" smtClean="0"/>
              <a:t>Astounding Science Fiction</a:t>
            </a:r>
            <a:r>
              <a:rPr lang="en-US" dirty="0" smtClean="0"/>
              <a:t> in 1946: "Loophole" was published in </a:t>
            </a:r>
            <a:r>
              <a:rPr lang="en-US" dirty="0" smtClean="0"/>
              <a:t>April. </a:t>
            </a:r>
          </a:p>
          <a:p>
            <a:r>
              <a:rPr lang="en-US" dirty="0" smtClean="0"/>
              <a:t>Along </a:t>
            </a:r>
            <a:r>
              <a:rPr lang="en-US" dirty="0" smtClean="0"/>
              <a:t>with his writing Clarke briefly worked as Assistant Editor of </a:t>
            </a:r>
            <a:r>
              <a:rPr lang="en-US" i="1" dirty="0" smtClean="0"/>
              <a:t>Science Abstracts</a:t>
            </a:r>
            <a:r>
              <a:rPr lang="en-US" dirty="0" smtClean="0"/>
              <a:t> (1949) before devoting himself to writing full-time from 1951 onward. </a:t>
            </a:r>
            <a:endParaRPr lang="en-US" dirty="0" smtClean="0"/>
          </a:p>
          <a:p>
            <a:r>
              <a:rPr lang="en-US" dirty="0" smtClean="0"/>
              <a:t>In 1999, Clark received a knighthood from Queen Elizabeth II.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76802" name="Picture 2" descr="http://setiathome.berkeley.edu/images/accimages/Arthur-C-Clarke-SETI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4714884"/>
            <a:ext cx="6286544" cy="1964547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Quotes</a:t>
            </a:r>
            <a:endParaRPr lang="ru-RU" dirty="0"/>
          </a:p>
        </p:txBody>
      </p:sp>
      <p:pic>
        <p:nvPicPr>
          <p:cNvPr id="77826" name="Picture 2" descr="http://napleszoo.com/Free_Stuff/IMAGES/arthur-clarke-8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571612"/>
            <a:ext cx="3571900" cy="2678925"/>
          </a:xfrm>
          <a:prstGeom prst="rect">
            <a:avLst/>
          </a:prstGeom>
          <a:noFill/>
        </p:spPr>
      </p:pic>
      <p:pic>
        <p:nvPicPr>
          <p:cNvPr id="77828" name="Picture 4" descr="http://tobescifitakeover.files.wordpress.com/2012/08/9ebi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1214422"/>
            <a:ext cx="2714625" cy="3048001"/>
          </a:xfrm>
          <a:prstGeom prst="rect">
            <a:avLst/>
          </a:prstGeom>
          <a:noFill/>
        </p:spPr>
      </p:pic>
      <p:pic>
        <p:nvPicPr>
          <p:cNvPr id="77830" name="Picture 6" descr="http://m5.paperblog.com/i/34/344195/arthur-c-clarke-L-rXAyT6.jpe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1214422"/>
            <a:ext cx="2209800" cy="3048001"/>
          </a:xfrm>
          <a:prstGeom prst="rect">
            <a:avLst/>
          </a:prstGeom>
          <a:noFill/>
        </p:spPr>
      </p:pic>
      <p:pic>
        <p:nvPicPr>
          <p:cNvPr id="77832" name="Picture 8" descr="http://www.memefive.com/memes/cX2l8g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429132"/>
            <a:ext cx="3786182" cy="227171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Books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Arthur C. </a:t>
            </a:r>
            <a:r>
              <a:rPr lang="en-US" dirty="0" smtClean="0"/>
              <a:t>Clarke wrote more than 200 novels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78850" name="Picture 2" descr="http://setiathome.berkeley.edu/images/accimages/arthur_c_clarke_book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86058"/>
            <a:ext cx="7620000" cy="274320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Novels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75191"/>
            <a:ext cx="8643998" cy="4625609"/>
          </a:xfrm>
        </p:spPr>
        <p:txBody>
          <a:bodyPr/>
          <a:lstStyle/>
          <a:p>
            <a:r>
              <a:rPr lang="en-US" dirty="0" smtClean="0"/>
              <a:t>Among the novels by Arthur C. Clarke, best known are "Childhood's End" (1953), "The City and the Stars" (1956), "Rendezvous with Rama" (1973), "The Fountains of Paradise" (1979).</a:t>
            </a:r>
            <a:endParaRPr lang="ru-RU" dirty="0"/>
          </a:p>
        </p:txBody>
      </p:sp>
      <p:pic>
        <p:nvPicPr>
          <p:cNvPr id="79874" name="Picture 2" descr="http://www.sandcastlevi.com/images/scifi_other/clark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000504"/>
            <a:ext cx="4762500" cy="238125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</TotalTime>
  <Words>174</Words>
  <Application>Microsoft Office PowerPoint</Application>
  <PresentationFormat>Экран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Модульная</vt:lpstr>
      <vt:lpstr>Sir Arthur Charles Clarke</vt:lpstr>
      <vt:lpstr> Who is Arthur C. Clarke </vt:lpstr>
      <vt:lpstr>Life and works</vt:lpstr>
      <vt:lpstr>Quotes</vt:lpstr>
      <vt:lpstr>Books</vt:lpstr>
      <vt:lpstr>Novels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Sir Arthur Charles Clarke</dc:title>
  <dc:creator>Olya</dc:creator>
  <cp:lastModifiedBy>Olya</cp:lastModifiedBy>
  <cp:revision>4</cp:revision>
  <dcterms:created xsi:type="dcterms:W3CDTF">2013-04-17T13:31:38Z</dcterms:created>
  <dcterms:modified xsi:type="dcterms:W3CDTF">2013-04-17T14:03:25Z</dcterms:modified>
</cp:coreProperties>
</file>