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Влади́мир Алекса́ндрович Анто́нов-Овсе́енко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664" y="1752600"/>
            <a:ext cx="3284671" cy="4373563"/>
          </a:xfrm>
        </p:spPr>
      </p:pic>
    </p:spTree>
    <p:extLst>
      <p:ext uri="{BB962C8B-B14F-4D97-AF65-F5344CB8AC3E}">
        <p14:creationId xmlns:p14="http://schemas.microsoft.com/office/powerpoint/2010/main" val="388585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Участие в первой русской революции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6696744" cy="5134170"/>
          </a:xfrm>
        </p:spPr>
      </p:pic>
    </p:spTree>
    <p:extLst>
      <p:ext uri="{BB962C8B-B14F-4D97-AF65-F5344CB8AC3E}">
        <p14:creationId xmlns:p14="http://schemas.microsoft.com/office/powerpoint/2010/main" val="399906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Арест, ссылка, побег, эмиграция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00808"/>
            <a:ext cx="3470786" cy="5040560"/>
          </a:xfrm>
        </p:spPr>
      </p:pic>
    </p:spTree>
    <p:extLst>
      <p:ext uri="{BB962C8B-B14F-4D97-AF65-F5344CB8AC3E}">
        <p14:creationId xmlns:p14="http://schemas.microsoft.com/office/powerpoint/2010/main" val="393536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Участие в Гражданской войне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28800"/>
            <a:ext cx="6816757" cy="5112568"/>
          </a:xfrm>
        </p:spPr>
      </p:pic>
    </p:spTree>
    <p:extLst>
      <p:ext uri="{BB962C8B-B14F-4D97-AF65-F5344CB8AC3E}">
        <p14:creationId xmlns:p14="http://schemas.microsoft.com/office/powerpoint/2010/main" val="3322143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Арест, казнь, реабилитация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628800"/>
            <a:ext cx="3528392" cy="5074841"/>
          </a:xfrm>
        </p:spPr>
      </p:pic>
    </p:spTree>
    <p:extLst>
      <p:ext uri="{BB962C8B-B14F-4D97-AF65-F5344CB8AC3E}">
        <p14:creationId xmlns:p14="http://schemas.microsoft.com/office/powerpoint/2010/main" val="1912030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24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Влади́мир Алекса́ндрович Анто́нов-Овсе́енко</vt:lpstr>
      <vt:lpstr>Участие в первой русской революции</vt:lpstr>
      <vt:lpstr>Арест, ссылка, побег, эмиграция</vt:lpstr>
      <vt:lpstr>Участие в Гражданской войне</vt:lpstr>
      <vt:lpstr>Арест, казнь, реабилитация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Влади́мир Алекса́ндрович Анто́нов-Овсе́енко</dc:title>
  <dc:creator>Admin</dc:creator>
  <cp:lastModifiedBy>Admin</cp:lastModifiedBy>
  <cp:revision>3</cp:revision>
  <dcterms:created xsi:type="dcterms:W3CDTF">2013-11-14T16:43:23Z</dcterms:created>
  <dcterms:modified xsi:type="dcterms:W3CDTF">2013-11-14T17:47:59Z</dcterms:modified>
</cp:coreProperties>
</file>