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6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6B9FF-58FF-49C9-BD16-684F43807F73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2873-0334-4222-8C3C-65574B394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Романи</a:t>
            </a:r>
            <a:r>
              <a:rPr lang="ru-RU" dirty="0" smtClean="0"/>
              <a:t> «</a:t>
            </a:r>
            <a:r>
              <a:rPr lang="ru-RU" dirty="0" err="1" smtClean="0"/>
              <a:t>Рекреації</a:t>
            </a:r>
            <a:r>
              <a:rPr lang="ru-RU" dirty="0" smtClean="0"/>
              <a:t>», «</a:t>
            </a:r>
            <a:r>
              <a:rPr lang="ru-RU" dirty="0" err="1" smtClean="0"/>
              <a:t>Московіада</a:t>
            </a:r>
            <a:r>
              <a:rPr lang="ru-RU" dirty="0" smtClean="0"/>
              <a:t>» та «</a:t>
            </a:r>
            <a:r>
              <a:rPr lang="ru-RU" dirty="0" err="1" smtClean="0"/>
              <a:t>Перверзія</a:t>
            </a:r>
            <a:r>
              <a:rPr lang="ru-RU" dirty="0" smtClean="0"/>
              <a:t>»(1996) при </a:t>
            </a:r>
            <a:r>
              <a:rPr lang="ru-RU" dirty="0" err="1" smtClean="0"/>
              <a:t>бажанні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як </a:t>
            </a:r>
            <a:r>
              <a:rPr lang="ru-RU" dirty="0" err="1" smtClean="0"/>
              <a:t>трилогію</a:t>
            </a:r>
            <a:r>
              <a:rPr lang="ru-RU" dirty="0" smtClean="0"/>
              <a:t>: </a:t>
            </a:r>
            <a:r>
              <a:rPr lang="ru-RU" dirty="0" err="1" smtClean="0"/>
              <a:t>героєм</a:t>
            </a:r>
            <a:r>
              <a:rPr lang="ru-RU" dirty="0" smtClean="0"/>
              <a:t> кожного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поет,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опиняється</a:t>
            </a:r>
            <a:r>
              <a:rPr lang="ru-RU" dirty="0" smtClean="0"/>
              <a:t> в самому </a:t>
            </a:r>
            <a:r>
              <a:rPr lang="ru-RU" dirty="0" err="1" smtClean="0"/>
              <a:t>епіцентрі</a:t>
            </a:r>
            <a:r>
              <a:rPr lang="ru-RU" dirty="0" smtClean="0"/>
              <a:t> </a:t>
            </a:r>
            <a:r>
              <a:rPr lang="ru-RU" dirty="0" err="1" smtClean="0"/>
              <a:t>фатальних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. В </a:t>
            </a:r>
            <a:r>
              <a:rPr lang="ru-RU" dirty="0" err="1" smtClean="0"/>
              <a:t>усіх</a:t>
            </a:r>
            <a:r>
              <a:rPr lang="ru-RU" dirty="0" smtClean="0"/>
              <a:t> романах —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відчутна</a:t>
            </a:r>
            <a:r>
              <a:rPr lang="ru-RU" dirty="0" smtClean="0"/>
              <a:t> </a:t>
            </a:r>
            <a:r>
              <a:rPr lang="ru-RU" dirty="0" err="1" smtClean="0"/>
              <a:t>жанрово-стилістична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(</a:t>
            </a:r>
            <a:r>
              <a:rPr lang="ru-RU" dirty="0" err="1" smtClean="0"/>
              <a:t>сповідь</a:t>
            </a:r>
            <a:r>
              <a:rPr lang="ru-RU" dirty="0" smtClean="0"/>
              <a:t>, «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реалізм</a:t>
            </a:r>
            <a:r>
              <a:rPr lang="ru-RU" dirty="0" smtClean="0"/>
              <a:t>», </a:t>
            </a:r>
            <a:r>
              <a:rPr lang="ru-RU" dirty="0" err="1" smtClean="0"/>
              <a:t>трилер</a:t>
            </a:r>
            <a:r>
              <a:rPr lang="ru-RU" dirty="0" smtClean="0"/>
              <a:t>, </a:t>
            </a:r>
            <a:r>
              <a:rPr lang="ru-RU" dirty="0" err="1" smtClean="0"/>
              <a:t>ґотика</a:t>
            </a:r>
            <a:r>
              <a:rPr lang="ru-RU" dirty="0" smtClean="0"/>
              <a:t>, сатира), час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в них вельми </a:t>
            </a:r>
            <a:r>
              <a:rPr lang="ru-RU" dirty="0" err="1" smtClean="0"/>
              <a:t>обмежений</a:t>
            </a:r>
            <a:r>
              <a:rPr lang="ru-RU" dirty="0" smtClean="0"/>
              <a:t>: одна </a:t>
            </a:r>
            <a:r>
              <a:rPr lang="ru-RU" dirty="0" err="1" smtClean="0"/>
              <a:t>ніч</a:t>
            </a:r>
            <a:r>
              <a:rPr lang="ru-RU" dirty="0" smtClean="0"/>
              <a:t> у «</a:t>
            </a:r>
            <a:r>
              <a:rPr lang="ru-RU" dirty="0" err="1" smtClean="0"/>
              <a:t>Рекреаціях</a:t>
            </a:r>
            <a:r>
              <a:rPr lang="ru-RU" dirty="0" smtClean="0"/>
              <a:t>», один день у «</a:t>
            </a:r>
            <a:r>
              <a:rPr lang="ru-RU" dirty="0" err="1" smtClean="0"/>
              <a:t>Московіаді</a:t>
            </a:r>
            <a:r>
              <a:rPr lang="ru-RU" dirty="0" smtClean="0"/>
              <a:t>»,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ночей у «</a:t>
            </a:r>
            <a:r>
              <a:rPr lang="ru-RU" dirty="0" err="1" smtClean="0"/>
              <a:t>Перверзії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2873-0334-4222-8C3C-65574B3947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2873-0334-4222-8C3C-65574B3947A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&#1040;&#1089;&#1086;&#1094;&#1110;&#1072;&#1094;&#1110;&#1103;_&#1091;&#1082;&#1088;&#1072;&#1111;&#1085;&#1089;&#1100;&#1082;&#1080;&#1093;_&#1087;&#1080;&#1089;&#1100;&#1084;&#1077;&#1085;&#1085;&#1080;&#1082;&#1110;&#1074;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://www.ukrlitzno.com.ua/yuriy-andruhovich-zhittya-tvorchi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ssons.com.ua/tvorcha-osobistist-u-poetichnix-tvorax-yuriya-andruxovicha/" TargetMode="External"/><Relationship Id="rId5" Type="http://schemas.openxmlformats.org/officeDocument/2006/relationships/hyperlink" Target="http://tsn.ua/authors/yuriy-andruhovich" TargetMode="External"/><Relationship Id="rId4" Type="http://schemas.openxmlformats.org/officeDocument/2006/relationships/hyperlink" Target="http://uk.wikipedia.org/wiki/&#1040;&#1085;&#1076;&#1088;&#1091;&#1093;&#1086;&#1074;&#1080;&#1095;_&#1070;&#1088;&#1110;&#1081;_&#1030;&#1075;&#1086;&#1088;&#1086;&#1074;&#1080;&#1095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50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357562"/>
            <a:ext cx="8715436" cy="1470025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Юрій </a:t>
            </a:r>
            <a:br>
              <a:rPr lang="uk-UA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Андрухович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571528"/>
            <a:ext cx="9644098" cy="93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500174"/>
            <a:ext cx="864399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зауважити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Андрухович</a:t>
            </a:r>
            <a:r>
              <a:rPr lang="ru-RU" b="1" dirty="0" smtClean="0"/>
              <a:t> </a:t>
            </a:r>
            <a:r>
              <a:rPr lang="ru-RU" b="1" dirty="0" err="1" smtClean="0"/>
              <a:t>належить</a:t>
            </a:r>
            <a:r>
              <a:rPr lang="ru-RU" b="1" dirty="0" smtClean="0"/>
              <a:t> до </a:t>
            </a:r>
            <a:r>
              <a:rPr lang="ru-RU" b="1" dirty="0" err="1" smtClean="0"/>
              <a:t>Асоціації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українських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письменників</a:t>
            </a:r>
            <a:r>
              <a:rPr lang="ru-RU" b="1" dirty="0" smtClean="0"/>
              <a:t> (АУП), </a:t>
            </a:r>
            <a:r>
              <a:rPr lang="ru-RU" b="1" dirty="0" err="1" smtClean="0"/>
              <a:t>свого</a:t>
            </a:r>
            <a:r>
              <a:rPr lang="ru-RU" b="1" dirty="0" smtClean="0"/>
              <a:t> часу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відмовився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премії</a:t>
            </a:r>
            <a:r>
              <a:rPr lang="ru-RU" b="1" dirty="0" smtClean="0"/>
              <a:t> </a:t>
            </a:r>
            <a:r>
              <a:rPr lang="ru-RU" b="1" dirty="0" err="1" smtClean="0"/>
              <a:t>імені</a:t>
            </a:r>
            <a:r>
              <a:rPr lang="ru-RU" b="1" dirty="0" smtClean="0"/>
              <a:t> Т. Г. </a:t>
            </a:r>
            <a:r>
              <a:rPr lang="ru-RU" b="1" dirty="0" err="1" smtClean="0"/>
              <a:t>Шевченка</a:t>
            </a:r>
            <a:r>
              <a:rPr lang="ru-RU" b="1" dirty="0" smtClean="0"/>
              <a:t>, </a:t>
            </a:r>
            <a:r>
              <a:rPr lang="ru-RU" b="1" dirty="0" err="1" smtClean="0"/>
              <a:t>висловивши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</a:t>
            </a:r>
            <a:r>
              <a:rPr lang="ru-RU" b="1" dirty="0" err="1" smtClean="0"/>
              <a:t>своє</a:t>
            </a:r>
            <a:r>
              <a:rPr lang="ru-RU" b="1" dirty="0" smtClean="0"/>
              <a:t> </a:t>
            </a:r>
            <a:r>
              <a:rPr lang="ru-RU" b="1" dirty="0" err="1" smtClean="0"/>
              <a:t>незадоволення</a:t>
            </a:r>
            <a:r>
              <a:rPr lang="ru-RU" b="1" dirty="0" smtClean="0"/>
              <a:t> </a:t>
            </a:r>
            <a:r>
              <a:rPr lang="ru-RU" b="1" dirty="0" err="1" smtClean="0"/>
              <a:t>колишньою</a:t>
            </a:r>
            <a:r>
              <a:rPr lang="ru-RU" b="1" dirty="0" smtClean="0"/>
              <a:t> </a:t>
            </a:r>
            <a:r>
              <a:rPr lang="ru-RU" b="1" dirty="0" err="1" smtClean="0"/>
              <a:t>владою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Спілкою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письменників</a:t>
            </a:r>
            <a:r>
              <a:rPr lang="ru-RU" b="1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143380"/>
            <a:ext cx="85725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Разом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 </a:t>
            </a:r>
            <a:r>
              <a:rPr lang="ru-RU" b="1" dirty="0" err="1" smtClean="0"/>
              <a:t>засвідчив</a:t>
            </a:r>
            <a:r>
              <a:rPr lang="ru-RU" b="1" dirty="0" smtClean="0"/>
              <a:t> </a:t>
            </a:r>
            <a:r>
              <a:rPr lang="ru-RU" b="1" dirty="0" err="1" smtClean="0"/>
              <a:t>свій</a:t>
            </a:r>
            <a:r>
              <a:rPr lang="ru-RU" b="1" dirty="0" smtClean="0"/>
              <a:t> </a:t>
            </a:r>
            <a:r>
              <a:rPr lang="ru-RU" b="1" dirty="0" err="1" smtClean="0"/>
              <a:t>мистецький</a:t>
            </a:r>
            <a:r>
              <a:rPr lang="ru-RU" b="1" dirty="0" smtClean="0"/>
              <a:t> </a:t>
            </a:r>
            <a:r>
              <a:rPr lang="ru-RU" b="1" dirty="0" err="1" smtClean="0"/>
              <a:t>розрив</a:t>
            </a:r>
            <a:r>
              <a:rPr lang="ru-RU" b="1" dirty="0" smtClean="0"/>
              <a:t> не </a:t>
            </a:r>
            <a:r>
              <a:rPr lang="ru-RU" b="1" dirty="0" err="1" smtClean="0"/>
              <a:t>стільки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шевченківськими</a:t>
            </a:r>
            <a:r>
              <a:rPr lang="ru-RU" b="1" dirty="0" smtClean="0"/>
              <a:t> </a:t>
            </a:r>
            <a:r>
              <a:rPr lang="ru-RU" b="1" dirty="0" err="1" smtClean="0"/>
              <a:t>традиціями</a:t>
            </a:r>
            <a:r>
              <a:rPr lang="ru-RU" b="1" dirty="0" smtClean="0"/>
              <a:t>, </a:t>
            </a:r>
            <a:r>
              <a:rPr lang="ru-RU" b="1" dirty="0" err="1" smtClean="0"/>
              <a:t>скільки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застійними</a:t>
            </a:r>
            <a:r>
              <a:rPr lang="ru-RU" b="1" dirty="0" smtClean="0"/>
              <a:t> </a:t>
            </a:r>
            <a:r>
              <a:rPr lang="ru-RU" b="1" dirty="0" err="1" smtClean="0"/>
              <a:t>явищами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, </a:t>
            </a:r>
            <a:r>
              <a:rPr lang="ru-RU" b="1" dirty="0" err="1" smtClean="0"/>
              <a:t>спричиненими</a:t>
            </a:r>
            <a:r>
              <a:rPr lang="ru-RU" b="1" dirty="0" smtClean="0"/>
              <a:t> </a:t>
            </a:r>
            <a:r>
              <a:rPr lang="ru-RU" b="1" dirty="0" err="1" smtClean="0"/>
              <a:t>довготривалим</a:t>
            </a:r>
            <a:r>
              <a:rPr lang="ru-RU" b="1" dirty="0" smtClean="0"/>
              <a:t> «</a:t>
            </a:r>
            <a:r>
              <a:rPr lang="ru-RU" b="1" dirty="0" err="1" smtClean="0"/>
              <a:t>соціалістичним</a:t>
            </a:r>
            <a:r>
              <a:rPr lang="ru-RU" b="1" dirty="0" smtClean="0"/>
              <a:t> </a:t>
            </a:r>
            <a:r>
              <a:rPr lang="ru-RU" b="1" dirty="0" err="1" smtClean="0"/>
              <a:t>реалізмом</a:t>
            </a:r>
            <a:r>
              <a:rPr lang="ru-RU" b="1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741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857496"/>
            <a:ext cx="585791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</a:t>
            </a:r>
            <a:r>
              <a:rPr lang="ru-RU" dirty="0" err="1" smtClean="0"/>
              <a:t>митця</a:t>
            </a:r>
            <a:r>
              <a:rPr lang="ru-RU" dirty="0" smtClean="0"/>
              <a:t> в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оцінений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лауреатом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премій</a:t>
            </a:r>
            <a:r>
              <a:rPr lang="ru-RU" dirty="0" smtClean="0"/>
              <a:t>.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Андрухови-ча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літературний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твори </a:t>
            </a:r>
            <a:r>
              <a:rPr lang="ru-RU" dirty="0" err="1" smtClean="0"/>
              <a:t>перекладено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видано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,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гідно</a:t>
            </a:r>
            <a:r>
              <a:rPr lang="ru-RU" dirty="0" smtClean="0"/>
              <a:t> </a:t>
            </a:r>
            <a:r>
              <a:rPr lang="ru-RU" dirty="0" err="1" smtClean="0"/>
              <a:t>презентує</a:t>
            </a:r>
            <a:r>
              <a:rPr lang="ru-RU" dirty="0" smtClean="0"/>
              <a:t> нашу </a:t>
            </a:r>
            <a:r>
              <a:rPr lang="ru-RU" dirty="0" err="1" smtClean="0"/>
              <a:t>країну</a:t>
            </a:r>
            <a:r>
              <a:rPr lang="ru-RU" dirty="0" smtClean="0"/>
              <a:t> у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спільноті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330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9019"/>
            <a:ext cx="5929354" cy="68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9215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14702"/>
            <a:ext cx="4786346" cy="68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179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357850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429288" cy="68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використаної літератури: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://uk.wikipedia.org/wiki/</a:t>
            </a:r>
            <a:r>
              <a:rPr lang="ru-RU" dirty="0" err="1" smtClean="0">
                <a:hlinkClick r:id="rId4"/>
              </a:rPr>
              <a:t>Андрухович_Юрій_Ігорович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tsn.ua/authors/yuriy-andruhovich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http://lessons.com.ua/tvorcha-osobistist-u-poetichnix-tvorax-yuriya-andruxovicha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http://www.ukrlitzno.com.ua/yuriy-andruhovich-zhittya-tvorchist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http://uk.wikipedia.org/wiki/</a:t>
            </a:r>
            <a:r>
              <a:rPr lang="ru-RU" dirty="0" err="1" smtClean="0">
                <a:hlinkClick r:id="rId8"/>
              </a:rPr>
              <a:t>Асоціація_українських_письменників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1" y="0"/>
            <a:ext cx="103273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4643446"/>
            <a:ext cx="592935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dirty="0" smtClean="0"/>
              <a:t>Юрій Ігорович Андрухович (13 березня 1960, Станіслав) — український поет, прозаїк, перекладач, есеїст. Живе і працює в Івано-Франківську. Віце-президент Асоціації українських письменників.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4378">
            <a:off x="810767" y="950503"/>
            <a:ext cx="3024209" cy="2268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7110">
            <a:off x="6527452" y="3181039"/>
            <a:ext cx="2282923" cy="338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NMxKrNln-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-142900"/>
            <a:ext cx="7006328" cy="7929594"/>
          </a:xfrm>
        </p:spPr>
      </p:pic>
      <p:sp>
        <p:nvSpPr>
          <p:cNvPr id="5" name="Прямоугольник 4"/>
          <p:cNvSpPr/>
          <p:nvPr/>
        </p:nvSpPr>
        <p:spPr>
          <a:xfrm>
            <a:off x="1571604" y="2500306"/>
            <a:ext cx="570085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4500570"/>
            <a:ext cx="8858312" cy="2092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1985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Віктором</a:t>
            </a:r>
            <a:r>
              <a:rPr lang="ru-RU" dirty="0" smtClean="0"/>
              <a:t> </a:t>
            </a:r>
            <a:r>
              <a:rPr lang="ru-RU" dirty="0" err="1" smtClean="0"/>
              <a:t>Небораком</a:t>
            </a:r>
            <a:r>
              <a:rPr lang="ru-RU" dirty="0" smtClean="0"/>
              <a:t> та </a:t>
            </a:r>
            <a:r>
              <a:rPr lang="ru-RU" dirty="0" err="1" smtClean="0"/>
              <a:t>Олександром</a:t>
            </a:r>
            <a:r>
              <a:rPr lang="ru-RU" dirty="0" smtClean="0"/>
              <a:t> </a:t>
            </a:r>
            <a:r>
              <a:rPr lang="ru-RU" dirty="0" err="1" smtClean="0"/>
              <a:t>Ірванцем</a:t>
            </a:r>
            <a:r>
              <a:rPr lang="ru-RU" dirty="0" smtClean="0"/>
              <a:t>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поетичну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sz="2000" dirty="0" err="1" smtClean="0"/>
              <a:t>Бу-Ба-Бу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одною </a:t>
            </a:r>
            <a:r>
              <a:rPr lang="ru-RU" dirty="0" err="1" smtClean="0"/>
              <a:t>з</a:t>
            </a:r>
            <a:r>
              <a:rPr lang="ru-RU" dirty="0" smtClean="0"/>
              <a:t> перших почала </a:t>
            </a:r>
            <a:r>
              <a:rPr lang="ru-RU" dirty="0" err="1" smtClean="0"/>
              <a:t>відновлювати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. З 1991 року </a:t>
            </a:r>
            <a:r>
              <a:rPr lang="ru-RU" dirty="0" err="1" smtClean="0"/>
              <a:t>Андрухович</a:t>
            </a:r>
            <a:r>
              <a:rPr lang="ru-RU" dirty="0" smtClean="0"/>
              <a:t> — </a:t>
            </a:r>
            <a:r>
              <a:rPr lang="ru-RU" dirty="0" err="1" smtClean="0"/>
              <a:t>співредактор</a:t>
            </a:r>
            <a:r>
              <a:rPr lang="ru-RU" dirty="0" smtClean="0"/>
              <a:t> </a:t>
            </a:r>
            <a:r>
              <a:rPr lang="ru-RU" dirty="0" err="1" smtClean="0"/>
              <a:t>літературно-мистецького</a:t>
            </a:r>
            <a:r>
              <a:rPr lang="ru-RU" dirty="0" smtClean="0"/>
              <a:t> журналу «</a:t>
            </a:r>
            <a:r>
              <a:rPr lang="ru-RU" dirty="0" err="1" smtClean="0"/>
              <a:t>Четвер</a:t>
            </a:r>
            <a:r>
              <a:rPr lang="ru-RU" dirty="0" smtClean="0"/>
              <a:t>», </a:t>
            </a:r>
            <a:r>
              <a:rPr lang="ru-RU" dirty="0" err="1" smtClean="0"/>
              <a:t>співпрацював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журналом «Перевал», </a:t>
            </a:r>
            <a:r>
              <a:rPr lang="ru-RU" dirty="0" err="1" smtClean="0"/>
              <a:t>виступивши</a:t>
            </a:r>
            <a:r>
              <a:rPr lang="ru-RU" dirty="0" smtClean="0"/>
              <a:t> </a:t>
            </a:r>
            <a:r>
              <a:rPr lang="ru-RU" dirty="0" err="1" smtClean="0"/>
              <a:t>упорядником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номерів.У</a:t>
            </a:r>
            <a:r>
              <a:rPr lang="ru-RU" dirty="0" smtClean="0"/>
              <a:t> </a:t>
            </a:r>
            <a:r>
              <a:rPr lang="ru-RU" dirty="0" err="1" smtClean="0"/>
              <a:t>часописі</a:t>
            </a:r>
            <a:r>
              <a:rPr lang="ru-RU" dirty="0" smtClean="0"/>
              <a:t> «</a:t>
            </a:r>
            <a:r>
              <a:rPr lang="ru-RU" dirty="0" err="1" smtClean="0"/>
              <a:t>Сучасність</a:t>
            </a:r>
            <a:r>
              <a:rPr lang="ru-RU" dirty="0" smtClean="0"/>
              <a:t>»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побачили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найвагоміші</a:t>
            </a:r>
            <a:r>
              <a:rPr lang="ru-RU" dirty="0" smtClean="0"/>
              <a:t> </a:t>
            </a:r>
            <a:r>
              <a:rPr lang="ru-RU" dirty="0" err="1" smtClean="0"/>
              <a:t>прозові</a:t>
            </a:r>
            <a:r>
              <a:rPr lang="ru-RU" dirty="0" smtClean="0"/>
              <a:t> твори </a:t>
            </a:r>
            <a:r>
              <a:rPr lang="ru-RU" dirty="0" err="1" smtClean="0"/>
              <a:t>письменника</a:t>
            </a:r>
            <a:r>
              <a:rPr lang="ru-RU" dirty="0" smtClean="0"/>
              <a:t>: </a:t>
            </a:r>
            <a:r>
              <a:rPr lang="ru-RU" i="1" dirty="0" smtClean="0"/>
              <a:t>«</a:t>
            </a:r>
            <a:r>
              <a:rPr lang="ru-RU" i="1" dirty="0" err="1" smtClean="0"/>
              <a:t>Рекреації</a:t>
            </a:r>
            <a:r>
              <a:rPr lang="ru-RU" i="1" dirty="0" smtClean="0"/>
              <a:t>» (1992), «</a:t>
            </a:r>
            <a:r>
              <a:rPr lang="ru-RU" i="1" dirty="0" err="1" smtClean="0"/>
              <a:t>Московіада</a:t>
            </a:r>
            <a:r>
              <a:rPr lang="ru-RU" i="1" dirty="0" smtClean="0"/>
              <a:t>» (1993), «</a:t>
            </a:r>
            <a:r>
              <a:rPr lang="ru-RU" i="1" dirty="0" err="1" smtClean="0"/>
              <a:t>Перверзія</a:t>
            </a:r>
            <a:r>
              <a:rPr lang="ru-RU" i="1" dirty="0" smtClean="0"/>
              <a:t>» (1996),</a:t>
            </a:r>
            <a:r>
              <a:rPr lang="ru-RU" dirty="0" smtClean="0"/>
              <a:t> </a:t>
            </a:r>
            <a:r>
              <a:rPr lang="ru-RU" dirty="0" err="1" smtClean="0"/>
              <a:t>видані</a:t>
            </a:r>
            <a:r>
              <a:rPr lang="ru-RU" dirty="0" smtClean="0"/>
              <a:t> у 1997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книгами, </a:t>
            </a:r>
            <a:r>
              <a:rPr lang="ru-RU" dirty="0" err="1" smtClean="0"/>
              <a:t>есей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Центрально-східна</a:t>
            </a:r>
            <a:r>
              <a:rPr lang="ru-RU" i="1" dirty="0" smtClean="0"/>
              <a:t> </a:t>
            </a:r>
            <a:r>
              <a:rPr lang="ru-RU" i="1" dirty="0" err="1" smtClean="0"/>
              <a:t>ревізія</a:t>
            </a:r>
            <a:r>
              <a:rPr lang="ru-RU" i="1" dirty="0" smtClean="0"/>
              <a:t>»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945">
            <a:off x="6438966" y="699110"/>
            <a:ext cx="2172619" cy="307174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34372"/>
            <a:ext cx="7643866" cy="62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457203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лідером</a:t>
            </a:r>
            <a:r>
              <a:rPr lang="ru-RU" dirty="0" smtClean="0"/>
              <a:t> </a:t>
            </a:r>
            <a:r>
              <a:rPr lang="ru-RU" dirty="0" err="1" smtClean="0"/>
              <a:t>відомої</a:t>
            </a:r>
            <a:r>
              <a:rPr lang="ru-RU" dirty="0" smtClean="0"/>
              <a:t> </a:t>
            </a:r>
            <a:r>
              <a:rPr lang="ru-RU" dirty="0" err="1" smtClean="0"/>
              <a:t>поетичної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Бу-Ба-Бу</a:t>
            </a:r>
            <a:r>
              <a:rPr lang="ru-RU" dirty="0" smtClean="0"/>
              <a:t> («</a:t>
            </a:r>
            <a:r>
              <a:rPr lang="ru-RU" dirty="0" err="1" smtClean="0"/>
              <a:t>Бурлеск-Балаган-Буфонада</a:t>
            </a:r>
            <a:r>
              <a:rPr lang="ru-RU" dirty="0" smtClean="0"/>
              <a:t>»), яка </a:t>
            </a:r>
            <a:r>
              <a:rPr lang="ru-RU" dirty="0" err="1" smtClean="0"/>
              <a:t>об'єднала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, Львова, </a:t>
            </a:r>
            <a:r>
              <a:rPr lang="ru-RU" dirty="0" err="1" smtClean="0"/>
              <a:t>Івано-Франківська</a:t>
            </a:r>
            <a:r>
              <a:rPr lang="ru-RU" dirty="0" smtClean="0"/>
              <a:t>. В </a:t>
            </a:r>
            <a:r>
              <a:rPr lang="ru-RU" dirty="0" err="1" smtClean="0"/>
              <a:t>ієрархії</a:t>
            </a:r>
            <a:r>
              <a:rPr lang="ru-RU" dirty="0" smtClean="0"/>
              <a:t> </a:t>
            </a:r>
            <a:r>
              <a:rPr lang="ru-RU" dirty="0" err="1" smtClean="0"/>
              <a:t>Бу-Ба-Бу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посаду </a:t>
            </a:r>
            <a:r>
              <a:rPr lang="ru-RU" dirty="0" err="1" smtClean="0"/>
              <a:t>Патріарха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походить </a:t>
            </a:r>
            <a:r>
              <a:rPr lang="ru-RU" dirty="0" err="1" smtClean="0"/>
              <a:t>прізвисько</a:t>
            </a:r>
            <a:r>
              <a:rPr lang="ru-RU" dirty="0" smtClean="0"/>
              <a:t>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Патріарх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поезії</a:t>
            </a:r>
            <a:r>
              <a:rPr lang="ru-RU" b="1" i="1" dirty="0" smtClean="0"/>
              <a:t>»</a:t>
            </a:r>
            <a:r>
              <a:rPr lang="ru-RU" dirty="0" smtClean="0"/>
              <a:t>.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uk-UA" dirty="0" smtClean="0"/>
              <a:t>він - о</a:t>
            </a:r>
            <a:r>
              <a:rPr lang="ru-RU" dirty="0" smtClean="0"/>
              <a:t>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 err="1" smtClean="0"/>
              <a:t>постмодерністської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, яку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i="1" dirty="0" smtClean="0"/>
              <a:t>«</a:t>
            </a:r>
            <a:r>
              <a:rPr lang="ru-RU" b="1" i="1" dirty="0" err="1" smtClean="0"/>
              <a:t>станіславським</a:t>
            </a:r>
            <a:r>
              <a:rPr lang="ru-RU" b="1" i="1" dirty="0" smtClean="0"/>
              <a:t> феноменом».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8286808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доробок</a:t>
            </a:r>
            <a:r>
              <a:rPr lang="ru-RU" dirty="0" smtClean="0"/>
              <a:t>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 формально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два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річища</a:t>
            </a:r>
            <a:r>
              <a:rPr lang="ru-RU" dirty="0" smtClean="0"/>
              <a:t>: </a:t>
            </a:r>
            <a:r>
              <a:rPr lang="ru-RU" dirty="0" err="1" smtClean="0"/>
              <a:t>поетичне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прозове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поетичний</a:t>
            </a:r>
            <a:r>
              <a:rPr lang="ru-RU" dirty="0" smtClean="0"/>
              <a:t> дебют </a:t>
            </a:r>
            <a:r>
              <a:rPr lang="ru-RU" dirty="0" err="1" smtClean="0"/>
              <a:t>відбувся</a:t>
            </a:r>
            <a:r>
              <a:rPr lang="ru-RU" dirty="0" smtClean="0"/>
              <a:t> в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80-х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завершився</a:t>
            </a:r>
            <a:r>
              <a:rPr lang="ru-RU" dirty="0" smtClean="0"/>
              <a:t> </a:t>
            </a:r>
            <a:r>
              <a:rPr lang="ru-RU" dirty="0" err="1" smtClean="0"/>
              <a:t>виходом</a:t>
            </a:r>
            <a:r>
              <a:rPr lang="ru-RU" dirty="0" smtClean="0"/>
              <a:t> у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«Небо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» (1985). </a:t>
            </a:r>
            <a:r>
              <a:rPr lang="ru-RU" dirty="0" err="1" smtClean="0"/>
              <a:t>Проте</a:t>
            </a:r>
            <a:r>
              <a:rPr lang="ru-RU" dirty="0" smtClean="0"/>
              <a:t> друга </a:t>
            </a:r>
            <a:r>
              <a:rPr lang="ru-RU" dirty="0" err="1" smtClean="0"/>
              <a:t>поетична</a:t>
            </a:r>
            <a:r>
              <a:rPr lang="ru-RU" dirty="0" smtClean="0"/>
              <a:t>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 («</a:t>
            </a:r>
            <a:r>
              <a:rPr lang="ru-RU" dirty="0" err="1" smtClean="0"/>
              <a:t>Середмістя</a:t>
            </a:r>
            <a:r>
              <a:rPr lang="ru-RU" dirty="0" smtClean="0"/>
              <a:t>», 1989) носить </a:t>
            </a:r>
            <a:r>
              <a:rPr lang="ru-RU" dirty="0" err="1" smtClean="0"/>
              <a:t>швидше</a:t>
            </a:r>
            <a:r>
              <a:rPr lang="ru-RU" dirty="0" smtClean="0"/>
              <a:t> «</a:t>
            </a:r>
            <a:r>
              <a:rPr lang="ru-RU" dirty="0" err="1" smtClean="0"/>
              <a:t>елегійно-класицистичний</a:t>
            </a:r>
            <a:r>
              <a:rPr lang="ru-RU" dirty="0" smtClean="0"/>
              <a:t>» характер. </a:t>
            </a:r>
            <a:r>
              <a:rPr lang="ru-RU" dirty="0" err="1" smtClean="0"/>
              <a:t>Поетичне</a:t>
            </a:r>
            <a:r>
              <a:rPr lang="ru-RU" dirty="0" smtClean="0"/>
              <a:t> </a:t>
            </a:r>
            <a:r>
              <a:rPr lang="ru-RU" dirty="0" err="1" smtClean="0"/>
              <a:t>річище</a:t>
            </a:r>
            <a:r>
              <a:rPr lang="ru-RU" dirty="0" smtClean="0"/>
              <a:t>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 </a:t>
            </a:r>
            <a:r>
              <a:rPr lang="ru-RU" dirty="0" err="1" smtClean="0"/>
              <a:t>вичерпується</a:t>
            </a:r>
            <a:r>
              <a:rPr lang="ru-RU" dirty="0" smtClean="0"/>
              <a:t> </a:t>
            </a:r>
            <a:r>
              <a:rPr lang="ru-RU" dirty="0" err="1" smtClean="0"/>
              <a:t>десь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1990 року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завершується</a:t>
            </a:r>
            <a:r>
              <a:rPr lang="ru-RU" dirty="0" smtClean="0"/>
              <a:t> </a:t>
            </a:r>
            <a:r>
              <a:rPr lang="ru-RU" dirty="0" err="1" smtClean="0"/>
              <a:t>друкованими</a:t>
            </a:r>
            <a:r>
              <a:rPr lang="ru-RU" dirty="0" smtClean="0"/>
              <a:t> поза </a:t>
            </a:r>
            <a:r>
              <a:rPr lang="ru-RU" dirty="0" err="1" smtClean="0"/>
              <a:t>збірками</a:t>
            </a:r>
            <a:r>
              <a:rPr lang="ru-RU" dirty="0" smtClean="0"/>
              <a:t> циклами «</a:t>
            </a:r>
            <a:r>
              <a:rPr lang="ru-RU" dirty="0" err="1" smtClean="0"/>
              <a:t>Листи</a:t>
            </a:r>
            <a:r>
              <a:rPr lang="ru-RU" dirty="0" smtClean="0"/>
              <a:t> в </a:t>
            </a:r>
            <a:r>
              <a:rPr lang="ru-RU" dirty="0" err="1" smtClean="0"/>
              <a:t>Україну</a:t>
            </a:r>
            <a:r>
              <a:rPr lang="ru-RU" dirty="0" smtClean="0"/>
              <a:t>» та «</a:t>
            </a:r>
            <a:r>
              <a:rPr lang="ru-RU" dirty="0" err="1" smtClean="0"/>
              <a:t>Індія</a:t>
            </a:r>
            <a:r>
              <a:rPr lang="ru-RU" dirty="0" smtClean="0"/>
              <a:t>». </a:t>
            </a:r>
            <a:r>
              <a:rPr lang="ru-RU" dirty="0" err="1" smtClean="0"/>
              <a:t>Домінантою</a:t>
            </a:r>
            <a:r>
              <a:rPr lang="ru-RU" dirty="0" smtClean="0"/>
              <a:t> </a:t>
            </a:r>
            <a:r>
              <a:rPr lang="ru-RU" dirty="0" err="1" smtClean="0"/>
              <a:t>поетичної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 в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видається</a:t>
            </a:r>
            <a:r>
              <a:rPr lang="ru-RU" dirty="0" smtClean="0"/>
              <a:t> </a:t>
            </a:r>
            <a:r>
              <a:rPr lang="ru-RU" dirty="0" err="1" smtClean="0"/>
              <a:t>напружене</a:t>
            </a:r>
            <a:r>
              <a:rPr lang="ru-RU" dirty="0" smtClean="0"/>
              <a:t> </a:t>
            </a:r>
            <a:r>
              <a:rPr lang="ru-RU" dirty="0" err="1" smtClean="0"/>
              <a:t>шукання</a:t>
            </a:r>
            <a:r>
              <a:rPr lang="ru-RU" dirty="0" smtClean="0"/>
              <a:t> «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вертикалі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»,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занижене</a:t>
            </a:r>
            <a:r>
              <a:rPr lang="ru-RU" dirty="0" smtClean="0"/>
              <a:t> </a:t>
            </a:r>
            <a:r>
              <a:rPr lang="ru-RU" dirty="0" err="1" smtClean="0"/>
              <a:t>тенденцією</a:t>
            </a:r>
            <a:r>
              <a:rPr lang="ru-RU" dirty="0" smtClean="0"/>
              <a:t> до </a:t>
            </a:r>
            <a:r>
              <a:rPr lang="ru-RU" dirty="0" err="1" smtClean="0"/>
              <a:t>примирення</a:t>
            </a:r>
            <a:r>
              <a:rPr lang="ru-RU" dirty="0" smtClean="0"/>
              <a:t> «вертикального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горизонтальним</a:t>
            </a:r>
            <a:r>
              <a:rPr lang="ru-RU" dirty="0" smtClean="0"/>
              <a:t>». </a:t>
            </a:r>
            <a:r>
              <a:rPr lang="ru-RU" dirty="0" err="1" smtClean="0"/>
              <a:t>Звідси</a:t>
            </a:r>
            <a:r>
              <a:rPr lang="ru-RU" dirty="0" smtClean="0"/>
              <a:t> — </a:t>
            </a:r>
            <a:r>
              <a:rPr lang="ru-RU" dirty="0" err="1" smtClean="0"/>
              <a:t>стале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патетики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іронією</a:t>
            </a:r>
            <a:r>
              <a:rPr lang="ru-RU" dirty="0" smtClean="0"/>
              <a:t>, </a:t>
            </a:r>
            <a:r>
              <a:rPr lang="ru-RU" dirty="0" err="1" smtClean="0"/>
              <a:t>нахил</a:t>
            </a:r>
            <a:r>
              <a:rPr lang="ru-RU" dirty="0" smtClean="0"/>
              <a:t> до </a:t>
            </a:r>
            <a:r>
              <a:rPr lang="ru-RU" dirty="0" err="1" smtClean="0"/>
              <a:t>стилізаторства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заміна</a:t>
            </a:r>
            <a:r>
              <a:rPr lang="ru-RU" dirty="0" smtClean="0"/>
              <a:t> «</a:t>
            </a:r>
            <a:r>
              <a:rPr lang="ru-RU" dirty="0" err="1" smtClean="0"/>
              <a:t>ліричного</a:t>
            </a:r>
            <a:r>
              <a:rPr lang="ru-RU" dirty="0" smtClean="0"/>
              <a:t> героя» </a:t>
            </a:r>
            <a:r>
              <a:rPr lang="ru-RU" dirty="0" err="1" smtClean="0"/>
              <a:t>щоразу</a:t>
            </a:r>
            <a:r>
              <a:rPr lang="ru-RU" dirty="0" smtClean="0"/>
              <a:t> новою «маскою». </a:t>
            </a:r>
            <a:r>
              <a:rPr lang="ru-RU" dirty="0" err="1" smtClean="0"/>
              <a:t>Західна</a:t>
            </a:r>
            <a:r>
              <a:rPr lang="ru-RU" dirty="0" smtClean="0"/>
              <a:t> критика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 як одного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найяскравіших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постмодернізму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твори </a:t>
            </a:r>
            <a:r>
              <a:rPr lang="ru-RU" dirty="0" err="1" smtClean="0"/>
              <a:t>перекладені</a:t>
            </a:r>
            <a:r>
              <a:rPr lang="ru-RU" dirty="0" smtClean="0"/>
              <a:t> </a:t>
            </a:r>
            <a:r>
              <a:rPr lang="ru-RU" dirty="0" err="1" smtClean="0"/>
              <a:t>вісьмома</a:t>
            </a:r>
            <a:r>
              <a:rPr lang="ru-RU" dirty="0" smtClean="0"/>
              <a:t> </a:t>
            </a:r>
            <a:r>
              <a:rPr lang="ru-RU" dirty="0" err="1" smtClean="0"/>
              <a:t>європейськими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636"/>
            <a:ext cx="2428892" cy="161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8206">
            <a:off x="4643438" y="4857760"/>
            <a:ext cx="1952622" cy="167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10981804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8358246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прозових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 </a:t>
            </a:r>
            <a:r>
              <a:rPr lang="ru-RU" dirty="0" err="1" smtClean="0"/>
              <a:t>найперше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опублікований</a:t>
            </a:r>
            <a:r>
              <a:rPr lang="ru-RU" dirty="0" smtClean="0"/>
              <a:t> цикл </a:t>
            </a:r>
            <a:r>
              <a:rPr lang="ru-RU" dirty="0" err="1" smtClean="0"/>
              <a:t>оповідань</a:t>
            </a:r>
            <a:r>
              <a:rPr lang="ru-RU" dirty="0" smtClean="0"/>
              <a:t> «</a:t>
            </a:r>
            <a:r>
              <a:rPr lang="ru-RU" dirty="0" err="1" smtClean="0"/>
              <a:t>Зліва</a:t>
            </a:r>
            <a:r>
              <a:rPr lang="ru-RU" dirty="0" smtClean="0"/>
              <a:t>, де </a:t>
            </a:r>
            <a:r>
              <a:rPr lang="ru-RU" dirty="0" err="1" smtClean="0"/>
              <a:t>серце</a:t>
            </a:r>
            <a:r>
              <a:rPr lang="ru-RU" dirty="0" smtClean="0"/>
              <a:t>»—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фактографія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автора у </a:t>
            </a:r>
            <a:r>
              <a:rPr lang="ru-RU" dirty="0" err="1" smtClean="0"/>
              <a:t>війську</a:t>
            </a:r>
            <a:r>
              <a:rPr lang="ru-RU" dirty="0" smtClean="0"/>
              <a:t>, </a:t>
            </a:r>
            <a:r>
              <a:rPr lang="ru-RU" dirty="0" err="1" smtClean="0"/>
              <a:t>своєрідна</a:t>
            </a:r>
            <a:r>
              <a:rPr lang="ru-RU" dirty="0" smtClean="0"/>
              <a:t> «</a:t>
            </a:r>
            <a:r>
              <a:rPr lang="ru-RU" dirty="0" err="1" smtClean="0"/>
              <a:t>захалявна</a:t>
            </a:r>
            <a:r>
              <a:rPr lang="ru-RU" dirty="0" smtClean="0"/>
              <a:t> книжечка»,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поставала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чергувань</a:t>
            </a:r>
            <a:r>
              <a:rPr lang="ru-RU" dirty="0" smtClean="0"/>
              <a:t> у </a:t>
            </a:r>
            <a:r>
              <a:rPr lang="ru-RU" dirty="0" err="1" smtClean="0"/>
              <a:t>варті</a:t>
            </a:r>
            <a:r>
              <a:rPr lang="ru-RU" dirty="0" smtClean="0"/>
              <a:t>. У 1991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</a:t>
            </a:r>
            <a:r>
              <a:rPr lang="ru-RU" dirty="0" err="1" smtClean="0"/>
              <a:t>параісторичне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«</a:t>
            </a:r>
            <a:r>
              <a:rPr lang="ru-RU" dirty="0" err="1" smtClean="0"/>
              <a:t>Самійло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Немирова, </a:t>
            </a:r>
            <a:r>
              <a:rPr lang="ru-RU" dirty="0" err="1" smtClean="0"/>
              <a:t>прекрасний</a:t>
            </a:r>
            <a:r>
              <a:rPr lang="ru-RU" dirty="0" smtClean="0"/>
              <a:t> </a:t>
            </a:r>
            <a:r>
              <a:rPr lang="ru-RU" dirty="0" err="1" smtClean="0"/>
              <a:t>розбишака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заповідає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прози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схильність</a:t>
            </a:r>
            <a:r>
              <a:rPr lang="ru-RU" dirty="0" smtClean="0"/>
              <a:t> до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текстом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читачем</a:t>
            </a:r>
            <a:r>
              <a:rPr lang="ru-RU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містифікаторство</a:t>
            </a:r>
            <a:r>
              <a:rPr lang="ru-RU" dirty="0" smtClean="0"/>
              <a:t> (</a:t>
            </a:r>
            <a:r>
              <a:rPr lang="ru-RU" dirty="0" err="1" smtClean="0"/>
              <a:t>зрештою</a:t>
            </a:r>
            <a:r>
              <a:rPr lang="ru-RU" dirty="0" smtClean="0"/>
              <a:t>,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прозоре</a:t>
            </a:r>
            <a:r>
              <a:rPr lang="ru-RU" dirty="0" smtClean="0"/>
              <a:t>),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колажність</a:t>
            </a:r>
            <a:r>
              <a:rPr lang="ru-RU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маґічного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надзвичайного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1974">
            <a:off x="4420862" y="3978311"/>
            <a:ext cx="3735774" cy="2105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7975">
            <a:off x="550417" y="3746235"/>
            <a:ext cx="3228982" cy="2345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769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3000372"/>
            <a:ext cx="678661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Як </a:t>
            </a:r>
            <a:r>
              <a:rPr lang="ru-RU" dirty="0" err="1" smtClean="0"/>
              <a:t>послідовний</a:t>
            </a:r>
            <a:r>
              <a:rPr lang="ru-RU" dirty="0" smtClean="0"/>
              <a:t> </a:t>
            </a:r>
            <a:r>
              <a:rPr lang="ru-RU" dirty="0" err="1" smtClean="0"/>
              <a:t>митець</a:t>
            </a:r>
            <a:r>
              <a:rPr lang="ru-RU" dirty="0" smtClean="0"/>
              <a:t> </a:t>
            </a:r>
            <a:r>
              <a:rPr lang="ru-RU" dirty="0" err="1" smtClean="0"/>
              <a:t>постмодерністського</a:t>
            </a:r>
            <a:r>
              <a:rPr lang="ru-RU" dirty="0" smtClean="0"/>
              <a:t> </a:t>
            </a:r>
            <a:r>
              <a:rPr lang="ru-RU" dirty="0" err="1" smtClean="0"/>
              <a:t>напряму</a:t>
            </a:r>
            <a:r>
              <a:rPr lang="ru-RU" dirty="0" smtClean="0"/>
              <a:t> </a:t>
            </a:r>
            <a:r>
              <a:rPr lang="ru-RU" dirty="0" err="1" smtClean="0"/>
              <a:t>Андрухович</a:t>
            </a:r>
            <a:r>
              <a:rPr lang="ru-RU" dirty="0" smtClean="0"/>
              <a:t> </a:t>
            </a:r>
            <a:r>
              <a:rPr lang="ru-RU" dirty="0" err="1" smtClean="0"/>
              <a:t>оригінально</a:t>
            </a:r>
            <a:r>
              <a:rPr lang="ru-RU" dirty="0" smtClean="0"/>
              <a:t> </a:t>
            </a:r>
            <a:r>
              <a:rPr lang="ru-RU" dirty="0" err="1" smtClean="0"/>
              <a:t>поєднує</a:t>
            </a:r>
            <a:r>
              <a:rPr lang="ru-RU" dirty="0" smtClean="0"/>
              <a:t> тон </a:t>
            </a:r>
            <a:r>
              <a:rPr lang="ru-RU" dirty="0" err="1" smtClean="0"/>
              <a:t>розмови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іронією</a:t>
            </a:r>
            <a:r>
              <a:rPr lang="ru-RU" dirty="0" smtClean="0"/>
              <a:t>, часом </a:t>
            </a:r>
            <a:r>
              <a:rPr lang="ru-RU" dirty="0" err="1" smtClean="0"/>
              <a:t>захоплюється</a:t>
            </a:r>
            <a:r>
              <a:rPr lang="ru-RU" dirty="0" smtClean="0"/>
              <a:t> </a:t>
            </a:r>
            <a:r>
              <a:rPr lang="ru-RU" dirty="0" err="1" smtClean="0"/>
              <a:t>стилістичними</a:t>
            </a:r>
            <a:r>
              <a:rPr lang="ru-RU" dirty="0" smtClean="0"/>
              <a:t> </a:t>
            </a:r>
            <a:r>
              <a:rPr lang="ru-RU" dirty="0" err="1" smtClean="0"/>
              <a:t>прийомами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замінює</a:t>
            </a:r>
            <a:r>
              <a:rPr lang="ru-RU" dirty="0" smtClean="0"/>
              <a:t> </a:t>
            </a:r>
            <a:r>
              <a:rPr lang="ru-RU" dirty="0" err="1" smtClean="0"/>
              <a:t>ліричного</a:t>
            </a:r>
            <a:r>
              <a:rPr lang="ru-RU" dirty="0" smtClean="0"/>
              <a:t> героя </a:t>
            </a:r>
            <a:r>
              <a:rPr lang="ru-RU" dirty="0" err="1" smtClean="0"/>
              <a:t>якоюсь</a:t>
            </a:r>
            <a:r>
              <a:rPr lang="ru-RU" dirty="0" smtClean="0"/>
              <a:t> новою «маскою». Твори </a:t>
            </a:r>
            <a:r>
              <a:rPr lang="ru-RU" dirty="0" err="1" smtClean="0"/>
              <a:t>поета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прозаїка</a:t>
            </a:r>
            <a:r>
              <a:rPr lang="ru-RU" dirty="0" smtClean="0"/>
              <a:t> внесли в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своєрідну</a:t>
            </a:r>
            <a:r>
              <a:rPr lang="ru-RU" dirty="0" smtClean="0"/>
              <a:t> </a:t>
            </a:r>
            <a:r>
              <a:rPr lang="ru-RU" dirty="0" err="1" smtClean="0"/>
              <a:t>стихію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не </a:t>
            </a:r>
            <a:r>
              <a:rPr lang="ru-RU" dirty="0" err="1" smtClean="0"/>
              <a:t>обтяженого</a:t>
            </a:r>
            <a:r>
              <a:rPr lang="ru-RU" dirty="0" smtClean="0"/>
              <a:t> </a:t>
            </a:r>
            <a:r>
              <a:rPr lang="ru-RU" dirty="0" err="1" smtClean="0"/>
              <a:t>сумнівними</a:t>
            </a:r>
            <a:r>
              <a:rPr lang="ru-RU" dirty="0" smtClean="0"/>
              <a:t> </a:t>
            </a:r>
            <a:r>
              <a:rPr lang="ru-RU" dirty="0" err="1" smtClean="0"/>
              <a:t>умовностями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найперше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привертає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, — у них </a:t>
            </a:r>
            <a:r>
              <a:rPr lang="ru-RU" dirty="0" err="1" smtClean="0"/>
              <a:t>постає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образ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4853">
            <a:off x="5986706" y="407896"/>
            <a:ext cx="3143240" cy="2200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571504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творі</a:t>
            </a:r>
            <a:r>
              <a:rPr lang="ru-RU" dirty="0" smtClean="0"/>
              <a:t> «</a:t>
            </a:r>
            <a:r>
              <a:rPr lang="ru-RU" dirty="0" err="1" smtClean="0"/>
              <a:t>Пісня</a:t>
            </a:r>
            <a:r>
              <a:rPr lang="ru-RU" dirty="0" smtClean="0"/>
              <a:t> </a:t>
            </a:r>
            <a:r>
              <a:rPr lang="ru-RU" dirty="0" err="1" smtClean="0"/>
              <a:t>мандрівного</a:t>
            </a:r>
            <a:r>
              <a:rPr lang="ru-RU" dirty="0" smtClean="0"/>
              <a:t> </a:t>
            </a:r>
            <a:r>
              <a:rPr lang="ru-RU" dirty="0" err="1" smtClean="0"/>
              <a:t>спудея</a:t>
            </a:r>
            <a:r>
              <a:rPr lang="ru-RU" dirty="0" smtClean="0"/>
              <a:t>» автор </a:t>
            </a:r>
            <a:r>
              <a:rPr lang="ru-RU" dirty="0" err="1" smtClean="0"/>
              <a:t>навмисно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архаїзми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слово «</a:t>
            </a:r>
            <a:r>
              <a:rPr lang="ru-RU" dirty="0" err="1" smtClean="0"/>
              <a:t>спудей</a:t>
            </a:r>
            <a:r>
              <a:rPr lang="ru-RU" dirty="0" smtClean="0"/>
              <a:t>»,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слову того </a:t>
            </a:r>
            <a:r>
              <a:rPr lang="ru-RU" dirty="0" err="1" smtClean="0"/>
              <a:t>глибокого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мала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вивчали</a:t>
            </a:r>
            <a:r>
              <a:rPr lang="ru-RU" dirty="0" smtClean="0"/>
              <a:t> науки. За </a:t>
            </a:r>
            <a:r>
              <a:rPr lang="ru-RU" dirty="0" err="1" smtClean="0"/>
              <a:t>часів</a:t>
            </a:r>
            <a:r>
              <a:rPr lang="ru-RU" dirty="0" smtClean="0"/>
              <a:t> Сковороди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абихто</a:t>
            </a:r>
            <a:r>
              <a:rPr lang="ru-RU" dirty="0" smtClean="0"/>
              <a:t> не </a:t>
            </a:r>
            <a:r>
              <a:rPr lang="ru-RU" dirty="0" err="1" smtClean="0"/>
              <a:t>міг</a:t>
            </a:r>
            <a:r>
              <a:rPr lang="ru-RU" dirty="0" smtClean="0"/>
              <a:t> стати «</a:t>
            </a:r>
            <a:r>
              <a:rPr lang="ru-RU" dirty="0" err="1" smtClean="0"/>
              <a:t>спудєєм</a:t>
            </a:r>
            <a:r>
              <a:rPr lang="ru-RU" dirty="0" smtClean="0"/>
              <a:t>»,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люди </a:t>
            </a:r>
            <a:r>
              <a:rPr lang="ru-RU" dirty="0" err="1" smtClean="0"/>
              <a:t>високоосвічені</a:t>
            </a:r>
            <a:r>
              <a:rPr lang="ru-RU" dirty="0" smtClean="0"/>
              <a:t>, </a:t>
            </a:r>
            <a:r>
              <a:rPr lang="ru-RU" dirty="0" err="1" smtClean="0"/>
              <a:t>талановиті</a:t>
            </a:r>
            <a:r>
              <a:rPr lang="ru-RU" dirty="0" smtClean="0"/>
              <a:t>, </a:t>
            </a:r>
            <a:r>
              <a:rPr lang="ru-RU" dirty="0" err="1" smtClean="0"/>
              <a:t>творчі</a:t>
            </a:r>
            <a:r>
              <a:rPr lang="ru-RU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180618"/>
            <a:ext cx="9144000" cy="1677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err="1" smtClean="0"/>
              <a:t>Власне</a:t>
            </a:r>
            <a:r>
              <a:rPr lang="ru-RU" sz="1700" dirty="0" smtClean="0"/>
              <a:t>, таким </a:t>
            </a:r>
            <a:r>
              <a:rPr lang="ru-RU" sz="1700" dirty="0" err="1" smtClean="0"/>
              <a:t>є</a:t>
            </a:r>
            <a:r>
              <a:rPr lang="ru-RU" sz="1700" dirty="0" smtClean="0"/>
              <a:t> </a:t>
            </a:r>
            <a:r>
              <a:rPr lang="ru-RU" sz="1700" dirty="0" err="1" smtClean="0"/>
              <a:t>ліричний</a:t>
            </a:r>
            <a:r>
              <a:rPr lang="ru-RU" sz="1700" dirty="0" smtClean="0"/>
              <a:t> герой, </a:t>
            </a:r>
            <a:r>
              <a:rPr lang="ru-RU" sz="1700" dirty="0" err="1" smtClean="0"/>
              <a:t>він</a:t>
            </a:r>
            <a:r>
              <a:rPr lang="ru-RU" sz="1700" dirty="0" smtClean="0"/>
              <a:t> не просто </a:t>
            </a:r>
            <a:r>
              <a:rPr lang="ru-RU" sz="1700" dirty="0" err="1" smtClean="0"/>
              <a:t>собі</a:t>
            </a:r>
            <a:r>
              <a:rPr lang="ru-RU" sz="1700" dirty="0" smtClean="0"/>
              <a:t> </a:t>
            </a:r>
            <a:r>
              <a:rPr lang="ru-RU" sz="1700" dirty="0" err="1" smtClean="0"/>
              <a:t>мандрує</a:t>
            </a:r>
            <a:r>
              <a:rPr lang="ru-RU" sz="1700" dirty="0" smtClean="0"/>
              <a:t>, </a:t>
            </a:r>
            <a:r>
              <a:rPr lang="ru-RU" sz="1700" dirty="0" err="1" smtClean="0"/>
              <a:t>він</a:t>
            </a:r>
            <a:r>
              <a:rPr lang="ru-RU" sz="1700" dirty="0" smtClean="0"/>
              <a:t> </a:t>
            </a:r>
            <a:r>
              <a:rPr lang="ru-RU" sz="1700" dirty="0" err="1" smtClean="0"/>
              <a:t>досліджує</a:t>
            </a:r>
            <a:r>
              <a:rPr lang="ru-RU" sz="1700" dirty="0" smtClean="0"/>
              <a:t> </a:t>
            </a:r>
            <a:r>
              <a:rPr lang="ru-RU" sz="1700" dirty="0" err="1" smtClean="0"/>
              <a:t>життя</a:t>
            </a:r>
            <a:r>
              <a:rPr lang="ru-RU" sz="1700" dirty="0" smtClean="0"/>
              <a:t>,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своїм</a:t>
            </a:r>
            <a:r>
              <a:rPr lang="ru-RU" sz="1700" dirty="0" smtClean="0"/>
              <a:t> </a:t>
            </a:r>
            <a:r>
              <a:rPr lang="ru-RU" sz="1700" dirty="0" err="1" smtClean="0"/>
              <a:t>поетичним</a:t>
            </a:r>
            <a:r>
              <a:rPr lang="ru-RU" sz="1700" dirty="0" smtClean="0"/>
              <a:t> словом </a:t>
            </a:r>
            <a:r>
              <a:rPr lang="ru-RU" sz="1700" dirty="0" err="1" smtClean="0"/>
              <a:t>хоче</a:t>
            </a:r>
            <a:r>
              <a:rPr lang="ru-RU" sz="1700" dirty="0" smtClean="0"/>
              <a:t> </a:t>
            </a:r>
            <a:r>
              <a:rPr lang="ru-RU" sz="1700" dirty="0" err="1" smtClean="0"/>
              <a:t>творити</a:t>
            </a:r>
            <a:r>
              <a:rPr lang="ru-RU" sz="1700" dirty="0" smtClean="0"/>
              <a:t> добро, «</a:t>
            </a:r>
            <a:r>
              <a:rPr lang="ru-RU" sz="1700" dirty="0" err="1" smtClean="0"/>
              <a:t>щоб</a:t>
            </a:r>
            <a:r>
              <a:rPr lang="ru-RU" sz="1700" dirty="0" smtClean="0"/>
              <a:t> </a:t>
            </a:r>
            <a:r>
              <a:rPr lang="ru-RU" sz="1700" dirty="0" err="1" smtClean="0"/>
              <a:t>явір</a:t>
            </a:r>
            <a:r>
              <a:rPr lang="ru-RU" sz="1700" dirty="0" smtClean="0"/>
              <a:t> </a:t>
            </a:r>
            <a:r>
              <a:rPr lang="ru-RU" sz="1700" dirty="0" err="1" smtClean="0"/>
              <a:t>тихі</a:t>
            </a:r>
            <a:r>
              <a:rPr lang="ru-RU" sz="1700" dirty="0" smtClean="0"/>
              <a:t> </a:t>
            </a:r>
            <a:r>
              <a:rPr lang="ru-RU" sz="1700" dirty="0" err="1" smtClean="0"/>
              <a:t>сльози</a:t>
            </a:r>
            <a:r>
              <a:rPr lang="ru-RU" sz="1700" dirty="0" smtClean="0"/>
              <a:t> </a:t>
            </a:r>
            <a:r>
              <a:rPr lang="ru-RU" sz="1700" dirty="0" err="1" smtClean="0"/>
              <a:t>витирав</a:t>
            </a:r>
            <a:r>
              <a:rPr lang="ru-RU" sz="1700" dirty="0" smtClean="0"/>
              <a:t>, </a:t>
            </a:r>
            <a:r>
              <a:rPr lang="ru-RU" sz="1700" dirty="0" err="1" smtClean="0"/>
              <a:t>щоб</a:t>
            </a:r>
            <a:r>
              <a:rPr lang="ru-RU" sz="1700" dirty="0" smtClean="0"/>
              <a:t> небо, </a:t>
            </a:r>
            <a:r>
              <a:rPr lang="ru-RU" sz="1700" dirty="0" err="1" smtClean="0"/>
              <a:t>нахилившись</a:t>
            </a:r>
            <a:r>
              <a:rPr lang="ru-RU" sz="1700" dirty="0" smtClean="0"/>
              <a:t>, </a:t>
            </a:r>
            <a:r>
              <a:rPr lang="ru-RU" sz="1700" dirty="0" err="1" smtClean="0"/>
              <a:t>наслухало</a:t>
            </a:r>
            <a:r>
              <a:rPr lang="ru-RU" sz="1700" dirty="0" smtClean="0"/>
              <a:t>, </a:t>
            </a:r>
            <a:r>
              <a:rPr lang="ru-RU" sz="1700" dirty="0" err="1" smtClean="0"/>
              <a:t>щоб</a:t>
            </a:r>
            <a:r>
              <a:rPr lang="ru-RU" sz="1700" dirty="0" smtClean="0"/>
              <a:t> </a:t>
            </a:r>
            <a:r>
              <a:rPr lang="ru-RU" sz="1700" dirty="0" err="1" smtClean="0"/>
              <a:t>завше</a:t>
            </a:r>
            <a:r>
              <a:rPr lang="ru-RU" sz="1700" dirty="0" smtClean="0"/>
              <a:t> </a:t>
            </a:r>
            <a:r>
              <a:rPr lang="ru-RU" sz="1700" dirty="0" err="1" smtClean="0"/>
              <a:t>був</a:t>
            </a:r>
            <a:r>
              <a:rPr lang="ru-RU" sz="1700" dirty="0" smtClean="0"/>
              <a:t> </a:t>
            </a:r>
            <a:r>
              <a:rPr lang="ru-RU" sz="1700" dirty="0" err="1" smtClean="0"/>
              <a:t>натхненний</a:t>
            </a:r>
            <a:r>
              <a:rPr lang="ru-RU" sz="1700" dirty="0" smtClean="0"/>
              <a:t> </a:t>
            </a:r>
            <a:r>
              <a:rPr lang="ru-RU" sz="1700" dirty="0" err="1" smtClean="0"/>
              <a:t>соловій</a:t>
            </a:r>
            <a:r>
              <a:rPr lang="ru-RU" sz="1700" dirty="0" smtClean="0"/>
              <a:t>». </a:t>
            </a:r>
            <a:r>
              <a:rPr lang="ru-RU" sz="1700" dirty="0" err="1" smtClean="0"/>
              <a:t>Мандрівка</a:t>
            </a:r>
            <a:r>
              <a:rPr lang="ru-RU" sz="1700" dirty="0" smtClean="0"/>
              <a:t> — не </a:t>
            </a:r>
            <a:r>
              <a:rPr lang="ru-RU" sz="1700" dirty="0" err="1" smtClean="0"/>
              <a:t>задля</a:t>
            </a:r>
            <a:r>
              <a:rPr lang="ru-RU" sz="1700" dirty="0" smtClean="0"/>
              <a:t> </a:t>
            </a:r>
            <a:r>
              <a:rPr lang="ru-RU" sz="1700" dirty="0" err="1" smtClean="0"/>
              <a:t>споглядання</a:t>
            </a:r>
            <a:r>
              <a:rPr lang="ru-RU" sz="1700" dirty="0" smtClean="0"/>
              <a:t>, </a:t>
            </a:r>
            <a:r>
              <a:rPr lang="ru-RU" sz="1700" dirty="0" err="1" smtClean="0"/>
              <a:t>він</a:t>
            </a:r>
            <a:r>
              <a:rPr lang="ru-RU" sz="1700" dirty="0" smtClean="0"/>
              <a:t> у </a:t>
            </a:r>
            <a:r>
              <a:rPr lang="ru-RU" sz="1700" dirty="0" err="1" smtClean="0"/>
              <a:t>пошуку</a:t>
            </a:r>
            <a:r>
              <a:rPr lang="ru-RU" sz="1700" dirty="0" smtClean="0"/>
              <a:t> </a:t>
            </a:r>
            <a:r>
              <a:rPr lang="ru-RU" sz="1700" dirty="0" err="1" smtClean="0"/>
              <a:t>свободи</a:t>
            </a:r>
            <a:r>
              <a:rPr lang="ru-RU" sz="1700" dirty="0" smtClean="0"/>
              <a:t> для </a:t>
            </a:r>
            <a:r>
              <a:rPr lang="ru-RU" sz="1700" dirty="0" err="1" smtClean="0"/>
              <a:t>своєї</a:t>
            </a:r>
            <a:r>
              <a:rPr lang="ru-RU" sz="1700" dirty="0" smtClean="0"/>
              <a:t> </a:t>
            </a:r>
            <a:r>
              <a:rPr lang="ru-RU" sz="1700" dirty="0" err="1" smtClean="0"/>
              <a:t>творчості</a:t>
            </a:r>
            <a:r>
              <a:rPr lang="ru-RU" sz="1700" dirty="0" smtClean="0"/>
              <a:t>, </a:t>
            </a:r>
            <a:r>
              <a:rPr lang="ru-RU" sz="1700" dirty="0" err="1" smtClean="0"/>
              <a:t>хоча</a:t>
            </a:r>
            <a:r>
              <a:rPr lang="ru-RU" sz="1700" dirty="0" smtClean="0"/>
              <a:t>, як </a:t>
            </a:r>
            <a:r>
              <a:rPr lang="ru-RU" sz="1700" dirty="0" err="1" smtClean="0"/>
              <a:t>справжній</a:t>
            </a:r>
            <a:r>
              <a:rPr lang="ru-RU" sz="1700" dirty="0" smtClean="0"/>
              <a:t> </a:t>
            </a:r>
            <a:r>
              <a:rPr lang="ru-RU" sz="1700" dirty="0" err="1" smtClean="0"/>
              <a:t>спудей</a:t>
            </a:r>
            <a:r>
              <a:rPr lang="ru-RU" sz="1700" dirty="0" smtClean="0"/>
              <a:t>, </a:t>
            </a:r>
            <a:r>
              <a:rPr lang="ru-RU" sz="1700" dirty="0" err="1" smtClean="0"/>
              <a:t>мусить</a:t>
            </a:r>
            <a:r>
              <a:rPr lang="ru-RU" sz="1700" dirty="0" smtClean="0"/>
              <a:t> </a:t>
            </a:r>
            <a:r>
              <a:rPr lang="ru-RU" sz="1700" dirty="0" err="1" smtClean="0"/>
              <a:t>дотримуватися</a:t>
            </a:r>
            <a:r>
              <a:rPr lang="ru-RU" sz="1700" dirty="0" smtClean="0"/>
              <a:t> правил, </a:t>
            </a:r>
            <a:r>
              <a:rPr lang="ru-RU" sz="1700" dirty="0" err="1" smtClean="0"/>
              <a:t>усталених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канонів</a:t>
            </a:r>
            <a:r>
              <a:rPr lang="ru-RU" sz="1700" dirty="0" smtClean="0"/>
              <a:t>, та </a:t>
            </a:r>
            <a:r>
              <a:rPr lang="ru-RU" sz="1700" dirty="0" err="1" smtClean="0"/>
              <a:t>він</a:t>
            </a:r>
            <a:r>
              <a:rPr lang="ru-RU" sz="1700" dirty="0" smtClean="0"/>
              <a:t> </a:t>
            </a:r>
            <a:r>
              <a:rPr lang="ru-RU" sz="1700" dirty="0" err="1" smtClean="0"/>
              <a:t>протестує</a:t>
            </a:r>
            <a:r>
              <a:rPr lang="ru-RU" sz="1700" dirty="0" smtClean="0"/>
              <a:t> </a:t>
            </a:r>
            <a:r>
              <a:rPr lang="ru-RU" sz="1700" dirty="0" err="1" smtClean="0"/>
              <a:t>проти</a:t>
            </a:r>
            <a:r>
              <a:rPr lang="ru-RU" sz="1700" dirty="0" smtClean="0"/>
              <a:t> </a:t>
            </a:r>
            <a:r>
              <a:rPr lang="ru-RU" sz="1700" dirty="0" err="1" smtClean="0"/>
              <a:t>цього</a:t>
            </a:r>
            <a:r>
              <a:rPr lang="ru-RU" sz="1700" dirty="0" smtClean="0"/>
              <a:t>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7516">
            <a:off x="576993" y="2838159"/>
            <a:ext cx="1499168" cy="2152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3741">
            <a:off x="2442070" y="2487696"/>
            <a:ext cx="1566388" cy="2190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4257676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Поет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стверджує</a:t>
            </a:r>
            <a:r>
              <a:rPr lang="ru-RU" dirty="0" smtClean="0"/>
              <a:t> думку: </a:t>
            </a:r>
            <a:r>
              <a:rPr lang="ru-RU" dirty="0" err="1" smtClean="0"/>
              <a:t>справжня</a:t>
            </a:r>
            <a:r>
              <a:rPr lang="ru-RU" dirty="0" smtClean="0"/>
              <a:t> </a:t>
            </a: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творитися</a:t>
            </a:r>
            <a:r>
              <a:rPr lang="ru-RU" dirty="0" smtClean="0"/>
              <a:t> там, де люди, де </a:t>
            </a:r>
            <a:r>
              <a:rPr lang="ru-RU" dirty="0" err="1" smtClean="0"/>
              <a:t>вирує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По-доброму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іронічно</a:t>
            </a:r>
            <a:r>
              <a:rPr lang="ru-RU" dirty="0" smtClean="0"/>
              <a:t> </a:t>
            </a:r>
            <a:r>
              <a:rPr lang="ru-RU" dirty="0" err="1" smtClean="0"/>
              <a:t>ліричний</a:t>
            </a:r>
            <a:r>
              <a:rPr lang="ru-RU" dirty="0" smtClean="0"/>
              <a:t> герой ставиться до моменту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творить </a:t>
            </a:r>
            <a:r>
              <a:rPr lang="ru-RU" dirty="0" err="1" smtClean="0"/>
              <a:t>поезію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неслухняні</a:t>
            </a:r>
            <a:r>
              <a:rPr lang="ru-RU" dirty="0" smtClean="0"/>
              <a:t> </a:t>
            </a:r>
            <a:r>
              <a:rPr lang="ru-RU" dirty="0" err="1" smtClean="0"/>
              <a:t>римовані</a:t>
            </a:r>
            <a:r>
              <a:rPr lang="ru-RU" dirty="0" smtClean="0"/>
              <a:t> рядки </a:t>
            </a:r>
            <a:r>
              <a:rPr lang="ru-RU" dirty="0" err="1" smtClean="0"/>
              <a:t>називає</a:t>
            </a:r>
            <a:r>
              <a:rPr lang="ru-RU" dirty="0" smtClean="0"/>
              <a:t> «маленькими </a:t>
            </a:r>
            <a:r>
              <a:rPr lang="ru-RU" dirty="0" err="1" smtClean="0"/>
              <a:t>чортенятами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. </a:t>
            </a:r>
            <a:r>
              <a:rPr lang="ru-RU" dirty="0" err="1" smtClean="0"/>
              <a:t>Незвичним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епітета</a:t>
            </a:r>
            <a:r>
              <a:rPr lang="ru-RU" dirty="0" smtClean="0"/>
              <a:t> «на </a:t>
            </a:r>
            <a:r>
              <a:rPr lang="ru-RU" dirty="0" err="1" smtClean="0"/>
              <a:t>зелену</a:t>
            </a:r>
            <a:r>
              <a:rPr lang="ru-RU" dirty="0" smtClean="0"/>
              <a:t> прощу» автор </a:t>
            </a:r>
            <a:r>
              <a:rPr lang="ru-RU" dirty="0" err="1" smtClean="0"/>
              <a:t>декларує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справжній</a:t>
            </a:r>
            <a:r>
              <a:rPr lang="ru-RU" dirty="0" smtClean="0"/>
              <a:t> </a:t>
            </a:r>
            <a:r>
              <a:rPr lang="ru-RU" dirty="0" err="1" smtClean="0"/>
              <a:t>вияв</a:t>
            </a:r>
            <a:r>
              <a:rPr lang="ru-RU" dirty="0" smtClean="0"/>
              <a:t> </a:t>
            </a:r>
            <a:r>
              <a:rPr lang="ru-RU" dirty="0" err="1" smtClean="0"/>
              <a:t>натхнення</a:t>
            </a:r>
            <a:r>
              <a:rPr lang="ru-RU" dirty="0" smtClean="0"/>
              <a:t> — у </a:t>
            </a:r>
            <a:r>
              <a:rPr lang="ru-RU" dirty="0" err="1" smtClean="0"/>
              <a:t>вільному</a:t>
            </a:r>
            <a:r>
              <a:rPr lang="ru-RU" dirty="0" smtClean="0"/>
              <a:t> </a:t>
            </a:r>
            <a:r>
              <a:rPr lang="ru-RU" dirty="0" err="1" smtClean="0"/>
              <a:t>леті</a:t>
            </a:r>
            <a:r>
              <a:rPr lang="ru-RU" dirty="0" smtClean="0"/>
              <a:t> думок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, коли </a:t>
            </a:r>
            <a:r>
              <a:rPr lang="ru-RU" dirty="0" err="1" smtClean="0"/>
              <a:t>хочеться</a:t>
            </a:r>
            <a:r>
              <a:rPr lang="ru-RU" dirty="0" smtClean="0"/>
              <a:t> «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травам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вітрам</a:t>
            </a:r>
            <a:r>
              <a:rPr lang="ru-RU" dirty="0" smtClean="0"/>
              <a:t>!..»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926</Words>
  <PresentationFormat>Экран (4:3)</PresentationFormat>
  <Paragraphs>27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Юрій  Андрухович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Список використаної літератури: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Тарас</cp:lastModifiedBy>
  <cp:revision>52</cp:revision>
  <dcterms:modified xsi:type="dcterms:W3CDTF">2014-05-01T09:52:52Z</dcterms:modified>
</cp:coreProperties>
</file>