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3D40C8-4658-4D1F-BDF5-90F9B747A605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DBC842-FA57-483E-A698-6C82829B25E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Основні центри художніх промислів ХХ століття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3" y="3698451"/>
            <a:ext cx="1771067" cy="1328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6240"/>
            <a:ext cx="1512170" cy="1600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85" y="1052736"/>
            <a:ext cx="1778000" cy="1336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15980"/>
            <a:ext cx="1482676" cy="125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/>
              <a:t>Косів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345925"/>
            <a:ext cx="2879546" cy="2443115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124744"/>
            <a:ext cx="3270136" cy="5400600"/>
          </a:xfrm>
        </p:spPr>
        <p:txBody>
          <a:bodyPr>
            <a:normAutofit fontScale="92500"/>
          </a:bodyPr>
          <a:lstStyle/>
          <a:p>
            <a:r>
              <a:rPr lang="uk-UA" dirty="0"/>
              <a:t>Ц</a:t>
            </a:r>
            <a:r>
              <a:rPr lang="uk-UA" dirty="0" smtClean="0"/>
              <a:t>е </a:t>
            </a:r>
            <a:r>
              <a:rPr lang="uk-UA" dirty="0"/>
              <a:t>мальовничий край Гуцульщини, де творяться прекрасні сувеніри: різьблені та інкрустовані шкатулки, ліжники, покривала, вишиті сорочки та рушники, вироби з сиру та прикраси з металу, шкіряні вироби та кераміка.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15" y="3931065"/>
            <a:ext cx="2460461" cy="2169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20" y="1225576"/>
            <a:ext cx="2345166" cy="2419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92" y="3956783"/>
            <a:ext cx="2350194" cy="20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7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sz="3600" dirty="0" err="1" smtClean="0"/>
              <a:t>Опішня</a:t>
            </a:r>
            <a:endParaRPr lang="uk-UA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05" y="260648"/>
            <a:ext cx="2947647" cy="2207890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2664296" cy="5616624"/>
          </a:xfrm>
        </p:spPr>
        <p:txBody>
          <a:bodyPr/>
          <a:lstStyle/>
          <a:p>
            <a:r>
              <a:rPr lang="ru-RU" dirty="0" smtClean="0"/>
              <a:t>Селище </a:t>
            </a:r>
            <a:r>
              <a:rPr lang="ru-RU" dirty="0" err="1"/>
              <a:t>міського</a:t>
            </a:r>
            <a:r>
              <a:rPr lang="ru-RU" dirty="0"/>
              <a:t> типу </a:t>
            </a:r>
            <a:r>
              <a:rPr lang="ru-RU" dirty="0" err="1"/>
              <a:t>Зіньківського</a:t>
            </a:r>
            <a:r>
              <a:rPr lang="ru-RU" dirty="0"/>
              <a:t> району </a:t>
            </a:r>
            <a:r>
              <a:rPr lang="ru-RU" dirty="0" err="1"/>
              <a:t>Полтавської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осередок</a:t>
            </a:r>
            <a:r>
              <a:rPr lang="ru-RU" dirty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/>
              <a:t>гончарства.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99398"/>
            <a:ext cx="3175000" cy="2374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5064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6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sz="3600" dirty="0" smtClean="0"/>
              <a:t>Петриківка</a:t>
            </a:r>
            <a:endParaRPr lang="uk-UA" sz="3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3131840" cy="3556991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980728"/>
            <a:ext cx="3126120" cy="5616624"/>
          </a:xfrm>
        </p:spPr>
        <p:txBody>
          <a:bodyPr/>
          <a:lstStyle/>
          <a:p>
            <a:r>
              <a:rPr lang="ru-RU" dirty="0"/>
              <a:t> селище </a:t>
            </a:r>
            <a:r>
              <a:rPr lang="ru-RU" dirty="0" err="1"/>
              <a:t>міського</a:t>
            </a:r>
            <a:r>
              <a:rPr lang="ru-RU" dirty="0"/>
              <a:t> типу, центр </a:t>
            </a:r>
            <a:r>
              <a:rPr lang="ru-RU" dirty="0" err="1"/>
              <a:t>Петриківського</a:t>
            </a:r>
            <a:r>
              <a:rPr lang="ru-RU" dirty="0"/>
              <a:t> району </a:t>
            </a:r>
            <a:r>
              <a:rPr lang="ru-RU" dirty="0" err="1"/>
              <a:t>Дніпропетровської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Відоме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 — </a:t>
            </a:r>
            <a:r>
              <a:rPr lang="ru-RU" dirty="0" err="1"/>
              <a:t>петриківським</a:t>
            </a:r>
            <a:r>
              <a:rPr lang="ru-RU" dirty="0"/>
              <a:t> </a:t>
            </a:r>
            <a:r>
              <a:rPr lang="ru-RU" dirty="0" err="1"/>
              <a:t>живописом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3443"/>
            <a:ext cx="2724623" cy="27813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46696"/>
            <a:ext cx="2364583" cy="23331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63" y="3791536"/>
            <a:ext cx="2937236" cy="28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uk-UA" sz="3600" dirty="0" err="1" smtClean="0"/>
              <a:t>Решетилівка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482056" cy="2925366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052736"/>
            <a:ext cx="2766080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селище </a:t>
            </a:r>
            <a:r>
              <a:rPr lang="ru-RU" dirty="0" err="1"/>
              <a:t>міського</a:t>
            </a:r>
            <a:r>
              <a:rPr lang="ru-RU" dirty="0"/>
              <a:t> типу, центр </a:t>
            </a:r>
            <a:r>
              <a:rPr lang="ru-RU" dirty="0" err="1"/>
              <a:t>Решетилівського</a:t>
            </a:r>
            <a:r>
              <a:rPr lang="ru-RU" dirty="0"/>
              <a:t> району </a:t>
            </a:r>
            <a:r>
              <a:rPr lang="ru-RU" dirty="0" err="1"/>
              <a:t>Полтавської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осередків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народного </a:t>
            </a:r>
            <a:r>
              <a:rPr lang="ru-RU" dirty="0" err="1"/>
              <a:t>ткацтва</a:t>
            </a:r>
            <a:r>
              <a:rPr lang="ru-RU" dirty="0"/>
              <a:t>, </a:t>
            </a:r>
            <a:r>
              <a:rPr lang="ru-RU" dirty="0" err="1"/>
              <a:t>килимарства</a:t>
            </a:r>
            <a:r>
              <a:rPr lang="ru-RU" dirty="0"/>
              <a:t> і </a:t>
            </a:r>
            <a:r>
              <a:rPr lang="ru-RU" dirty="0" err="1"/>
              <a:t>вишивкарства</a:t>
            </a:r>
            <a:r>
              <a:rPr lang="ru-RU" dirty="0"/>
              <a:t> та </a:t>
            </a:r>
            <a:r>
              <a:rPr lang="ru-RU" dirty="0" err="1"/>
              <a:t>кушнірства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2520279" cy="3177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01008"/>
            <a:ext cx="2473182" cy="31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uk-UA" sz="3600" dirty="0" smtClean="0"/>
              <a:t>Богуслав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672408" cy="2952328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3096344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/>
              <a:t>районного </a:t>
            </a:r>
            <a:r>
              <a:rPr lang="ru-RU" dirty="0" err="1"/>
              <a:t>значення</a:t>
            </a:r>
            <a:r>
              <a:rPr lang="ru-RU" dirty="0"/>
              <a:t>, центр </a:t>
            </a:r>
            <a:r>
              <a:rPr lang="ru-RU" dirty="0" err="1"/>
              <a:t>Богуславського</a:t>
            </a:r>
            <a:r>
              <a:rPr lang="ru-RU" dirty="0"/>
              <a:t> району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Центр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промислів</a:t>
            </a:r>
            <a:r>
              <a:rPr lang="ru-RU" dirty="0"/>
              <a:t> (</a:t>
            </a:r>
            <a:r>
              <a:rPr lang="ru-RU" dirty="0" err="1"/>
              <a:t>ткацтво</a:t>
            </a:r>
            <a:r>
              <a:rPr lang="ru-RU" dirty="0"/>
              <a:t>, </a:t>
            </a:r>
            <a:r>
              <a:rPr lang="ru-RU" dirty="0" err="1"/>
              <a:t>вишивка</a:t>
            </a:r>
            <a:r>
              <a:rPr lang="ru-RU" dirty="0"/>
              <a:t>)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3"/>
            <a:ext cx="2664296" cy="2114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0774"/>
            <a:ext cx="1872208" cy="23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uk-UA" sz="3600" dirty="0" err="1" smtClean="0"/>
              <a:t>Гавареччина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894584" cy="2920938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052736"/>
            <a:ext cx="2694072" cy="5328592"/>
          </a:xfrm>
        </p:spPr>
        <p:txBody>
          <a:bodyPr/>
          <a:lstStyle/>
          <a:p>
            <a:r>
              <a:rPr lang="ru-RU" dirty="0"/>
              <a:t>село в </a:t>
            </a:r>
            <a:r>
              <a:rPr lang="ru-RU" dirty="0" err="1"/>
              <a:t>Золочівському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Львівської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uk-UA" dirty="0"/>
              <a:t>Осередок гончарського </a:t>
            </a:r>
            <a:r>
              <a:rPr lang="uk-UA" dirty="0" smtClean="0"/>
              <a:t>промислу(</a:t>
            </a:r>
            <a:r>
              <a:rPr lang="uk-UA" dirty="0" err="1" smtClean="0"/>
              <a:t>Гаварецька</a:t>
            </a:r>
            <a:r>
              <a:rPr lang="uk-UA" dirty="0" smtClean="0"/>
              <a:t> кераміка)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83569"/>
            <a:ext cx="3816425" cy="27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</TotalTime>
  <Words>137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Основні центри художніх промислів ХХ століття</vt:lpstr>
      <vt:lpstr>Косів</vt:lpstr>
      <vt:lpstr>Опішня</vt:lpstr>
      <vt:lpstr>Петриківка</vt:lpstr>
      <vt:lpstr>Решетилівка</vt:lpstr>
      <vt:lpstr>Богуслав</vt:lpstr>
      <vt:lpstr>Гавареччина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центри художніх промислів ХХ століття</dc:title>
  <dc:creator>VITA</dc:creator>
  <cp:lastModifiedBy>VITA</cp:lastModifiedBy>
  <cp:revision>8</cp:revision>
  <dcterms:created xsi:type="dcterms:W3CDTF">2014-05-19T14:18:57Z</dcterms:created>
  <dcterms:modified xsi:type="dcterms:W3CDTF">2015-02-19T16:36:20Z</dcterms:modified>
</cp:coreProperties>
</file>