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53" autoAdjust="0"/>
  </p:normalViewPr>
  <p:slideViewPr>
    <p:cSldViewPr>
      <p:cViewPr>
        <p:scale>
          <a:sx n="77" d="100"/>
          <a:sy n="77" d="100"/>
        </p:scale>
        <p:origin x="564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166AA-DCAA-4269-9D91-B99CAFC47185}" type="datetimeFigureOut">
              <a:rPr lang="ru-RU"/>
              <a:pPr>
                <a:defRPr/>
              </a:pPr>
              <a:t>05.03.2014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70F52-9039-4B62-8871-ACFA43E0CB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87D3A-8918-49A0-BDA6-00E955E3D63E}" type="datetimeFigureOut">
              <a:rPr lang="ru-RU"/>
              <a:pPr>
                <a:defRPr/>
              </a:pPr>
              <a:t>05.03.2014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57502-2AB6-4F8B-B566-FA4574EE0E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585CC-9E48-462F-BD9E-77DD55CC036F}" type="datetimeFigureOut">
              <a:rPr lang="ru-RU"/>
              <a:pPr>
                <a:defRPr/>
              </a:pPr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73731-4B02-454F-9BAB-9DA855237A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EDDBD-05CD-4865-BC3D-CDA7B8C9589D}" type="datetimeFigureOut">
              <a:rPr lang="ru-RU"/>
              <a:pPr>
                <a:defRPr/>
              </a:pPr>
              <a:t>05.03.2014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9CA53-DED8-4C1E-B64C-7BD2774354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4619D-CD4E-4B22-9B32-A6642522F30A}" type="datetimeFigureOut">
              <a:rPr lang="ru-RU"/>
              <a:pPr>
                <a:defRPr/>
              </a:pPr>
              <a:t>05.03.2014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D5D70-0B21-474B-9328-8FEA3A0522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5F22C-8E07-49DF-A0DF-8E03560A0342}" type="datetimeFigureOut">
              <a:rPr lang="ru-RU"/>
              <a:pPr>
                <a:defRPr/>
              </a:pPr>
              <a:t>05.03.2014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13417-5822-472E-B6A5-A442855F90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DB02C-5CBF-4654-AD31-BC933FE7CCD5}" type="datetimeFigureOut">
              <a:rPr lang="ru-RU"/>
              <a:pPr>
                <a:defRPr/>
              </a:pPr>
              <a:t>05.03.2014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28620-7A9E-4AA2-9905-83139D7E52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06C8A-AEAE-44F0-8A9E-680726EB4ABF}" type="datetimeFigureOut">
              <a:rPr lang="ru-RU"/>
              <a:pPr>
                <a:defRPr/>
              </a:pPr>
              <a:t>05.03.2014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673AB-8A25-4232-8ED2-8B25E05C1B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D09A2-BFCD-4DE8-934A-FF718051E7F6}" type="datetimeFigureOut">
              <a:rPr lang="ru-RU"/>
              <a:pPr>
                <a:defRPr/>
              </a:pPr>
              <a:t>05.03.2014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7851C-C1C9-48FC-A413-B5B0A417F3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710D-7673-46F1-9FC1-0A2938FCC002}" type="datetimeFigureOut">
              <a:rPr lang="ru-RU"/>
              <a:pPr>
                <a:defRPr/>
              </a:pPr>
              <a:t>05.03.2014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D6987-9CE5-4FCB-8E64-EEFB440A96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E54B5-BCE9-4F3A-9E40-165031AFDA96}" type="datetimeFigureOut">
              <a:rPr lang="ru-RU"/>
              <a:pPr>
                <a:defRPr/>
              </a:pPr>
              <a:t>05.03.2014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BA7A1-91F5-4086-9BFD-AA5AB021C8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9006352-0F6A-40D9-81EB-D3CCFCDB95E5}" type="datetimeFigureOut">
              <a:rPr lang="ru-RU"/>
              <a:pPr>
                <a:defRPr/>
              </a:pPr>
              <a:t>05.03.2014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097430F-0619-47A3-BAC1-9794D4E1CD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5" r:id="rId5"/>
    <p:sldLayoutId id="2147483670" r:id="rId6"/>
    <p:sldLayoutId id="2147483676" r:id="rId7"/>
    <p:sldLayoutId id="2147483677" r:id="rId8"/>
    <p:sldLayoutId id="2147483678" r:id="rId9"/>
    <p:sldLayoutId id="2147483669" r:id="rId10"/>
    <p:sldLayoutId id="214748367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Заголовок 3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0850" y="5480050"/>
            <a:ext cx="8474075" cy="530225"/>
          </a:xfrm>
        </p:spPr>
      </p:pic>
      <p:sp>
        <p:nvSpPr>
          <p:cNvPr id="13314" name="Текст 6"/>
          <p:cNvSpPr>
            <a:spLocks noGrp="1"/>
          </p:cNvSpPr>
          <p:nvPr>
            <p:ph type="body" idx="2"/>
          </p:nvPr>
        </p:nvSpPr>
        <p:spPr>
          <a:xfrm>
            <a:off x="251520" y="316706"/>
            <a:ext cx="3008313" cy="4800600"/>
          </a:xfrm>
        </p:spPr>
        <p:txBody>
          <a:bodyPr/>
          <a:lstStyle/>
          <a:p>
            <a:r>
              <a:rPr lang="uk-UA" dirty="0" smtClean="0"/>
              <a:t>Презентація з художньої культури </a:t>
            </a:r>
            <a:endParaRPr lang="ru-RU" dirty="0" smtClean="0"/>
          </a:p>
          <a:p>
            <a:r>
              <a:rPr lang="uk-UA" dirty="0" smtClean="0"/>
              <a:t>на тему: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uk-UA" sz="2000" b="1" dirty="0" smtClean="0"/>
              <a:t> </a:t>
            </a:r>
            <a:r>
              <a:rPr lang="uk-UA" sz="2000" b="1" dirty="0" smtClean="0"/>
              <a:t>»Напрями </a:t>
            </a:r>
            <a:r>
              <a:rPr lang="uk-UA" sz="2000" b="1" dirty="0" smtClean="0"/>
              <a:t>музики масових </a:t>
            </a:r>
            <a:r>
              <a:rPr lang="uk-UA" sz="2000" b="1" dirty="0" smtClean="0"/>
              <a:t>жанрів</a:t>
            </a:r>
            <a:r>
              <a:rPr lang="ru-RU" sz="2000" b="1" dirty="0"/>
              <a:t> </a:t>
            </a:r>
            <a:r>
              <a:rPr lang="ru-RU" sz="2000" b="1" dirty="0" smtClean="0"/>
              <a:t>в США»</a:t>
            </a:r>
            <a:endParaRPr lang="ru-RU" sz="2000" dirty="0" smtClean="0"/>
          </a:p>
          <a:p>
            <a:endParaRPr lang="ru-RU" dirty="0" smtClean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ru-RU" dirty="0" smtClean="0"/>
          </a:p>
        </p:txBody>
      </p:sp>
      <p:pic>
        <p:nvPicPr>
          <p:cNvPr id="1331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929063" y="1214438"/>
            <a:ext cx="4027487" cy="3005137"/>
          </a:xfrm>
          <a:noFill/>
        </p:spPr>
      </p:pic>
      <p:sp>
        <p:nvSpPr>
          <p:cNvPr id="5" name="Текст 6"/>
          <p:cNvSpPr txBox="1">
            <a:spLocks/>
          </p:cNvSpPr>
          <p:nvPr/>
        </p:nvSpPr>
        <p:spPr bwMode="auto">
          <a:xfrm>
            <a:off x="4338402" y="3933056"/>
            <a:ext cx="7236296" cy="2544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None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Презентація учня 11-А класу </a:t>
            </a:r>
            <a:r>
              <a:rPr lang="uk-UA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Плаксієнка</a:t>
            </a:r>
            <a:r>
              <a:rPr lang="uk-UA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Андрія</a:t>
            </a:r>
            <a:endPara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1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3188" y="450850"/>
            <a:ext cx="8894762" cy="1152525"/>
          </a:xfrm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 Назва </a:t>
            </a:r>
            <a:r>
              <a:rPr lang="uk-UA" b="1" dirty="0" smtClean="0"/>
              <a:t>«поп-музика»</a:t>
            </a:r>
            <a:r>
              <a:rPr lang="uk-UA" dirty="0" smtClean="0"/>
              <a:t> походить від скороченого словосполучення «популярна музика».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Вона вживається </a:t>
            </a:r>
            <a:r>
              <a:rPr lang="uk-UA" b="1" dirty="0" smtClean="0"/>
              <a:t>в різних значеннях </a:t>
            </a:r>
            <a:r>
              <a:rPr lang="uk-UA" dirty="0" smtClean="0"/>
              <a:t>залежно від контексту: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            - у широкому значенні – як загалом музика розважального жанру;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             - у вузькому значенні – як музика, що породжена так званою масовою культурою, доступна широкій публіці та розповсюджується на комерційній основі, популяризується  засобами масової інформації;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             - у значенні, яке наближається за смислом до словосполучення «розповсюджена музика»; тоді до поп-музики належать найвідоміші твори у різноманітних жанрах: симфонічному, камерно-інструментальному, оперному тощо.</a:t>
            </a:r>
            <a:endParaRPr lang="ru-RU" dirty="0"/>
          </a:p>
        </p:txBody>
      </p:sp>
      <p:pic>
        <p:nvPicPr>
          <p:cNvPr id="22531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181600" y="1600200"/>
            <a:ext cx="3276600" cy="4724400"/>
          </a:xfrm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Основні напрями музики масових жанрів: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14338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/>
              <a:t>1. Джаз.</a:t>
            </a:r>
          </a:p>
          <a:p>
            <a:r>
              <a:rPr lang="uk-UA" smtClean="0"/>
              <a:t>2. Рок-музика.</a:t>
            </a:r>
          </a:p>
          <a:p>
            <a:r>
              <a:rPr lang="uk-UA" smtClean="0"/>
              <a:t>3. Диско.</a:t>
            </a:r>
          </a:p>
          <a:p>
            <a:r>
              <a:rPr lang="uk-UA" smtClean="0"/>
              <a:t>4. Поп-музика.</a:t>
            </a:r>
            <a:endParaRPr lang="ru-RU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1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3188" y="450850"/>
            <a:ext cx="8894762" cy="1152525"/>
          </a:xfrm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b="1" dirty="0" smtClean="0"/>
              <a:t>Джаз</a:t>
            </a:r>
            <a:r>
              <a:rPr lang="uk-UA" dirty="0" smtClean="0"/>
              <a:t> як стильовий напрям народився на початку ХХ століття в Новому Орлеані (США).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Джерела джазу ­­– імпровізаційні форми афроамериканського фольклору: спіричуел, блюз, регтайм і танцювально-побутова музика білих переселенців, тобто він представляє собою сплав елементів двох музичних традицій – африканської та європейської.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Вплив «білої» культури відчувається в мелодії та гармонії. Від африканської музики джаз успадкував складну ритмічну структуру, «хитку» висоту звуку, характерний тембр звучання, манеру виконання, якій притаманне цілковите занурення в музику.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Основа джазу – </a:t>
            </a:r>
            <a:r>
              <a:rPr lang="uk-UA" b="1" dirty="0" smtClean="0"/>
              <a:t>імпровізація</a:t>
            </a:r>
            <a:r>
              <a:rPr lang="uk-UA" dirty="0" smtClean="0"/>
              <a:t>. Джазова композиція, викладена нотами, дуже віддалено передає зміст цієї музики; кожне нове покоління джазових музикантів опановує цей стиль  завдяки записам.</a:t>
            </a:r>
            <a:endParaRPr lang="ru-RU" dirty="0"/>
          </a:p>
        </p:txBody>
      </p:sp>
      <p:pic>
        <p:nvPicPr>
          <p:cNvPr id="15363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714875" y="1643063"/>
            <a:ext cx="3390900" cy="3390900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У становленні джазу виділяють три періоди: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b="1" dirty="0" smtClean="0"/>
              <a:t>Класичний, традиційний джаз</a:t>
            </a:r>
            <a:r>
              <a:rPr lang="uk-UA" dirty="0" smtClean="0"/>
              <a:t> – це ньюорлеанський  та чиказький стилі. Найвідоміші виконавці традиційного джазу – Кінг Олівер, Луї Армстронг, Бенні Гудмен, Джордж Бруніс.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b="1" dirty="0" smtClean="0"/>
              <a:t>Зрілий період (ера свінгу).</a:t>
            </a:r>
            <a:r>
              <a:rPr lang="uk-UA" dirty="0" smtClean="0"/>
              <a:t> </a:t>
            </a:r>
            <a:r>
              <a:rPr lang="uk-UA" b="1" dirty="0" smtClean="0"/>
              <a:t>Свінг</a:t>
            </a:r>
            <a:r>
              <a:rPr lang="uk-UA" dirty="0" smtClean="0"/>
              <a:t> (з англійської – коливання) означає не тільки джазовий стиль, але й характерний елемент виконавської техніки джазу, коли основна ритмічна пульсація та мелодичні акценти не збігаються. Всесвітньої популярності у цьому стилі досяг оркестр Дюка Еллінгтона.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b="1" dirty="0" smtClean="0"/>
              <a:t>Сучасний джаз (стилі бі-боп у кул-джаз</a:t>
            </a:r>
            <a:r>
              <a:rPr lang="uk-UA" dirty="0" smtClean="0"/>
              <a:t>). Серед «піонерів» </a:t>
            </a:r>
            <a:r>
              <a:rPr lang="uk-UA" b="1" dirty="0" smtClean="0"/>
              <a:t>бі</a:t>
            </a:r>
            <a:r>
              <a:rPr lang="uk-UA" dirty="0" smtClean="0"/>
              <a:t>-</a:t>
            </a:r>
            <a:r>
              <a:rPr lang="uk-UA" b="1" dirty="0" smtClean="0"/>
              <a:t>бопу</a:t>
            </a:r>
            <a:r>
              <a:rPr lang="uk-UA" dirty="0" smtClean="0"/>
              <a:t> – Чарлі Паркер, Діззі Гіллеспі. Подальший розвиток бі-бопу привів до нового стилю – </a:t>
            </a:r>
            <a:r>
              <a:rPr lang="uk-UA" b="1" dirty="0" smtClean="0"/>
              <a:t>кул-джазу</a:t>
            </a:r>
            <a:r>
              <a:rPr lang="uk-UA" dirty="0" smtClean="0"/>
              <a:t> (з англійської – прохолодний ), що виник як протиставлення до емоційної, гарячої манери бі-бопу. Найвідоміші представники кулу – Джеррі Малліган, Джон Льюіс, Дейв Брубек, Майлс та інші.</a:t>
            </a:r>
            <a:endParaRPr lang="ru-RU" dirty="0"/>
          </a:p>
        </p:txBody>
      </p:sp>
      <p:pic>
        <p:nvPicPr>
          <p:cNvPr id="16387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486275" y="1714500"/>
            <a:ext cx="3943350" cy="2997200"/>
          </a:xfr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2. Рок-музика та її напрями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b="1" dirty="0" smtClean="0"/>
              <a:t>Рок-музика</a:t>
            </a:r>
            <a:r>
              <a:rPr lang="uk-UA" dirty="0" smtClean="0"/>
              <a:t> є одним із найвизначніших явищ у культурі людської цивілізації другої половини ХХ століття.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    Поняття </a:t>
            </a:r>
            <a:r>
              <a:rPr lang="uk-UA" b="1" dirty="0" smtClean="0"/>
              <a:t>«рок-музика»</a:t>
            </a:r>
            <a:r>
              <a:rPr lang="uk-UA" dirty="0" smtClean="0"/>
              <a:t> сформувалося приблизно у другій половині 60-х років. Термін </a:t>
            </a:r>
            <a:r>
              <a:rPr lang="uk-UA" b="1" dirty="0" smtClean="0"/>
              <a:t>«рок»</a:t>
            </a:r>
            <a:r>
              <a:rPr lang="uk-UA" dirty="0" smtClean="0"/>
              <a:t> – це скорочена назва «рок-н-ролу». Найважливішими напрямами рок-музики були: ритм-енд-блюз, рок-н-рол, біг-біт, фольк-рок, психоделічний рок, хард-рок, арт-рок та інші.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    </a:t>
            </a:r>
            <a:r>
              <a:rPr lang="uk-UA" b="1" dirty="0" smtClean="0"/>
              <a:t>Ритм-енд-блюз </a:t>
            </a:r>
            <a:r>
              <a:rPr lang="uk-UA" dirty="0" smtClean="0"/>
              <a:t>– музика афроамериканського  населення США, яка поєднувала танцювальний біт («beat» - удар) та урбаністичний  (міський) блюз.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    </a:t>
            </a:r>
            <a:r>
              <a:rPr lang="uk-UA" b="1" dirty="0" smtClean="0"/>
              <a:t>Рок-н-рол</a:t>
            </a:r>
            <a:r>
              <a:rPr lang="uk-UA" dirty="0" smtClean="0"/>
              <a:t> (з англійської – крутитися та гойдатися) виник на основі ритм-енд-блюзу. У 50-ті роки рок-н-рол сформувався як самостійний музичний напрямок. Це був одночасно і новий музичний стиль, і новий танець. «Королем рок-н-ролу» визнано американського співака Елвіса Преслі.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  <p:pic>
        <p:nvPicPr>
          <p:cNvPr id="17411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929188" y="1500188"/>
            <a:ext cx="3314700" cy="3314700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Рок-музика та її напрями.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b="1" dirty="0" smtClean="0"/>
              <a:t>Кантрі-рок і фольк-рок</a:t>
            </a:r>
            <a:r>
              <a:rPr lang="uk-UA" dirty="0" smtClean="0"/>
              <a:t> – багато в чому споріднені напрямки рок-музики. Кантрі-рок (з англійської – сільський) – це виконання музики в стилі «кантрі» у супроводі традиційних для року електроінструментів. Народження стилю «фольк-рок» пов’язують з виступом відомого рок-музиканта Боба Ділана на фольк-фестивалі у Ньюпорті (1965 р.) під акомпанемент електрогітар.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   </a:t>
            </a:r>
            <a:r>
              <a:rPr lang="uk-UA" b="1" dirty="0" err="1" smtClean="0"/>
              <a:t>Психоделічний</a:t>
            </a:r>
            <a:r>
              <a:rPr lang="uk-UA" b="1" dirty="0" smtClean="0"/>
              <a:t> рок</a:t>
            </a:r>
            <a:r>
              <a:rPr lang="uk-UA" dirty="0" smtClean="0"/>
              <a:t> був музичним віддзеркаленням руху хіпі – «</a:t>
            </a:r>
            <a:r>
              <a:rPr lang="uk-UA" dirty="0" err="1" smtClean="0"/>
              <a:t>флауер-пауер</a:t>
            </a:r>
            <a:r>
              <a:rPr lang="uk-UA" dirty="0" smtClean="0"/>
              <a:t>» (з англійської - квіткова влада) і справедливо </a:t>
            </a:r>
            <a:r>
              <a:rPr lang="uk-UA" dirty="0" err="1" smtClean="0"/>
              <a:t>пов’язуеться</a:t>
            </a:r>
            <a:r>
              <a:rPr lang="uk-UA" dirty="0" smtClean="0"/>
              <a:t> з наркотиками. «Жорстка» форма </a:t>
            </a:r>
            <a:r>
              <a:rPr lang="uk-UA" dirty="0" err="1" smtClean="0"/>
              <a:t>психоделічного</a:t>
            </a:r>
            <a:r>
              <a:rPr lang="uk-UA" dirty="0" smtClean="0"/>
              <a:t> року з’явилася внаслідок епідемічного їх розповсюдження в 1960-х роках. Їх представники – «</a:t>
            </a:r>
            <a:r>
              <a:rPr lang="uk-UA" dirty="0" err="1" smtClean="0"/>
              <a:t>The</a:t>
            </a:r>
            <a:r>
              <a:rPr lang="uk-UA" dirty="0" smtClean="0"/>
              <a:t> </a:t>
            </a:r>
            <a:r>
              <a:rPr lang="uk-UA" dirty="0" err="1" smtClean="0"/>
              <a:t>Doors</a:t>
            </a:r>
            <a:r>
              <a:rPr lang="uk-UA" dirty="0" smtClean="0"/>
              <a:t>», «</a:t>
            </a:r>
            <a:r>
              <a:rPr lang="uk-UA" dirty="0" err="1" smtClean="0"/>
              <a:t>The</a:t>
            </a:r>
            <a:r>
              <a:rPr lang="uk-UA" dirty="0" smtClean="0"/>
              <a:t> </a:t>
            </a:r>
            <a:r>
              <a:rPr lang="uk-UA" dirty="0" err="1" smtClean="0"/>
              <a:t>Iron</a:t>
            </a:r>
            <a:r>
              <a:rPr lang="uk-UA" dirty="0" smtClean="0"/>
              <a:t> </a:t>
            </a:r>
            <a:r>
              <a:rPr lang="uk-UA" dirty="0" err="1" smtClean="0"/>
              <a:t>Batterfly</a:t>
            </a:r>
            <a:r>
              <a:rPr lang="uk-UA" dirty="0" smtClean="0"/>
              <a:t>», </a:t>
            </a:r>
            <a:r>
              <a:rPr lang="uk-UA" dirty="0" err="1" smtClean="0"/>
              <a:t>Джиммі</a:t>
            </a:r>
            <a:r>
              <a:rPr lang="uk-UA" dirty="0" smtClean="0"/>
              <a:t> </a:t>
            </a:r>
            <a:r>
              <a:rPr lang="uk-UA" dirty="0" err="1" smtClean="0"/>
              <a:t>Хендрікс</a:t>
            </a:r>
            <a:r>
              <a:rPr lang="uk-UA" dirty="0" smtClean="0"/>
              <a:t>. Типовим </a:t>
            </a:r>
            <a:r>
              <a:rPr lang="uk-UA" dirty="0" err="1" smtClean="0"/>
              <a:t>психоделічним</a:t>
            </a:r>
            <a:r>
              <a:rPr lang="uk-UA" dirty="0" smtClean="0"/>
              <a:t> гуртом на ранньому етапі своєї творчості був англійський гурт «</a:t>
            </a:r>
            <a:r>
              <a:rPr lang="uk-UA" dirty="0" err="1" smtClean="0"/>
              <a:t>Pink</a:t>
            </a:r>
            <a:r>
              <a:rPr lang="uk-UA" dirty="0" smtClean="0"/>
              <a:t> </a:t>
            </a:r>
            <a:r>
              <a:rPr lang="uk-UA" dirty="0" err="1" smtClean="0"/>
              <a:t>Floyd</a:t>
            </a:r>
            <a:r>
              <a:rPr lang="uk-UA" dirty="0" smtClean="0"/>
              <a:t>».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  <p:pic>
        <p:nvPicPr>
          <p:cNvPr id="1843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857750" y="1571625"/>
            <a:ext cx="3395663" cy="3471863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Рок-музика та її напрями.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b="1" dirty="0" err="1" smtClean="0"/>
              <a:t>Хард-рок</a:t>
            </a:r>
            <a:r>
              <a:rPr lang="uk-UA" dirty="0" smtClean="0"/>
              <a:t> – «важкий» або «жорсткий» рок. Виникнення </a:t>
            </a:r>
            <a:r>
              <a:rPr lang="uk-UA" dirty="0" err="1" smtClean="0"/>
              <a:t>хард-року</a:t>
            </a:r>
            <a:r>
              <a:rPr lang="uk-UA" dirty="0" smtClean="0"/>
              <a:t> – це справжня революція в музичному світі; у ньому реалізувалися прагнення рок-музикантів, які довгий час залишалися на рівні підсвідомості, до грандіозного підсилення звучання для придання додаткової агресивності й жорсткості. «Важка артилерія» </a:t>
            </a:r>
            <a:r>
              <a:rPr lang="uk-UA" dirty="0" err="1" smtClean="0"/>
              <a:t>хард-року</a:t>
            </a:r>
            <a:r>
              <a:rPr lang="uk-UA" dirty="0" smtClean="0"/>
              <a:t> – гурти «</a:t>
            </a:r>
            <a:r>
              <a:rPr lang="uk-UA" dirty="0" err="1" smtClean="0"/>
              <a:t>Led</a:t>
            </a:r>
            <a:r>
              <a:rPr lang="uk-UA" dirty="0" smtClean="0"/>
              <a:t> </a:t>
            </a:r>
            <a:r>
              <a:rPr lang="uk-UA" dirty="0" err="1" smtClean="0"/>
              <a:t>Zeppelin</a:t>
            </a:r>
            <a:r>
              <a:rPr lang="uk-UA" dirty="0" smtClean="0"/>
              <a:t>», «</a:t>
            </a:r>
            <a:r>
              <a:rPr lang="uk-UA" dirty="0" err="1" smtClean="0"/>
              <a:t>Deep</a:t>
            </a:r>
            <a:r>
              <a:rPr lang="uk-UA" dirty="0" smtClean="0"/>
              <a:t> </a:t>
            </a:r>
            <a:r>
              <a:rPr lang="uk-UA" dirty="0" err="1" smtClean="0"/>
              <a:t>Purple</a:t>
            </a:r>
            <a:r>
              <a:rPr lang="uk-UA" dirty="0" smtClean="0"/>
              <a:t>», «</a:t>
            </a:r>
            <a:r>
              <a:rPr lang="uk-UA" dirty="0" err="1" smtClean="0"/>
              <a:t>Uriah</a:t>
            </a:r>
            <a:r>
              <a:rPr lang="uk-UA" dirty="0" smtClean="0"/>
              <a:t> </a:t>
            </a:r>
            <a:r>
              <a:rPr lang="uk-UA" dirty="0" err="1" smtClean="0"/>
              <a:t>Heep</a:t>
            </a:r>
            <a:r>
              <a:rPr lang="uk-UA" dirty="0" smtClean="0"/>
              <a:t>» тощо. Нова потужна хвиля </a:t>
            </a:r>
            <a:r>
              <a:rPr lang="uk-UA" dirty="0" err="1" smtClean="0"/>
              <a:t>хард-року</a:t>
            </a:r>
            <a:r>
              <a:rPr lang="uk-UA" dirty="0" smtClean="0"/>
              <a:t> отримала назву «</a:t>
            </a:r>
            <a:r>
              <a:rPr lang="uk-UA" dirty="0" err="1" smtClean="0"/>
              <a:t>хеві-метал</a:t>
            </a:r>
            <a:r>
              <a:rPr lang="uk-UA" dirty="0" smtClean="0"/>
              <a:t>», його «гучні» представники – гурт «</a:t>
            </a:r>
            <a:r>
              <a:rPr lang="uk-UA" dirty="0" err="1" smtClean="0"/>
              <a:t>Metallica</a:t>
            </a:r>
            <a:r>
              <a:rPr lang="uk-UA" dirty="0" smtClean="0"/>
              <a:t>» та інші.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b="1" dirty="0" smtClean="0"/>
              <a:t>Арт-рок</a:t>
            </a:r>
            <a:r>
              <a:rPr lang="uk-UA" dirty="0" smtClean="0"/>
              <a:t> (з англійської – художній рок) має також декілька інших назв: симфонічний рок, класичний рок. Виконавці арт-року при створенні власних композицій часто зверталися до класичної спадщини: використовували оркестрові обробки, елементи симфонічної і камерної музики. Визнаними майстрами арт-року можна назвати такі гурти, як «</a:t>
            </a:r>
            <a:r>
              <a:rPr lang="uk-UA" dirty="0" err="1" smtClean="0"/>
              <a:t>Yes</a:t>
            </a:r>
            <a:r>
              <a:rPr lang="uk-UA" dirty="0" smtClean="0"/>
              <a:t>», «</a:t>
            </a:r>
            <a:r>
              <a:rPr lang="uk-UA" dirty="0" err="1" smtClean="0"/>
              <a:t>King</a:t>
            </a:r>
            <a:r>
              <a:rPr lang="uk-UA" dirty="0" smtClean="0"/>
              <a:t> </a:t>
            </a:r>
            <a:r>
              <a:rPr lang="uk-UA" dirty="0" err="1" smtClean="0"/>
              <a:t>Crimson</a:t>
            </a:r>
            <a:r>
              <a:rPr lang="uk-UA" dirty="0" smtClean="0"/>
              <a:t>», «</a:t>
            </a:r>
            <a:r>
              <a:rPr lang="uk-UA" dirty="0" err="1" smtClean="0"/>
              <a:t>Genesis</a:t>
            </a:r>
            <a:r>
              <a:rPr lang="uk-UA" dirty="0" smtClean="0"/>
              <a:t>», «</a:t>
            </a:r>
            <a:r>
              <a:rPr lang="uk-UA" dirty="0" err="1" smtClean="0"/>
              <a:t>Jethro</a:t>
            </a:r>
            <a:r>
              <a:rPr lang="uk-UA" dirty="0" smtClean="0"/>
              <a:t> </a:t>
            </a:r>
            <a:r>
              <a:rPr lang="uk-UA" dirty="0" err="1" smtClean="0"/>
              <a:t>Tull</a:t>
            </a:r>
            <a:r>
              <a:rPr lang="uk-UA" dirty="0" smtClean="0"/>
              <a:t>» та інших.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  <p:pic>
        <p:nvPicPr>
          <p:cNvPr id="19459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286250" y="1428750"/>
            <a:ext cx="4387850" cy="3286125"/>
          </a:xfrm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Рок-музика та її напрями.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 </a:t>
            </a:r>
            <a:r>
              <a:rPr lang="uk-UA" b="1" dirty="0" err="1" smtClean="0"/>
              <a:t>Глем</a:t>
            </a:r>
            <a:r>
              <a:rPr lang="uk-UA" b="1" dirty="0" smtClean="0"/>
              <a:t>-рок</a:t>
            </a:r>
            <a:r>
              <a:rPr lang="uk-UA" dirty="0" smtClean="0"/>
              <a:t> (з англійської – «ефектний») – жанр рок-музики, який виник </a:t>
            </a:r>
            <a:r>
              <a:rPr lang="uk-UA" dirty="0" smtClean="0"/>
              <a:t>початку </a:t>
            </a:r>
            <a:r>
              <a:rPr lang="uk-UA" dirty="0" smtClean="0"/>
              <a:t>1970-х років і став одним із домінуючих напрямів того часу.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   Для виконавців </a:t>
            </a:r>
            <a:r>
              <a:rPr lang="uk-UA" dirty="0" err="1" smtClean="0"/>
              <a:t>глем-року</a:t>
            </a:r>
            <a:r>
              <a:rPr lang="uk-UA" dirty="0" smtClean="0"/>
              <a:t> був характерний яскравий образ, виражений через театральну ефективність екзотичних костюмів, багатий макіяж тощо. В музичному відношенні </a:t>
            </a:r>
            <a:r>
              <a:rPr lang="uk-UA" dirty="0" err="1" smtClean="0"/>
              <a:t>глем-рок</a:t>
            </a:r>
            <a:r>
              <a:rPr lang="uk-UA" dirty="0" smtClean="0"/>
              <a:t> був неоднорідним. Він поєднував в собі рок-н-рол, хард-рок, арт-рок, та естраду. Елементи стилю </a:t>
            </a:r>
            <a:r>
              <a:rPr lang="uk-UA" dirty="0" err="1" smtClean="0"/>
              <a:t>глем-року</a:t>
            </a:r>
            <a:r>
              <a:rPr lang="uk-UA" dirty="0" smtClean="0"/>
              <a:t> значно вплинули на диско, панк і нову хвилю, на такі гурти як «</a:t>
            </a:r>
            <a:r>
              <a:rPr lang="uk-UA" dirty="0" err="1" smtClean="0"/>
              <a:t>Queen</a:t>
            </a:r>
            <a:r>
              <a:rPr lang="uk-UA" dirty="0" smtClean="0"/>
              <a:t>», «</a:t>
            </a:r>
            <a:r>
              <a:rPr lang="uk-UA" dirty="0" err="1" smtClean="0"/>
              <a:t>Kiss</a:t>
            </a:r>
            <a:r>
              <a:rPr lang="uk-UA" dirty="0" smtClean="0"/>
              <a:t>» тощо.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 </a:t>
            </a:r>
            <a:endParaRPr lang="ru-RU" dirty="0"/>
          </a:p>
        </p:txBody>
      </p:sp>
      <p:pic>
        <p:nvPicPr>
          <p:cNvPr id="20483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43438" y="2071688"/>
            <a:ext cx="3757612" cy="2814637"/>
          </a:xfrm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1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3188" y="450850"/>
            <a:ext cx="8894762" cy="1152525"/>
          </a:xfrm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b="1" dirty="0" smtClean="0"/>
              <a:t>Диско</a:t>
            </a:r>
            <a:r>
              <a:rPr lang="uk-UA" dirty="0" smtClean="0"/>
              <a:t> (з англійської – дискотека) – жанр танцювальної музики, який виник на початку 1970-х років. </a:t>
            </a:r>
            <a:r>
              <a:rPr lang="uk-UA" dirty="0" smtClean="0"/>
              <a:t>Американське </a:t>
            </a:r>
            <a:r>
              <a:rPr lang="uk-UA" dirty="0" smtClean="0"/>
              <a:t>диско тісно переплітається з традиційною естрадною та загальними тенденціями поп-музики. Композиція в стилі диско виконується в темпі, який дорівнює приблизно 120 ударам за хвилину.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  <p:pic>
        <p:nvPicPr>
          <p:cNvPr id="21507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714875" y="1500188"/>
            <a:ext cx="3857625" cy="3857625"/>
          </a:xfrm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Niritina_Napryami</Template>
  <TotalTime>5</TotalTime>
  <Words>972</Words>
  <Application>Microsoft Office PowerPoint</Application>
  <PresentationFormat>Экран (4:3)</PresentationFormat>
  <Paragraphs>56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Franklin Gothic Book</vt:lpstr>
      <vt:lpstr>Franklin Gothic Medium</vt:lpstr>
      <vt:lpstr>Wingdings 2</vt:lpstr>
      <vt:lpstr>Трек</vt:lpstr>
      <vt:lpstr>Презентация PowerPoint</vt:lpstr>
      <vt:lpstr>Основні напрями музики масових жанрів: </vt:lpstr>
      <vt:lpstr>Презентация PowerPoint</vt:lpstr>
      <vt:lpstr>У становленні джазу виділяють три періоди:</vt:lpstr>
      <vt:lpstr>2. Рок-музика та її напрями</vt:lpstr>
      <vt:lpstr>Рок-музика та її напрями.</vt:lpstr>
      <vt:lpstr>Рок-музика та її напрями.</vt:lpstr>
      <vt:lpstr>Рок-музика та її напрями.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Андрей Плаксиенко</dc:creator>
  <cp:lastModifiedBy>Андрей Плаксиенко</cp:lastModifiedBy>
  <cp:revision>1</cp:revision>
  <dcterms:created xsi:type="dcterms:W3CDTF">2014-03-05T00:07:42Z</dcterms:created>
  <dcterms:modified xsi:type="dcterms:W3CDTF">2014-03-05T00:13:04Z</dcterms:modified>
</cp:coreProperties>
</file>