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ВІНІ пух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ctr"/>
            <a:r>
              <a:rPr lang="uk-UA" sz="4000" dirty="0" smtClean="0"/>
              <a:t>Головні герої </a:t>
            </a:r>
          </a:p>
          <a:p>
            <a:pPr marL="285750" indent="-285750" algn="ctr"/>
            <a:r>
              <a:rPr lang="uk-UA" sz="4000" dirty="0" smtClean="0"/>
              <a:t>Автори </a:t>
            </a:r>
          </a:p>
          <a:p>
            <a:pPr marL="285750" indent="-285750" algn="ctr"/>
            <a:r>
              <a:rPr lang="uk-UA" sz="4000" dirty="0" smtClean="0"/>
              <a:t>Режисери </a:t>
            </a:r>
          </a:p>
        </p:txBody>
      </p:sp>
    </p:spTree>
    <p:extLst>
      <p:ext uri="{BB962C8B-B14F-4D97-AF65-F5344CB8AC3E}">
        <p14:creationId xmlns:p14="http://schemas.microsoft.com/office/powerpoint/2010/main" val="181981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Віні пух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2438401"/>
            <a:ext cx="4248472" cy="126504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endParaRPr lang="uk-UA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552728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208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пятачок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0" y="2276873"/>
            <a:ext cx="45719" cy="16152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86023"/>
            <a:ext cx="6840759" cy="317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5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іа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1573" y="2438401"/>
            <a:ext cx="45719" cy="126504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3074" name="Picture 2" descr="http://www.library.kherson.ua/map/excurs/4/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38188"/>
            <a:ext cx="20002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7474"/>
            <a:ext cx="6624736" cy="293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97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сова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163887" y="2924944"/>
            <a:ext cx="904057" cy="93610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6221"/>
            <a:ext cx="6192688" cy="324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6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создатель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uk-UA" sz="4000" u="sng" dirty="0" smtClean="0"/>
          </a:p>
          <a:p>
            <a:pPr indent="0" algn="ctr">
              <a:buNone/>
            </a:pPr>
            <a:r>
              <a:rPr lang="uk-UA" sz="4000" u="sng" dirty="0" smtClean="0"/>
              <a:t>Алан </a:t>
            </a:r>
            <a:r>
              <a:rPr lang="uk-UA" sz="4000" u="sng" dirty="0" err="1"/>
              <a:t>Александр</a:t>
            </a:r>
            <a:r>
              <a:rPr lang="uk-UA" sz="4000" u="sng" dirty="0"/>
              <a:t> </a:t>
            </a:r>
            <a:r>
              <a:rPr lang="uk-UA" sz="4000" u="sng" dirty="0" err="1"/>
              <a:t>Милн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957288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Винни-Пух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71991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</TotalTime>
  <Words>15</Words>
  <Application>Microsoft Office PowerPoint</Application>
  <PresentationFormat>Экран (4:3)</PresentationFormat>
  <Paragraphs>11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ВІНІ пух</vt:lpstr>
      <vt:lpstr>Віні пух</vt:lpstr>
      <vt:lpstr>пятачок</vt:lpstr>
      <vt:lpstr>іа</vt:lpstr>
      <vt:lpstr>сова</vt:lpstr>
      <vt:lpstr>создатель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ВІНІ пух</dc:title>
  <dc:creator>Viktor</dc:creator>
  <cp:lastModifiedBy>Viktor</cp:lastModifiedBy>
  <cp:revision>3</cp:revision>
  <dcterms:created xsi:type="dcterms:W3CDTF">2012-11-20T16:21:45Z</dcterms:created>
  <dcterms:modified xsi:type="dcterms:W3CDTF">2012-11-20T16:54:37Z</dcterms:modified>
</cp:coreProperties>
</file>