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3" r:id="rId6"/>
    <p:sldId id="271" r:id="rId7"/>
    <p:sldId id="261" r:id="rId8"/>
    <p:sldId id="260" r:id="rId9"/>
    <p:sldId id="262" r:id="rId10"/>
    <p:sldId id="272" r:id="rId11"/>
    <p:sldId id="265" r:id="rId12"/>
    <p:sldId id="275" r:id="rId13"/>
    <p:sldId id="264" r:id="rId14"/>
    <p:sldId id="269" r:id="rId15"/>
    <p:sldId id="270" r:id="rId16"/>
    <p:sldId id="267" r:id="rId17"/>
    <p:sldId id="266" r:id="rId18"/>
    <p:sldId id="268" r:id="rId19"/>
    <p:sldId id="290" r:id="rId20"/>
    <p:sldId id="273" r:id="rId21"/>
    <p:sldId id="274" r:id="rId22"/>
    <p:sldId id="276" r:id="rId23"/>
    <p:sldId id="285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6" r:id="rId33"/>
    <p:sldId id="287" r:id="rId34"/>
    <p:sldId id="288" r:id="rId35"/>
    <p:sldId id="289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36DEA5-917D-4C01-985E-F7AF8BB0782D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71976-1317-4EB8-BDB5-385F095774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36DEA5-917D-4C01-985E-F7AF8BB0782D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71976-1317-4EB8-BDB5-385F09577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36DEA5-917D-4C01-985E-F7AF8BB0782D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71976-1317-4EB8-BDB5-385F09577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36DEA5-917D-4C01-985E-F7AF8BB0782D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71976-1317-4EB8-BDB5-385F09577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36DEA5-917D-4C01-985E-F7AF8BB0782D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71976-1317-4EB8-BDB5-385F095774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36DEA5-917D-4C01-985E-F7AF8BB0782D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71976-1317-4EB8-BDB5-385F09577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36DEA5-917D-4C01-985E-F7AF8BB0782D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71976-1317-4EB8-BDB5-385F09577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36DEA5-917D-4C01-985E-F7AF8BB0782D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71976-1317-4EB8-BDB5-385F09577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36DEA5-917D-4C01-985E-F7AF8BB0782D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71976-1317-4EB8-BDB5-385F095774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36DEA5-917D-4C01-985E-F7AF8BB0782D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71976-1317-4EB8-BDB5-385F09577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36DEA5-917D-4C01-985E-F7AF8BB0782D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71976-1317-4EB8-BDB5-385F095774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A36DEA5-917D-4C01-985E-F7AF8BB0782D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BE71976-1317-4EB8-BDB5-385F095774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0"/>
            <a:ext cx="7406640" cy="1472184"/>
          </a:xfrm>
        </p:spPr>
        <p:txBody>
          <a:bodyPr/>
          <a:lstStyle/>
          <a:p>
            <a:r>
              <a:rPr lang="uk-UA" dirty="0" smtClean="0"/>
              <a:t>Кінематограф Франції</a:t>
            </a:r>
            <a:endParaRPr lang="ru-RU" dirty="0"/>
          </a:p>
        </p:txBody>
      </p:sp>
      <p:pic>
        <p:nvPicPr>
          <p:cNvPr id="4" name="Рисунок 3" descr="14170645.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204864"/>
            <a:ext cx="7200800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Леон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04664"/>
            <a:ext cx="3810000" cy="216024"/>
          </a:xfrm>
        </p:spPr>
        <p:txBody>
          <a:bodyPr>
            <a:noAutofit/>
          </a:bodyPr>
          <a:lstStyle/>
          <a:p>
            <a:r>
              <a:rPr lang="ru-RU" dirty="0" smtClean="0"/>
              <a:t>«Леон» 1994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203848" y="0"/>
            <a:ext cx="3810000" cy="504056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Ви</a:t>
            </a:r>
            <a:r>
              <a:rPr lang="ru-RU" dirty="0" smtClean="0"/>
              <a:t> не можете </a:t>
            </a:r>
            <a:r>
              <a:rPr lang="ru-RU" dirty="0" err="1" smtClean="0"/>
              <a:t>зупинити</a:t>
            </a:r>
            <a:r>
              <a:rPr lang="ru-RU" dirty="0" smtClean="0"/>
              <a:t> того, кого не видно»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51520" y="2276872"/>
            <a:ext cx="5976664" cy="42484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err="1" smtClean="0"/>
              <a:t>Коментар</a:t>
            </a:r>
            <a:r>
              <a:rPr lang="ru-RU" sz="2000" dirty="0" smtClean="0"/>
              <a:t> </a:t>
            </a:r>
            <a:r>
              <a:rPr lang="ru-RU" sz="2000" dirty="0" err="1" smtClean="0"/>
              <a:t>глядача</a:t>
            </a:r>
            <a:r>
              <a:rPr lang="ru-RU" sz="2000" dirty="0" smtClean="0"/>
              <a:t>  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err="1" smtClean="0"/>
              <a:t>Пообіцяла</a:t>
            </a:r>
            <a:r>
              <a:rPr lang="ru-RU" sz="2200" dirty="0" smtClean="0"/>
              <a:t> </a:t>
            </a:r>
            <a:r>
              <a:rPr lang="ru-RU" sz="2200" dirty="0" err="1" smtClean="0"/>
              <a:t>собі</a:t>
            </a:r>
            <a:r>
              <a:rPr lang="ru-RU" sz="2200" dirty="0" smtClean="0"/>
              <a:t>, </a:t>
            </a:r>
            <a:r>
              <a:rPr lang="ru-RU" sz="2200" dirty="0" err="1" smtClean="0"/>
              <a:t>що</a:t>
            </a:r>
            <a:r>
              <a:rPr lang="ru-RU" sz="2200" dirty="0" smtClean="0"/>
              <a:t> коли </a:t>
            </a:r>
            <a:r>
              <a:rPr lang="ru-RU" sz="2200" dirty="0" err="1" smtClean="0"/>
              <a:t>знайду</a:t>
            </a:r>
            <a:r>
              <a:rPr lang="ru-RU" sz="2200" dirty="0" smtClean="0"/>
              <a:t> </a:t>
            </a:r>
            <a:r>
              <a:rPr lang="ru-RU" sz="2200" dirty="0" err="1" smtClean="0"/>
              <a:t>фільм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сумний</a:t>
            </a:r>
            <a:r>
              <a:rPr lang="ru-RU" sz="2200" dirty="0" smtClean="0"/>
              <a:t>, </a:t>
            </a:r>
            <a:r>
              <a:rPr lang="ru-RU" sz="2200" dirty="0" err="1" smtClean="0"/>
              <a:t>і</a:t>
            </a:r>
            <a:r>
              <a:rPr lang="ru-RU" sz="2200" dirty="0" smtClean="0"/>
              <a:t> веселий, </a:t>
            </a:r>
            <a:r>
              <a:rPr lang="ru-RU" sz="2200" dirty="0" err="1" smtClean="0"/>
              <a:t>і</a:t>
            </a:r>
            <a:r>
              <a:rPr lang="ru-RU" sz="2200" dirty="0" smtClean="0"/>
              <a:t> про </a:t>
            </a:r>
            <a:r>
              <a:rPr lang="ru-RU" sz="2200" dirty="0" err="1" smtClean="0"/>
              <a:t>серйозне</a:t>
            </a:r>
            <a:r>
              <a:rPr lang="ru-RU" sz="2200" dirty="0" smtClean="0"/>
              <a:t>, </a:t>
            </a:r>
            <a:r>
              <a:rPr lang="ru-RU" sz="2200" dirty="0" err="1" smtClean="0"/>
              <a:t>і</a:t>
            </a:r>
            <a:r>
              <a:rPr lang="ru-RU" sz="2200" dirty="0" smtClean="0"/>
              <a:t> не </a:t>
            </a:r>
            <a:r>
              <a:rPr lang="ru-RU" sz="2200" dirty="0" err="1" smtClean="0"/>
              <a:t>занудний</a:t>
            </a:r>
            <a:r>
              <a:rPr lang="ru-RU" sz="2200" dirty="0" smtClean="0"/>
              <a:t>, </a:t>
            </a:r>
            <a:r>
              <a:rPr lang="ru-RU" sz="2200" dirty="0" err="1" smtClean="0"/>
              <a:t>і</a:t>
            </a:r>
            <a:r>
              <a:rPr lang="ru-RU" sz="2200" dirty="0" smtClean="0"/>
              <a:t> про </a:t>
            </a:r>
            <a:r>
              <a:rPr lang="ru-RU" sz="2200" dirty="0" err="1" smtClean="0"/>
              <a:t>любов</a:t>
            </a:r>
            <a:r>
              <a:rPr lang="ru-RU" sz="2200" dirty="0" smtClean="0"/>
              <a:t>, </a:t>
            </a:r>
            <a:r>
              <a:rPr lang="ru-RU" sz="2200" dirty="0" err="1" smtClean="0"/>
              <a:t>і</a:t>
            </a:r>
            <a:r>
              <a:rPr lang="ru-RU" sz="2200" dirty="0" smtClean="0"/>
              <a:t> не </a:t>
            </a:r>
            <a:r>
              <a:rPr lang="ru-RU" sz="2200" dirty="0" err="1" smtClean="0"/>
              <a:t>надто</a:t>
            </a:r>
            <a:r>
              <a:rPr lang="ru-RU" sz="2200" dirty="0" smtClean="0"/>
              <a:t> </a:t>
            </a:r>
            <a:r>
              <a:rPr lang="ru-RU" sz="2200" dirty="0" err="1" smtClean="0"/>
              <a:t>романтичний</a:t>
            </a:r>
            <a:r>
              <a:rPr lang="ru-RU" sz="2200" dirty="0" smtClean="0"/>
              <a:t>,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не</a:t>
            </a:r>
            <a:r>
              <a:rPr lang="ru-RU" sz="2200" dirty="0" smtClean="0"/>
              <a:t> </a:t>
            </a:r>
            <a:r>
              <a:rPr lang="ru-RU" sz="2200" dirty="0" err="1" smtClean="0"/>
              <a:t>вульгарний</a:t>
            </a: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не </a:t>
            </a:r>
            <a:r>
              <a:rPr lang="ru-RU" sz="2200" dirty="0" err="1" smtClean="0"/>
              <a:t>докучливий</a:t>
            </a:r>
            <a:r>
              <a:rPr lang="ru-RU" sz="2200" dirty="0" smtClean="0"/>
              <a:t>, </a:t>
            </a:r>
            <a:r>
              <a:rPr lang="ru-RU" sz="2200" dirty="0" smtClean="0"/>
              <a:t>в </a:t>
            </a:r>
            <a:r>
              <a:rPr lang="ru-RU" sz="2200" dirty="0" err="1" smtClean="0"/>
              <a:t>якому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немає</a:t>
            </a:r>
            <a:r>
              <a:rPr lang="ru-RU" sz="2200" dirty="0" smtClean="0"/>
              <a:t> </a:t>
            </a:r>
            <a:endParaRPr lang="ru-RU" sz="2200" dirty="0" smtClean="0"/>
          </a:p>
          <a:p>
            <a:pPr>
              <a:buNone/>
            </a:pPr>
            <a:r>
              <a:rPr lang="ru-RU" sz="2200" dirty="0" err="1" smtClean="0"/>
              <a:t>зайвого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американського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патріотизму</a:t>
            </a: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пафосності</a:t>
            </a:r>
            <a:r>
              <a:rPr lang="ru-RU" sz="2200" dirty="0" smtClean="0"/>
              <a:t>, а </a:t>
            </a:r>
            <a:r>
              <a:rPr lang="ru-RU" sz="2200" dirty="0" err="1" smtClean="0"/>
              <a:t>актори</a:t>
            </a:r>
            <a:r>
              <a:rPr lang="ru-RU" sz="2200" dirty="0" smtClean="0"/>
              <a:t> </a:t>
            </a:r>
            <a:r>
              <a:rPr lang="ru-RU" sz="2200" dirty="0" err="1" smtClean="0"/>
              <a:t>грають</a:t>
            </a:r>
            <a:r>
              <a:rPr lang="ru-RU" sz="2200" dirty="0" smtClean="0"/>
              <a:t> </a:t>
            </a:r>
            <a:r>
              <a:rPr lang="ru-RU" sz="2200" dirty="0" err="1" smtClean="0"/>
              <a:t>від</a:t>
            </a:r>
            <a:r>
              <a:rPr lang="ru-RU" sz="2200" dirty="0" smtClean="0"/>
              <a:t> </a:t>
            </a:r>
            <a:r>
              <a:rPr lang="ru-RU" sz="2200" dirty="0" err="1" smtClean="0"/>
              <a:t>душі</a:t>
            </a:r>
            <a:r>
              <a:rPr lang="ru-RU" sz="2200" dirty="0" smtClean="0"/>
              <a:t> , то поставлю </a:t>
            </a:r>
            <a:r>
              <a:rPr lang="ru-RU" sz="2200" dirty="0" err="1" smtClean="0"/>
              <a:t>йому</a:t>
            </a:r>
            <a:r>
              <a:rPr lang="ru-RU" sz="2200" dirty="0" smtClean="0"/>
              <a:t> 10 </a:t>
            </a:r>
            <a:r>
              <a:rPr lang="ru-RU" sz="2200" dirty="0" err="1" smtClean="0"/>
              <a:t>з</a:t>
            </a:r>
            <a:r>
              <a:rPr lang="ru-RU" sz="2200" dirty="0" smtClean="0"/>
              <a:t> 10. Леон: </a:t>
            </a:r>
          </a:p>
          <a:p>
            <a:pPr>
              <a:buNone/>
            </a:pPr>
            <a:r>
              <a:rPr lang="ru-RU" sz="2200" dirty="0" smtClean="0"/>
              <a:t>10 </a:t>
            </a:r>
            <a:r>
              <a:rPr lang="ru-RU" sz="2200" dirty="0" err="1" smtClean="0"/>
              <a:t>з</a:t>
            </a:r>
            <a:r>
              <a:rPr lang="ru-RU" sz="2200" dirty="0" smtClean="0"/>
              <a:t> 10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87624" y="620688"/>
            <a:ext cx="7498080" cy="6237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Palatino Linotype" pitchFamily="18" charset="0"/>
              </a:rPr>
              <a:t>До </a:t>
            </a:r>
            <a:r>
              <a:rPr lang="ru-RU" dirty="0" err="1" smtClean="0">
                <a:latin typeface="Palatino Linotype" pitchFamily="18" charset="0"/>
              </a:rPr>
              <a:t>Першої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світової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війни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французьке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кіно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випускало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близько</a:t>
            </a:r>
            <a:r>
              <a:rPr lang="ru-RU" dirty="0" smtClean="0">
                <a:latin typeface="Palatino Linotype" pitchFamily="18" charset="0"/>
              </a:rPr>
              <a:t> 90% </a:t>
            </a:r>
            <a:r>
              <a:rPr lang="ru-RU" dirty="0" err="1" smtClean="0">
                <a:latin typeface="Palatino Linotype" pitchFamily="18" charset="0"/>
              </a:rPr>
              <a:t>світової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кінопродукції</a:t>
            </a:r>
            <a:r>
              <a:rPr lang="ru-RU" dirty="0" smtClean="0">
                <a:latin typeface="Palatino Linotype" pitchFamily="18" charset="0"/>
              </a:rPr>
              <a:t> (в основному </a:t>
            </a:r>
            <a:r>
              <a:rPr lang="ru-RU" dirty="0" err="1" smtClean="0">
                <a:latin typeface="Palatino Linotype" pitchFamily="18" charset="0"/>
              </a:rPr>
              <a:t>зусиллями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компаній</a:t>
            </a:r>
            <a:r>
              <a:rPr lang="ru-RU" dirty="0" smtClean="0">
                <a:latin typeface="Palatino Linotype" pitchFamily="18" charset="0"/>
              </a:rPr>
              <a:t> «</a:t>
            </a:r>
            <a:r>
              <a:rPr lang="ru-RU" dirty="0" err="1" smtClean="0">
                <a:latin typeface="Palatino Linotype" pitchFamily="18" charset="0"/>
              </a:rPr>
              <a:t>Pathé</a:t>
            </a:r>
            <a:r>
              <a:rPr lang="ru-RU" dirty="0" smtClean="0">
                <a:latin typeface="Palatino Linotype" pitchFamily="18" charset="0"/>
              </a:rPr>
              <a:t> » </a:t>
            </a:r>
            <a:r>
              <a:rPr lang="ru-RU" dirty="0" err="1" smtClean="0">
                <a:latin typeface="Palatino Linotype" pitchFamily="18" charset="0"/>
              </a:rPr>
              <a:t>і</a:t>
            </a:r>
            <a:r>
              <a:rPr lang="ru-RU" dirty="0" smtClean="0">
                <a:latin typeface="Palatino Linotype" pitchFamily="18" charset="0"/>
              </a:rPr>
              <a:t> «</a:t>
            </a:r>
            <a:r>
              <a:rPr lang="ru-RU" dirty="0" err="1" smtClean="0">
                <a:latin typeface="Palatino Linotype" pitchFamily="18" charset="0"/>
              </a:rPr>
              <a:t>Gaumont</a:t>
            </a:r>
            <a:r>
              <a:rPr lang="ru-RU" dirty="0" smtClean="0">
                <a:latin typeface="Palatino Linotype" pitchFamily="18" charset="0"/>
              </a:rPr>
              <a:t>»). </a:t>
            </a:r>
            <a:endParaRPr lang="ru-RU" dirty="0" smtClean="0">
              <a:latin typeface="Palatino Linotype" pitchFamily="18" charset="0"/>
            </a:endParaRPr>
          </a:p>
          <a:p>
            <a:pPr>
              <a:buNone/>
            </a:pPr>
            <a:r>
              <a:rPr lang="ru-RU" dirty="0" err="1" smtClean="0">
                <a:latin typeface="Palatino Linotype" pitchFamily="18" charset="0"/>
              </a:rPr>
              <a:t>Однак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інші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країни</a:t>
            </a:r>
            <a:r>
              <a:rPr lang="ru-RU" dirty="0" smtClean="0">
                <a:latin typeface="Palatino Linotype" pitchFamily="18" charset="0"/>
              </a:rPr>
              <a:t>, в першу </a:t>
            </a:r>
            <a:r>
              <a:rPr lang="ru-RU" dirty="0" err="1" smtClean="0">
                <a:latin typeface="Palatino Linotype" pitchFamily="18" charset="0"/>
              </a:rPr>
              <a:t>чергу</a:t>
            </a:r>
            <a:r>
              <a:rPr lang="ru-RU" dirty="0" smtClean="0">
                <a:latin typeface="Palatino Linotype" pitchFamily="18" charset="0"/>
              </a:rPr>
              <a:t>, </a:t>
            </a:r>
            <a:r>
              <a:rPr lang="ru-RU" dirty="0" err="1" smtClean="0">
                <a:latin typeface="Palatino Linotype" pitchFamily="18" charset="0"/>
              </a:rPr>
              <a:t>такі</a:t>
            </a:r>
            <a:r>
              <a:rPr lang="ru-RU" dirty="0" smtClean="0">
                <a:latin typeface="Palatino Linotype" pitchFamily="18" charset="0"/>
              </a:rPr>
              <a:t> як США, </a:t>
            </a:r>
            <a:r>
              <a:rPr lang="ru-RU" dirty="0" err="1" smtClean="0">
                <a:latin typeface="Palatino Linotype" pitchFamily="18" charset="0"/>
              </a:rPr>
              <a:t>Великобританія</a:t>
            </a:r>
            <a:r>
              <a:rPr lang="ru-RU" dirty="0" smtClean="0">
                <a:latin typeface="Palatino Linotype" pitchFamily="18" charset="0"/>
              </a:rPr>
              <a:t>, </a:t>
            </a:r>
            <a:r>
              <a:rPr lang="ru-RU" dirty="0" err="1" smtClean="0">
                <a:latin typeface="Palatino Linotype" pitchFamily="18" charset="0"/>
              </a:rPr>
              <a:t>Німеччина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також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починають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надавати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помітний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вплив</a:t>
            </a:r>
            <a:r>
              <a:rPr lang="ru-RU" dirty="0" smtClean="0">
                <a:latin typeface="Palatino Linotype" pitchFamily="18" charset="0"/>
              </a:rPr>
              <a:t> на </a:t>
            </a:r>
            <a:r>
              <a:rPr lang="ru-RU" dirty="0" err="1" smtClean="0">
                <a:latin typeface="Palatino Linotype" pitchFamily="18" charset="0"/>
              </a:rPr>
              <a:t>розвиток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світового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кіно</a:t>
            </a:r>
            <a:r>
              <a:rPr lang="ru-RU" dirty="0" smtClean="0">
                <a:latin typeface="Palatino Linotype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Амели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77072"/>
            <a:ext cx="5962446" cy="23042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19872" y="0"/>
            <a:ext cx="3810000" cy="720080"/>
          </a:xfrm>
        </p:spPr>
        <p:txBody>
          <a:bodyPr>
            <a:normAutofit/>
          </a:bodyPr>
          <a:lstStyle/>
          <a:p>
            <a:r>
              <a:rPr lang="ru-RU" b="0" dirty="0" smtClean="0"/>
              <a:t>«</a:t>
            </a:r>
            <a:r>
              <a:rPr lang="ru-RU" b="0" dirty="0" err="1" smtClean="0"/>
              <a:t>АмелІ</a:t>
            </a:r>
            <a:r>
              <a:rPr lang="ru-RU" b="0" dirty="0" smtClean="0"/>
              <a:t>» 2001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23528" y="188640"/>
            <a:ext cx="3810000" cy="432048"/>
          </a:xfrm>
        </p:spPr>
        <p:txBody>
          <a:bodyPr/>
          <a:lstStyle/>
          <a:p>
            <a:r>
              <a:rPr lang="ru-RU" dirty="0" smtClean="0"/>
              <a:t>«Вона </a:t>
            </a:r>
            <a:r>
              <a:rPr lang="ru-RU" dirty="0" err="1" smtClean="0"/>
              <a:t>змінить</a:t>
            </a:r>
            <a:r>
              <a:rPr lang="ru-RU" dirty="0" smtClean="0"/>
              <a:t> ваше </a:t>
            </a:r>
            <a:r>
              <a:rPr lang="ru-RU" dirty="0" err="1" smtClean="0"/>
              <a:t>життя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548680"/>
            <a:ext cx="4680520" cy="39925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err="1" smtClean="0"/>
              <a:t>Приголомшливий</a:t>
            </a:r>
            <a:r>
              <a:rPr lang="ru-RU" dirty="0" smtClean="0"/>
              <a:t> </a:t>
            </a:r>
            <a:r>
              <a:rPr lang="ru-RU" dirty="0" err="1" smtClean="0"/>
              <a:t>фільм</a:t>
            </a:r>
            <a:r>
              <a:rPr lang="ru-RU" dirty="0" smtClean="0"/>
              <a:t> про </a:t>
            </a:r>
            <a:r>
              <a:rPr lang="ru-RU" dirty="0" err="1" smtClean="0"/>
              <a:t>любов</a:t>
            </a:r>
            <a:r>
              <a:rPr lang="ru-RU" dirty="0" smtClean="0"/>
              <a:t>, </a:t>
            </a:r>
            <a:r>
              <a:rPr lang="ru-RU" dirty="0" err="1" smtClean="0"/>
              <a:t>про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про</a:t>
            </a:r>
            <a:r>
              <a:rPr lang="ru-RU" dirty="0" smtClean="0"/>
              <a:t> </a:t>
            </a:r>
            <a:r>
              <a:rPr lang="ru-RU" dirty="0" err="1" smtClean="0"/>
              <a:t>прагнення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безкорисливо</a:t>
            </a:r>
            <a:r>
              <a:rPr lang="ru-RU" dirty="0" smtClean="0"/>
              <a:t> </a:t>
            </a:r>
            <a:r>
              <a:rPr lang="ru-RU" dirty="0" err="1" smtClean="0"/>
              <a:t>робити</a:t>
            </a:r>
            <a:r>
              <a:rPr lang="ru-RU" dirty="0" smtClean="0"/>
              <a:t> добро людям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дарувати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світлу</a:t>
            </a:r>
            <a:r>
              <a:rPr lang="ru-RU" dirty="0" smtClean="0"/>
              <a:t> </a:t>
            </a:r>
            <a:r>
              <a:rPr lang="ru-RU" dirty="0" err="1" smtClean="0"/>
              <a:t>частинку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душі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перегляду </a:t>
            </a:r>
            <a:r>
              <a:rPr lang="ru-RU" dirty="0" err="1" smtClean="0"/>
              <a:t>стаєш</a:t>
            </a:r>
            <a:r>
              <a:rPr lang="ru-RU" dirty="0" smtClean="0"/>
              <a:t> </a:t>
            </a:r>
            <a:r>
              <a:rPr lang="ru-RU" dirty="0" err="1" smtClean="0"/>
              <a:t>кращим</a:t>
            </a:r>
            <a:r>
              <a:rPr lang="ru-RU" dirty="0" smtClean="0"/>
              <a:t>, </a:t>
            </a:r>
            <a:r>
              <a:rPr lang="ru-RU" dirty="0" err="1" smtClean="0"/>
              <a:t>чистішим</a:t>
            </a:r>
            <a:r>
              <a:rPr lang="ru-RU" dirty="0" smtClean="0"/>
              <a:t>, </a:t>
            </a:r>
            <a:r>
              <a:rPr lang="ru-RU" dirty="0" err="1" smtClean="0"/>
              <a:t>добрішим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хочеться</a:t>
            </a:r>
            <a:r>
              <a:rPr lang="ru-RU" dirty="0" smtClean="0"/>
              <a:t> бути таким, як </a:t>
            </a:r>
            <a:r>
              <a:rPr lang="ru-RU" dirty="0" err="1" smtClean="0"/>
              <a:t>Амелі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err="1" smtClean="0"/>
              <a:t>Фільм</a:t>
            </a:r>
            <a:r>
              <a:rPr lang="ru-RU" dirty="0" smtClean="0"/>
              <a:t> </a:t>
            </a:r>
            <a:r>
              <a:rPr lang="ru-RU" dirty="0" err="1" smtClean="0"/>
              <a:t>неймовірно</a:t>
            </a:r>
            <a:r>
              <a:rPr lang="ru-RU" dirty="0" smtClean="0"/>
              <a:t> </a:t>
            </a:r>
            <a:r>
              <a:rPr lang="ru-RU" dirty="0" err="1" smtClean="0"/>
              <a:t>красивий</a:t>
            </a:r>
            <a:r>
              <a:rPr lang="ru-RU" dirty="0" smtClean="0"/>
              <a:t>, </a:t>
            </a:r>
            <a:r>
              <a:rPr lang="ru-RU" dirty="0" err="1" smtClean="0"/>
              <a:t>трошки</a:t>
            </a:r>
            <a:r>
              <a:rPr lang="ru-RU" dirty="0" smtClean="0"/>
              <a:t> </a:t>
            </a:r>
            <a:r>
              <a:rPr lang="ru-RU" dirty="0" err="1" smtClean="0"/>
              <a:t>сумний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глибокий</a:t>
            </a:r>
            <a:r>
              <a:rPr lang="ru-RU" dirty="0" smtClean="0"/>
              <a:t>, </a:t>
            </a:r>
            <a:r>
              <a:rPr lang="ru-RU" dirty="0" err="1" smtClean="0"/>
              <a:t>залишає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себе </a:t>
            </a:r>
            <a:r>
              <a:rPr lang="ru-RU" dirty="0" err="1" smtClean="0"/>
              <a:t>дивне</a:t>
            </a:r>
            <a:r>
              <a:rPr lang="ru-RU" dirty="0" smtClean="0"/>
              <a:t> </a:t>
            </a:r>
            <a:r>
              <a:rPr lang="ru-RU" dirty="0" err="1" smtClean="0"/>
              <a:t>почуття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атмосферу тихого </a:t>
            </a:r>
            <a:r>
              <a:rPr lang="ru-RU" dirty="0" err="1" smtClean="0"/>
              <a:t>щастя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22" name="Picture 2" descr="Амели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20688"/>
            <a:ext cx="4111648" cy="580526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15616" y="648866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«Коли </a:t>
            </a:r>
            <a:r>
              <a:rPr lang="ru-RU" i="1" dirty="0" err="1" smtClean="0"/>
              <a:t>палець</a:t>
            </a:r>
            <a:r>
              <a:rPr lang="ru-RU" i="1" dirty="0" smtClean="0"/>
              <a:t> </a:t>
            </a:r>
            <a:r>
              <a:rPr lang="ru-RU" i="1" dirty="0" err="1" smtClean="0"/>
              <a:t>вказує</a:t>
            </a:r>
            <a:r>
              <a:rPr lang="ru-RU" i="1" dirty="0" smtClean="0"/>
              <a:t> на небо, </a:t>
            </a:r>
            <a:r>
              <a:rPr lang="ru-RU" i="1" dirty="0" err="1" smtClean="0"/>
              <a:t>дурень</a:t>
            </a:r>
            <a:r>
              <a:rPr lang="ru-RU" i="1" dirty="0" smtClean="0"/>
              <a:t> дивиться на </a:t>
            </a:r>
            <a:r>
              <a:rPr lang="ru-RU" i="1" dirty="0" err="1" smtClean="0"/>
              <a:t>палець</a:t>
            </a:r>
            <a:r>
              <a:rPr lang="ru-RU" i="1" dirty="0" smtClean="0"/>
              <a:t>.»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498080" cy="922114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Період</a:t>
            </a:r>
            <a:r>
              <a:rPr lang="ru-RU" b="1" dirty="0" smtClean="0"/>
              <a:t> </a:t>
            </a:r>
            <a:r>
              <a:rPr lang="ru-RU" b="1" dirty="0" err="1" smtClean="0"/>
              <a:t>Другої</a:t>
            </a:r>
            <a:r>
              <a:rPr lang="ru-RU" b="1" dirty="0" smtClean="0"/>
              <a:t> </a:t>
            </a:r>
            <a:r>
              <a:rPr lang="ru-RU" b="1" dirty="0" err="1" smtClean="0"/>
              <a:t>світової</a:t>
            </a:r>
            <a:r>
              <a:rPr lang="ru-RU" b="1" dirty="0" smtClean="0"/>
              <a:t> </a:t>
            </a:r>
            <a:r>
              <a:rPr lang="ru-RU" b="1" dirty="0" err="1" smtClean="0"/>
              <a:t>війни</a:t>
            </a:r>
            <a:r>
              <a:rPr lang="ru-RU" b="1" dirty="0" smtClean="0"/>
              <a:t> та </a:t>
            </a:r>
            <a:r>
              <a:rPr lang="ru-RU" b="1" dirty="0" err="1" smtClean="0"/>
              <a:t>повоєнні</a:t>
            </a:r>
            <a:r>
              <a:rPr lang="ru-RU" b="1" dirty="0" smtClean="0"/>
              <a:t> роки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err="1" smtClean="0"/>
              <a:t>Сучасне</a:t>
            </a:r>
            <a:r>
              <a:rPr lang="ru-RU" dirty="0" smtClean="0"/>
              <a:t> </a:t>
            </a:r>
            <a:r>
              <a:rPr lang="ru-RU" dirty="0" err="1" smtClean="0"/>
              <a:t>обличчя</a:t>
            </a:r>
            <a:r>
              <a:rPr lang="ru-RU" dirty="0" smtClean="0"/>
              <a:t> </a:t>
            </a:r>
            <a:r>
              <a:rPr lang="ru-RU" dirty="0" err="1" smtClean="0"/>
              <a:t>французького</a:t>
            </a:r>
            <a:r>
              <a:rPr lang="ru-RU" dirty="0" smtClean="0"/>
              <a:t> </a:t>
            </a:r>
            <a:r>
              <a:rPr lang="ru-RU" dirty="0" err="1" smtClean="0"/>
              <a:t>кіно</a:t>
            </a:r>
            <a:r>
              <a:rPr lang="ru-RU" dirty="0" smtClean="0"/>
              <a:t> почало </a:t>
            </a:r>
            <a:r>
              <a:rPr lang="ru-RU" dirty="0" err="1" smtClean="0"/>
              <a:t>формуватись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 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. </a:t>
            </a:r>
            <a:r>
              <a:rPr lang="ru-RU" dirty="0" smtClean="0"/>
              <a:t>На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вплинули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наслідки</a:t>
            </a:r>
            <a:r>
              <a:rPr lang="ru-RU" dirty="0" smtClean="0"/>
              <a:t>, </a:t>
            </a:r>
            <a:r>
              <a:rPr lang="ru-RU" dirty="0" err="1" smtClean="0"/>
              <a:t>переосмислення</a:t>
            </a:r>
            <a:r>
              <a:rPr lang="ru-RU" dirty="0" smtClean="0"/>
              <a:t> </a:t>
            </a:r>
            <a:r>
              <a:rPr lang="ru-RU" dirty="0" err="1" smtClean="0"/>
              <a:t>окупації</a:t>
            </a:r>
            <a:r>
              <a:rPr lang="ru-RU" dirty="0" smtClean="0"/>
              <a:t> </a:t>
            </a:r>
            <a:r>
              <a:rPr lang="ru-RU" dirty="0" err="1" smtClean="0"/>
              <a:t>призвело</a:t>
            </a:r>
            <a:r>
              <a:rPr lang="ru-RU" dirty="0" smtClean="0"/>
              <a:t> до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антифашизму</a:t>
            </a:r>
            <a:r>
              <a:rPr lang="ru-RU" dirty="0" smtClean="0"/>
              <a:t> та </a:t>
            </a:r>
            <a:r>
              <a:rPr lang="ru-RU" dirty="0" err="1" smtClean="0"/>
              <a:t>звернення</a:t>
            </a:r>
            <a:r>
              <a:rPr lang="ru-RU" dirty="0" smtClean="0"/>
              <a:t> до </a:t>
            </a:r>
            <a:r>
              <a:rPr lang="ru-RU" dirty="0" smtClean="0"/>
              <a:t>гуманізму. </a:t>
            </a:r>
            <a:r>
              <a:rPr lang="ru-RU" dirty="0" smtClean="0"/>
              <a:t>З 1946 </a:t>
            </a:r>
            <a:r>
              <a:rPr lang="ru-RU" dirty="0" err="1" smtClean="0"/>
              <a:t>щорічно</a:t>
            </a:r>
            <a:r>
              <a:rPr lang="ru-RU" dirty="0" smtClean="0"/>
              <a:t> (</a:t>
            </a:r>
            <a:r>
              <a:rPr lang="ru-RU" dirty="0" err="1" smtClean="0"/>
              <a:t>окрім</a:t>
            </a:r>
            <a:r>
              <a:rPr lang="ru-RU" dirty="0" smtClean="0"/>
              <a:t> 1948 та 1950) проводиться </a:t>
            </a:r>
            <a:r>
              <a:rPr lang="ru-RU" dirty="0" err="1" smtClean="0"/>
              <a:t>Міжнародний</a:t>
            </a:r>
            <a:r>
              <a:rPr lang="ru-RU" dirty="0" smtClean="0"/>
              <a:t> </a:t>
            </a:r>
            <a:r>
              <a:rPr lang="ru-RU" dirty="0" err="1" smtClean="0"/>
              <a:t>кінофестиваль</a:t>
            </a:r>
            <a:r>
              <a:rPr lang="ru-RU" dirty="0" smtClean="0"/>
              <a:t> у Каннах.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У 1976 </a:t>
            </a:r>
            <a:r>
              <a:rPr lang="ru-RU" dirty="0" err="1" smtClean="0"/>
              <a:t>започатковано</a:t>
            </a:r>
            <a:r>
              <a:rPr lang="ru-RU" dirty="0" smtClean="0"/>
              <a:t> </a:t>
            </a:r>
            <a:r>
              <a:rPr lang="ru-RU" dirty="0" err="1" smtClean="0"/>
              <a:t>премію</a:t>
            </a:r>
            <a:r>
              <a:rPr lang="en-US" dirty="0" smtClean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Сезар</a:t>
            </a:r>
            <a:r>
              <a:rPr lang="ru-RU" dirty="0" smtClean="0"/>
              <a:t>»,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аналогом </a:t>
            </a:r>
            <a:r>
              <a:rPr lang="ru-RU" dirty="0" err="1" smtClean="0"/>
              <a:t>американського</a:t>
            </a:r>
            <a:r>
              <a:rPr lang="ru-RU" dirty="0" smtClean="0"/>
              <a:t> «Оскару».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 </a:t>
            </a:r>
            <a:r>
              <a:rPr lang="ru-RU" dirty="0" err="1" smtClean="0"/>
              <a:t>період</a:t>
            </a:r>
            <a:r>
              <a:rPr lang="ru-RU" dirty="0" smtClean="0"/>
              <a:t> 1940–1950 </a:t>
            </a:r>
            <a:r>
              <a:rPr lang="ru-RU" dirty="0" err="1" smtClean="0"/>
              <a:t>працюють</a:t>
            </a:r>
            <a:r>
              <a:rPr lang="ru-RU" dirty="0" smtClean="0"/>
              <a:t> </a:t>
            </a:r>
            <a:r>
              <a:rPr lang="ru-RU" dirty="0" err="1" smtClean="0"/>
              <a:t>видатні</a:t>
            </a:r>
            <a:r>
              <a:rPr lang="ru-RU" dirty="0" smtClean="0"/>
              <a:t> </a:t>
            </a:r>
            <a:r>
              <a:rPr lang="ru-RU" dirty="0" err="1" smtClean="0"/>
              <a:t>актори</a:t>
            </a:r>
            <a:r>
              <a:rPr lang="ru-RU" dirty="0" smtClean="0"/>
              <a:t>: </a:t>
            </a:r>
            <a:r>
              <a:rPr lang="ru-RU" dirty="0" err="1" smtClean="0"/>
              <a:t>Жерар</a:t>
            </a:r>
            <a:r>
              <a:rPr lang="ru-RU" dirty="0" smtClean="0"/>
              <a:t> </a:t>
            </a:r>
            <a:r>
              <a:rPr lang="ru-RU" dirty="0" err="1" smtClean="0"/>
              <a:t>Філіп</a:t>
            </a:r>
            <a:r>
              <a:rPr lang="ru-RU" dirty="0" smtClean="0"/>
              <a:t>, </a:t>
            </a:r>
            <a:r>
              <a:rPr lang="ru-RU" dirty="0" err="1" smtClean="0"/>
              <a:t>Бурвіль</a:t>
            </a:r>
            <a:r>
              <a:rPr lang="ru-RU" dirty="0" smtClean="0"/>
              <a:t>, Жан </a:t>
            </a:r>
            <a:r>
              <a:rPr lang="ru-RU" dirty="0" err="1" smtClean="0"/>
              <a:t>Маре</a:t>
            </a:r>
            <a:r>
              <a:rPr lang="ru-RU" dirty="0" smtClean="0"/>
              <a:t>, </a:t>
            </a:r>
            <a:r>
              <a:rPr lang="ru-RU" dirty="0" err="1" smtClean="0"/>
              <a:t>Марі</a:t>
            </a:r>
            <a:r>
              <a:rPr lang="ru-RU" dirty="0" smtClean="0"/>
              <a:t> </a:t>
            </a:r>
            <a:r>
              <a:rPr lang="ru-RU" dirty="0" err="1" smtClean="0"/>
              <a:t>Казарес</a:t>
            </a:r>
            <a:r>
              <a:rPr lang="ru-RU" dirty="0" smtClean="0"/>
              <a:t>, </a:t>
            </a:r>
            <a:r>
              <a:rPr lang="ru-RU" dirty="0" err="1" smtClean="0"/>
              <a:t>Луї</a:t>
            </a:r>
            <a:r>
              <a:rPr lang="ru-RU" dirty="0" smtClean="0"/>
              <a:t> де </a:t>
            </a:r>
            <a:r>
              <a:rPr lang="ru-RU" dirty="0" err="1" smtClean="0"/>
              <a:t>Фюнес</a:t>
            </a:r>
            <a:r>
              <a:rPr lang="ru-RU" dirty="0" smtClean="0"/>
              <a:t>, Серж </a:t>
            </a:r>
            <a:r>
              <a:rPr lang="ru-RU" dirty="0" err="1" smtClean="0"/>
              <a:t>Реджані</a:t>
            </a:r>
            <a:r>
              <a:rPr lang="ru-RU" dirty="0" smtClean="0"/>
              <a:t> та </a:t>
            </a:r>
            <a:r>
              <a:rPr lang="ru-RU" dirty="0" err="1" smtClean="0"/>
              <a:t>інші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lichnosti.net/photos/4142/13330996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664296" cy="3691090"/>
          </a:xfrm>
          <a:prstGeom prst="rect">
            <a:avLst/>
          </a:prstGeom>
          <a:noFill/>
        </p:spPr>
      </p:pic>
      <p:pic>
        <p:nvPicPr>
          <p:cNvPr id="26628" name="Picture 4" descr="http://kinousers.ru/uploads/posts/2012-01/Bourv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8640"/>
            <a:ext cx="3960440" cy="3312368"/>
          </a:xfrm>
          <a:prstGeom prst="rect">
            <a:avLst/>
          </a:prstGeom>
          <a:noFill/>
        </p:spPr>
      </p:pic>
      <p:pic>
        <p:nvPicPr>
          <p:cNvPr id="26632" name="Picture 8" descr="http://www.kino-teatr.ru/acter/album/49690/1246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933056"/>
            <a:ext cx="2138670" cy="2763688"/>
          </a:xfrm>
          <a:prstGeom prst="rect">
            <a:avLst/>
          </a:prstGeom>
          <a:noFill/>
        </p:spPr>
      </p:pic>
      <p:pic>
        <p:nvPicPr>
          <p:cNvPr id="26634" name="Picture 10" descr="http://www.novostimira.com.ua/userfiles/11(10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221088"/>
            <a:ext cx="2376264" cy="237626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987824" y="0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Жерар</a:t>
            </a:r>
            <a:r>
              <a:rPr lang="ru-RU" dirty="0" smtClean="0"/>
              <a:t> </a:t>
            </a:r>
            <a:r>
              <a:rPr lang="ru-RU" dirty="0" err="1" smtClean="0"/>
              <a:t>Філіп</a:t>
            </a:r>
            <a:r>
              <a:rPr lang="ru-RU" dirty="0" smtClean="0"/>
              <a:t> </a:t>
            </a:r>
            <a:r>
              <a:rPr lang="ru-RU" dirty="0" smtClean="0"/>
              <a:t>1922-1959 «</a:t>
            </a:r>
            <a:r>
              <a:rPr lang="ru-RU" dirty="0" err="1" smtClean="0"/>
              <a:t>Фанфан-Тюльпан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915816" y="4437112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Луї</a:t>
            </a:r>
            <a:r>
              <a:rPr lang="ru-RU" dirty="0" smtClean="0"/>
              <a:t> де </a:t>
            </a:r>
            <a:r>
              <a:rPr lang="ru-RU" dirty="0" err="1" smtClean="0"/>
              <a:t>Фюнес</a:t>
            </a:r>
            <a:endParaRPr lang="ru-RU" dirty="0" smtClean="0"/>
          </a:p>
          <a:p>
            <a:r>
              <a:rPr lang="uk-UA" dirty="0" smtClean="0"/>
              <a:t>1914-1983</a:t>
            </a:r>
            <a:br>
              <a:rPr lang="uk-UA" dirty="0" smtClean="0"/>
            </a:br>
            <a:r>
              <a:rPr lang="uk-UA" dirty="0" err="1" smtClean="0"/>
              <a:t>“Велика</a:t>
            </a:r>
            <a:r>
              <a:rPr lang="uk-UA" dirty="0" smtClean="0"/>
              <a:t> </a:t>
            </a:r>
            <a:r>
              <a:rPr lang="uk-UA" dirty="0" err="1" smtClean="0"/>
              <a:t>прогулянка”</a:t>
            </a:r>
            <a:r>
              <a:rPr lang="uk-UA" dirty="0" smtClean="0"/>
              <a:t>,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“</a:t>
            </a:r>
            <a:r>
              <a:rPr lang="uk-UA" dirty="0" err="1" smtClean="0"/>
              <a:t>Оскар”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Всього 166 фільмів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491880" y="1340768"/>
            <a:ext cx="14401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err="1" smtClean="0"/>
              <a:t>Бурвіль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1917-1970</a:t>
            </a:r>
            <a:br>
              <a:rPr lang="uk-UA" dirty="0" smtClean="0"/>
            </a:br>
            <a:r>
              <a:rPr lang="uk-UA" dirty="0" err="1" smtClean="0"/>
              <a:t>“Велика</a:t>
            </a:r>
            <a:r>
              <a:rPr lang="uk-UA" dirty="0" smtClean="0"/>
              <a:t> </a:t>
            </a:r>
            <a:r>
              <a:rPr lang="uk-UA" dirty="0" err="1" smtClean="0"/>
              <a:t>прогулянка”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“Червоне</a:t>
            </a:r>
            <a:r>
              <a:rPr lang="uk-UA" dirty="0" smtClean="0"/>
              <a:t> </a:t>
            </a:r>
            <a:r>
              <a:rPr lang="uk-UA" dirty="0" err="1" smtClean="0"/>
              <a:t>коло”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“Разиня”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Справжнє </a:t>
            </a:r>
            <a:r>
              <a:rPr lang="uk-UA" dirty="0" err="1" smtClean="0"/>
              <a:t>ім</a:t>
            </a:r>
            <a:r>
              <a:rPr lang="en-US" dirty="0" smtClean="0"/>
              <a:t>`</a:t>
            </a:r>
            <a:r>
              <a:rPr lang="uk-UA" dirty="0" smtClean="0"/>
              <a:t>я </a:t>
            </a:r>
            <a:r>
              <a:rPr lang="ru-RU" dirty="0" smtClean="0"/>
              <a:t>Андре </a:t>
            </a:r>
            <a:r>
              <a:rPr lang="ru-RU" dirty="0" err="1" smtClean="0"/>
              <a:t>Рембур</a:t>
            </a:r>
            <a:r>
              <a:rPr lang="ru-RU" dirty="0" smtClean="0"/>
              <a:t>.</a:t>
            </a:r>
            <a:endParaRPr lang="uk-UA" dirty="0" smtClean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932040" y="350100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“Бурвіль”-</a:t>
            </a:r>
            <a:r>
              <a:rPr lang="uk-UA" dirty="0" smtClean="0"/>
              <a:t> псевдонім,така  була назва села де він жив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148064" y="4509120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/>
              <a:t>Марі</a:t>
            </a:r>
            <a:r>
              <a:rPr lang="ru-RU" dirty="0" smtClean="0"/>
              <a:t> </a:t>
            </a:r>
            <a:r>
              <a:rPr lang="ru-RU" dirty="0" err="1" smtClean="0"/>
              <a:t>Казарес</a:t>
            </a:r>
            <a:endParaRPr lang="ru-RU" dirty="0" smtClean="0"/>
          </a:p>
          <a:p>
            <a:pPr algn="r"/>
            <a:r>
              <a:rPr lang="uk-UA" dirty="0" smtClean="0"/>
              <a:t>1922-1996</a:t>
            </a:r>
          </a:p>
          <a:p>
            <a:pPr algn="r"/>
            <a:r>
              <a:rPr lang="uk-UA" dirty="0" err="1" smtClean="0"/>
              <a:t>“Діти</a:t>
            </a:r>
            <a:r>
              <a:rPr lang="uk-UA" dirty="0" smtClean="0"/>
              <a:t> </a:t>
            </a:r>
            <a:r>
              <a:rPr lang="uk-UA" dirty="0" err="1" smtClean="0"/>
              <a:t>райка”</a:t>
            </a:r>
            <a:endParaRPr lang="uk-UA" dirty="0" smtClean="0"/>
          </a:p>
          <a:p>
            <a:pPr algn="r"/>
            <a:r>
              <a:rPr lang="uk-UA" dirty="0" err="1" smtClean="0"/>
              <a:t>“Орфей”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lichnosti.net/photos/390/133906337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326741" cy="5229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5661248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Жан </a:t>
            </a:r>
            <a:r>
              <a:rPr lang="ru-RU" dirty="0" err="1" smtClean="0"/>
              <a:t>Маре</a:t>
            </a:r>
            <a:r>
              <a:rPr lang="ru-RU" dirty="0" smtClean="0"/>
              <a:t> 1913-1998  </a:t>
            </a:r>
            <a:r>
              <a:rPr lang="ru-RU" dirty="0" smtClean="0"/>
              <a:t>«Орфей»,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«Граф </a:t>
            </a:r>
            <a:r>
              <a:rPr lang="ru-RU" dirty="0" err="1" smtClean="0"/>
              <a:t>Монте-Крісто</a:t>
            </a:r>
            <a:r>
              <a:rPr lang="ru-RU" dirty="0" smtClean="0"/>
              <a:t>», </a:t>
            </a:r>
            <a:r>
              <a:rPr lang="ru-RU" dirty="0" smtClean="0"/>
              <a:t>«</a:t>
            </a:r>
            <a:r>
              <a:rPr lang="ru-RU" dirty="0" err="1" smtClean="0"/>
              <a:t>Фантомас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7652" name="Picture 4" descr="http://s5.afisha.net/MediaStorage/fd0149c713c7494588276136f61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3389784" cy="19067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9504" y="2276872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Журналіст</a:t>
            </a:r>
            <a:r>
              <a:rPr lang="ru-RU" dirty="0" smtClean="0"/>
              <a:t> </a:t>
            </a:r>
            <a:r>
              <a:rPr lang="ru-RU" dirty="0" err="1" smtClean="0"/>
              <a:t>Фандор</a:t>
            </a:r>
            <a:r>
              <a:rPr lang="ru-RU" dirty="0" smtClean="0"/>
              <a:t> </a:t>
            </a:r>
            <a:r>
              <a:rPr lang="ru-RU" dirty="0" err="1" smtClean="0"/>
              <a:t>переслідує</a:t>
            </a:r>
            <a:r>
              <a:rPr lang="ru-RU" dirty="0" smtClean="0"/>
              <a:t> </a:t>
            </a:r>
            <a:r>
              <a:rPr lang="ru-RU" dirty="0" err="1" smtClean="0"/>
              <a:t>таємничого</a:t>
            </a:r>
            <a:r>
              <a:rPr lang="ru-RU" dirty="0" smtClean="0"/>
              <a:t>  </a:t>
            </a:r>
            <a:r>
              <a:rPr lang="ru-RU" dirty="0" err="1" smtClean="0"/>
              <a:t>злочинця</a:t>
            </a:r>
            <a:r>
              <a:rPr lang="ru-RU" dirty="0" smtClean="0"/>
              <a:t> </a:t>
            </a:r>
            <a:r>
              <a:rPr lang="ru-RU" dirty="0" err="1" smtClean="0"/>
              <a:t>Фантомаса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обидві</a:t>
            </a:r>
            <a:r>
              <a:rPr lang="ru-RU" dirty="0" smtClean="0"/>
              <a:t>  </a:t>
            </a:r>
            <a:r>
              <a:rPr lang="ru-RU" dirty="0" err="1" smtClean="0"/>
              <a:t>ролі</a:t>
            </a:r>
            <a:r>
              <a:rPr lang="ru-RU" dirty="0" smtClean="0"/>
              <a:t> </a:t>
            </a:r>
            <a:r>
              <a:rPr lang="ru-RU" dirty="0" err="1" smtClean="0"/>
              <a:t>грає</a:t>
            </a:r>
            <a:r>
              <a:rPr lang="ru-RU" dirty="0" smtClean="0"/>
              <a:t> </a:t>
            </a:r>
            <a:r>
              <a:rPr lang="ru-RU" dirty="0" smtClean="0"/>
              <a:t>Жан </a:t>
            </a:r>
            <a:r>
              <a:rPr lang="ru-RU" dirty="0" err="1" smtClean="0"/>
              <a:t>Маре</a:t>
            </a:r>
            <a:r>
              <a:rPr lang="ru-RU" dirty="0" smtClean="0"/>
              <a:t>),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коїть</a:t>
            </a:r>
            <a:r>
              <a:rPr lang="ru-RU" dirty="0" smtClean="0"/>
              <a:t> </a:t>
            </a:r>
            <a:r>
              <a:rPr lang="ru-RU" dirty="0" err="1" smtClean="0"/>
              <a:t>зухвалі</a:t>
            </a:r>
            <a:r>
              <a:rPr lang="ru-RU" dirty="0" smtClean="0"/>
              <a:t> </a:t>
            </a:r>
            <a:r>
              <a:rPr lang="ru-RU" dirty="0" err="1" smtClean="0"/>
              <a:t>пограбування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вбивства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7656" name="Picture 8" descr="http://www.peoples.ru/art/cinema/actor/marais/marais_681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645024"/>
            <a:ext cx="2627784" cy="1722659"/>
          </a:xfrm>
          <a:prstGeom prst="rect">
            <a:avLst/>
          </a:prstGeom>
          <a:noFill/>
        </p:spPr>
      </p:pic>
      <p:pic>
        <p:nvPicPr>
          <p:cNvPr id="27658" name="Picture 10" descr="http://oldactors.net/wp-content/uploads/2011/03/jean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149080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tatic1.get-the-look.fr/articles/5/78/5/@/2670-affiche-du-festival-de-cannes-en-1939-592x0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600400" cy="5619751"/>
          </a:xfrm>
          <a:prstGeom prst="rect">
            <a:avLst/>
          </a:prstGeom>
          <a:noFill/>
        </p:spPr>
      </p:pic>
      <p:pic>
        <p:nvPicPr>
          <p:cNvPr id="24584" name="Picture 8" descr="http://cdn2.img22.ria.ru/images/63076/68/6307668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472474"/>
            <a:ext cx="5292080" cy="3195027"/>
          </a:xfrm>
          <a:prstGeom prst="rect">
            <a:avLst/>
          </a:prstGeom>
          <a:noFill/>
        </p:spPr>
      </p:pic>
      <p:pic>
        <p:nvPicPr>
          <p:cNvPr id="24586" name="Picture 10" descr="http://kinote.info/system/images/images/16414/beveled-1337250429_594333_26.jpg?13381449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32656"/>
            <a:ext cx="4105275" cy="274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айл:Patchwork-Canne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7488832" cy="61801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648866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Кінозірки</a:t>
            </a:r>
            <a:r>
              <a:rPr lang="ru-RU" dirty="0" smtClean="0"/>
              <a:t> на </a:t>
            </a:r>
            <a:r>
              <a:rPr lang="ru-RU" dirty="0" err="1" smtClean="0"/>
              <a:t>Каннському</a:t>
            </a:r>
            <a:r>
              <a:rPr lang="ru-RU" dirty="0" smtClean="0"/>
              <a:t> </a:t>
            </a:r>
            <a:r>
              <a:rPr lang="ru-RU" dirty="0" err="1" smtClean="0"/>
              <a:t>кінофестивалі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://balabolka.net/images/stories/entertainment/kino/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10" name="Picture 10" descr="http://www.buro247.ru/local/images/buro/cesar_jpg_13301347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32656"/>
            <a:ext cx="5384118" cy="358941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95736" y="4941168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Премія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отримала</a:t>
            </a:r>
            <a:r>
              <a:rPr lang="ru-RU" dirty="0" smtClean="0">
                <a:solidFill>
                  <a:schemeClr val="bg1"/>
                </a:solidFill>
              </a:rPr>
              <a:t> свою </a:t>
            </a:r>
            <a:r>
              <a:rPr lang="ru-RU" dirty="0" err="1" smtClean="0">
                <a:solidFill>
                  <a:schemeClr val="bg1"/>
                </a:solidFill>
              </a:rPr>
              <a:t>назву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 честь </a:t>
            </a:r>
            <a:r>
              <a:rPr lang="ru-RU" dirty="0" err="1" smtClean="0">
                <a:solidFill>
                  <a:schemeClr val="bg1"/>
                </a:solidFill>
              </a:rPr>
              <a:t>французького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скульптора </a:t>
            </a:r>
            <a:r>
              <a:rPr lang="ru-RU" dirty="0" err="1" smtClean="0">
                <a:solidFill>
                  <a:schemeClr val="bg1"/>
                </a:solidFill>
              </a:rPr>
              <a:t>Сезара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Бальдачіні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(1921-1998). </a:t>
            </a:r>
            <a:r>
              <a:rPr lang="ru-RU" dirty="0" err="1" smtClean="0">
                <a:solidFill>
                  <a:schemeClr val="bg1"/>
                </a:solidFill>
              </a:rPr>
              <a:t>Саме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він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 smtClean="0">
                <a:solidFill>
                  <a:schemeClr val="bg1"/>
                </a:solidFill>
              </a:rPr>
              <a:t>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автором </a:t>
            </a:r>
            <a:r>
              <a:rPr lang="ru-RU" dirty="0" err="1" smtClean="0">
                <a:solidFill>
                  <a:schemeClr val="bg1"/>
                </a:solidFill>
              </a:rPr>
              <a:t>зовнішнього</a:t>
            </a:r>
            <a:r>
              <a:rPr lang="ru-RU" dirty="0" smtClean="0">
                <a:solidFill>
                  <a:schemeClr val="bg1"/>
                </a:solidFill>
              </a:rPr>
              <a:t> виду </a:t>
            </a:r>
            <a:r>
              <a:rPr lang="ru-RU" dirty="0" err="1" smtClean="0">
                <a:solidFill>
                  <a:schemeClr val="bg1"/>
                </a:solidFill>
              </a:rPr>
              <a:t>статуеток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98080" cy="1143000"/>
          </a:xfrm>
        </p:spPr>
        <p:txBody>
          <a:bodyPr/>
          <a:lstStyle/>
          <a:p>
            <a:r>
              <a:rPr lang="uk-UA" dirty="0" err="1" smtClean="0"/>
              <a:t>“Артист”</a:t>
            </a:r>
            <a:r>
              <a:rPr lang="uk-UA" dirty="0" smtClean="0"/>
              <a:t> 2011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15616" y="1412776"/>
            <a:ext cx="3456384" cy="442947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«Артист» - </a:t>
            </a:r>
            <a:r>
              <a:rPr lang="ru-RU" dirty="0" err="1" smtClean="0"/>
              <a:t>чудова</a:t>
            </a:r>
            <a:r>
              <a:rPr lang="ru-RU" dirty="0" smtClean="0"/>
              <a:t> </a:t>
            </a:r>
            <a:r>
              <a:rPr lang="ru-RU" dirty="0" err="1" smtClean="0"/>
              <a:t>ігрова</a:t>
            </a:r>
            <a:r>
              <a:rPr lang="ru-RU" dirty="0" smtClean="0"/>
              <a:t> мелодрама, </a:t>
            </a:r>
            <a:r>
              <a:rPr lang="ru-RU" dirty="0" err="1" smtClean="0"/>
              <a:t>дотепна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стильна</a:t>
            </a:r>
            <a:r>
              <a:rPr lang="ru-RU" dirty="0" smtClean="0"/>
              <a:t>. </a:t>
            </a:r>
            <a:r>
              <a:rPr lang="ru-RU" dirty="0" err="1" smtClean="0"/>
              <a:t>Виконана</a:t>
            </a:r>
            <a:r>
              <a:rPr lang="ru-RU" dirty="0" smtClean="0"/>
              <a:t> в </a:t>
            </a:r>
            <a:r>
              <a:rPr lang="ru-RU" dirty="0" err="1" smtClean="0"/>
              <a:t>естетиці</a:t>
            </a:r>
            <a:r>
              <a:rPr lang="ru-RU" dirty="0" smtClean="0"/>
              <a:t> </a:t>
            </a:r>
            <a:r>
              <a:rPr lang="ru-RU" dirty="0" err="1" smtClean="0"/>
              <a:t>німого</a:t>
            </a:r>
            <a:r>
              <a:rPr lang="ru-RU" dirty="0" smtClean="0"/>
              <a:t> </a:t>
            </a:r>
            <a:r>
              <a:rPr lang="ru-RU" dirty="0" err="1" smtClean="0"/>
              <a:t>кіно</a:t>
            </a:r>
            <a:r>
              <a:rPr lang="ru-RU" dirty="0" smtClean="0"/>
              <a:t>, вона </a:t>
            </a:r>
            <a:r>
              <a:rPr lang="ru-RU" dirty="0" err="1" smtClean="0"/>
              <a:t>наповнена</a:t>
            </a:r>
            <a:r>
              <a:rPr lang="ru-RU" dirty="0" smtClean="0"/>
              <a:t> </a:t>
            </a:r>
            <a:r>
              <a:rPr lang="ru-RU" dirty="0" err="1" smtClean="0"/>
              <a:t>магією</a:t>
            </a:r>
            <a:r>
              <a:rPr lang="ru-RU" dirty="0" smtClean="0"/>
              <a:t> </a:t>
            </a:r>
            <a:r>
              <a:rPr lang="ru-RU" dirty="0" err="1" smtClean="0"/>
              <a:t>кінематографа</a:t>
            </a:r>
            <a:r>
              <a:rPr lang="ru-RU" dirty="0" smtClean="0"/>
              <a:t>, яка </a:t>
            </a:r>
            <a:r>
              <a:rPr lang="ru-RU" dirty="0" err="1" smtClean="0"/>
              <a:t>ні</a:t>
            </a:r>
            <a:r>
              <a:rPr lang="ru-RU" dirty="0" smtClean="0"/>
              <a:t> на </a:t>
            </a:r>
            <a:r>
              <a:rPr lang="ru-RU" dirty="0" err="1" smtClean="0"/>
              <a:t>мить</a:t>
            </a:r>
            <a:r>
              <a:rPr lang="ru-RU" dirty="0" smtClean="0"/>
              <a:t> не </a:t>
            </a:r>
            <a:r>
              <a:rPr lang="ru-RU" dirty="0" err="1" smtClean="0"/>
              <a:t>відпустить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8132" name="Picture 4" descr="http://www.kinopoisk.ru/images/film_big/539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488" y="188640"/>
            <a:ext cx="4608512" cy="6454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69358251_9-plen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260648"/>
            <a:ext cx="2713484" cy="65973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171400"/>
            <a:ext cx="7498080" cy="1143000"/>
          </a:xfrm>
        </p:spPr>
        <p:txBody>
          <a:bodyPr/>
          <a:lstStyle/>
          <a:p>
            <a:pPr algn="ctr"/>
            <a:r>
              <a:rPr lang="uk-UA" dirty="0" smtClean="0"/>
              <a:t>Історія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92696"/>
            <a:ext cx="5944704" cy="54726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dirty="0" smtClean="0"/>
              <a:t>  </a:t>
            </a:r>
            <a:r>
              <a:rPr lang="ru-RU" sz="4000" dirty="0" err="1" smtClean="0"/>
              <a:t>Народження</a:t>
            </a:r>
            <a:r>
              <a:rPr lang="ru-RU" sz="4000" dirty="0" smtClean="0"/>
              <a:t> </a:t>
            </a:r>
            <a:r>
              <a:rPr lang="ru-RU" sz="4000" dirty="0" err="1" smtClean="0"/>
              <a:t>кіно</a:t>
            </a:r>
            <a:r>
              <a:rPr lang="ru-RU" sz="4000" dirty="0" smtClean="0"/>
              <a:t> </a:t>
            </a:r>
            <a:r>
              <a:rPr lang="ru-RU" sz="4000" dirty="0" err="1" smtClean="0"/>
              <a:t>пов'язане</a:t>
            </a:r>
            <a:r>
              <a:rPr lang="ru-RU" sz="4000" dirty="0" smtClean="0"/>
              <a:t> </a:t>
            </a:r>
            <a:r>
              <a:rPr lang="ru-RU" sz="4000" dirty="0" err="1" smtClean="0"/>
              <a:t>із</a:t>
            </a:r>
            <a:r>
              <a:rPr lang="ru-RU" sz="4000" dirty="0" smtClean="0"/>
              <a:t> </a:t>
            </a:r>
            <a:r>
              <a:rPr lang="ru-RU" sz="4000" dirty="0" err="1" smtClean="0"/>
              <a:t>винайденням</a:t>
            </a:r>
            <a:r>
              <a:rPr lang="ru-RU" sz="4000" dirty="0" smtClean="0"/>
              <a:t> </a:t>
            </a:r>
            <a:r>
              <a:rPr lang="ru-RU" sz="4000" dirty="0" err="1" smtClean="0"/>
              <a:t>апарату</a:t>
            </a:r>
            <a:r>
              <a:rPr lang="ru-RU" sz="4000" dirty="0" smtClean="0"/>
              <a:t>, </a:t>
            </a:r>
            <a:r>
              <a:rPr lang="ru-RU" sz="4000" dirty="0" err="1" smtClean="0"/>
              <a:t>що</a:t>
            </a:r>
            <a:r>
              <a:rPr lang="ru-RU" sz="4000" dirty="0" smtClean="0"/>
              <a:t> дозволив </a:t>
            </a:r>
            <a:r>
              <a:rPr lang="ru-RU" sz="4000" dirty="0" err="1" smtClean="0"/>
              <a:t>відтворювати</a:t>
            </a:r>
            <a:r>
              <a:rPr lang="ru-RU" sz="4000" dirty="0" smtClean="0"/>
              <a:t> </a:t>
            </a:r>
            <a:r>
              <a:rPr lang="ru-RU" sz="4000" dirty="0" err="1" smtClean="0"/>
              <a:t>проекції</a:t>
            </a:r>
            <a:r>
              <a:rPr lang="ru-RU" sz="4000" dirty="0" smtClean="0"/>
              <a:t> </a:t>
            </a:r>
            <a:r>
              <a:rPr lang="ru-RU" sz="4000" dirty="0" err="1" smtClean="0"/>
              <a:t>об'єктів</a:t>
            </a:r>
            <a:r>
              <a:rPr lang="ru-RU" sz="4000" dirty="0" smtClean="0"/>
              <a:t>, </a:t>
            </a:r>
            <a:r>
              <a:rPr lang="ru-RU" sz="4000" dirty="0" err="1" smtClean="0"/>
              <a:t>що</a:t>
            </a:r>
            <a:r>
              <a:rPr lang="ru-RU" sz="4000" dirty="0" smtClean="0"/>
              <a:t> </a:t>
            </a:r>
            <a:r>
              <a:rPr lang="ru-RU" sz="4000" dirty="0" err="1" smtClean="0"/>
              <a:t>рухаються</a:t>
            </a:r>
            <a:r>
              <a:rPr lang="ru-RU" sz="4000" dirty="0" smtClean="0"/>
              <a:t>, </a:t>
            </a:r>
            <a:r>
              <a:rPr lang="ru-RU" sz="4000" dirty="0" err="1" smtClean="0"/>
              <a:t>і</a:t>
            </a:r>
            <a:r>
              <a:rPr lang="ru-RU" sz="4000" dirty="0" smtClean="0"/>
              <a:t> </a:t>
            </a:r>
            <a:r>
              <a:rPr lang="ru-RU" sz="4000" dirty="0" err="1" smtClean="0"/>
              <a:t>цей</a:t>
            </a:r>
            <a:r>
              <a:rPr lang="ru-RU" sz="4000" dirty="0" smtClean="0"/>
              <a:t> </a:t>
            </a:r>
            <a:r>
              <a:rPr lang="ru-RU" sz="4000" dirty="0" err="1" smtClean="0"/>
              <a:t>апарат</a:t>
            </a:r>
            <a:r>
              <a:rPr lang="ru-RU" sz="4000" dirty="0" smtClean="0"/>
              <a:t> </a:t>
            </a:r>
            <a:r>
              <a:rPr lang="ru-RU" sz="4000" dirty="0" err="1" smtClean="0"/>
              <a:t>був</a:t>
            </a:r>
            <a:r>
              <a:rPr lang="ru-RU" sz="4000" dirty="0" smtClean="0"/>
              <a:t> </a:t>
            </a:r>
            <a:r>
              <a:rPr lang="ru-RU" sz="4000" dirty="0" err="1" smtClean="0"/>
              <a:t>створений</a:t>
            </a:r>
            <a:r>
              <a:rPr lang="ru-RU" sz="4000" dirty="0" smtClean="0"/>
              <a:t> </a:t>
            </a:r>
            <a:r>
              <a:rPr lang="ru-RU" sz="4000" dirty="0" err="1" smtClean="0"/>
              <a:t>братами</a:t>
            </a:r>
            <a:r>
              <a:rPr lang="ru-RU" sz="4000" dirty="0" smtClean="0"/>
              <a:t> </a:t>
            </a:r>
            <a:r>
              <a:rPr lang="ru-RU" sz="4000" u="sng" dirty="0" err="1" smtClean="0"/>
              <a:t>Луї</a:t>
            </a:r>
            <a:r>
              <a:rPr lang="ru-RU" sz="4000" u="sng" dirty="0" smtClean="0"/>
              <a:t> та Огюстом </a:t>
            </a:r>
            <a:r>
              <a:rPr lang="ru-RU" sz="4000" u="sng" dirty="0" err="1" smtClean="0"/>
              <a:t>Люм'єрами</a:t>
            </a:r>
            <a:r>
              <a:rPr lang="ru-RU" sz="4000" dirty="0" smtClean="0"/>
              <a:t>.</a:t>
            </a:r>
          </a:p>
          <a:p>
            <a:pPr>
              <a:buNone/>
            </a:pPr>
            <a:r>
              <a:rPr lang="ru-RU" sz="4000" dirty="0" smtClean="0"/>
              <a:t>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314016" cy="778098"/>
          </a:xfrm>
        </p:spPr>
        <p:txBody>
          <a:bodyPr>
            <a:noAutofit/>
          </a:bodyPr>
          <a:lstStyle/>
          <a:p>
            <a:r>
              <a:rPr lang="ru-RU" dirty="0" smtClean="0"/>
              <a:t>«Нова </a:t>
            </a:r>
            <a:r>
              <a:rPr lang="ru-RU" dirty="0" err="1" smtClean="0"/>
              <a:t>хвиля</a:t>
            </a:r>
            <a:r>
              <a:rPr lang="ru-RU" dirty="0" smtClean="0"/>
              <a:t>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836712"/>
            <a:ext cx="7498080" cy="56886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Передумовою</a:t>
            </a:r>
            <a:r>
              <a:rPr lang="ru-RU" dirty="0" smtClean="0"/>
              <a:t> </a:t>
            </a:r>
            <a:r>
              <a:rPr lang="ru-RU" dirty="0" err="1" smtClean="0"/>
              <a:t>виникнення</a:t>
            </a:r>
            <a:r>
              <a:rPr lang="ru-RU" dirty="0" smtClean="0"/>
              <a:t> такого </a:t>
            </a:r>
            <a:r>
              <a:rPr lang="ru-RU" dirty="0" err="1" smtClean="0"/>
              <a:t>явища</a:t>
            </a:r>
            <a:r>
              <a:rPr lang="ru-RU" dirty="0" smtClean="0"/>
              <a:t> як</a:t>
            </a:r>
            <a:r>
              <a:rPr lang="ru-RU" dirty="0" smtClean="0">
                <a:solidFill>
                  <a:schemeClr val="tx2"/>
                </a:solidFill>
              </a:rPr>
              <a:t> Нова </a:t>
            </a:r>
            <a:r>
              <a:rPr lang="ru-RU" dirty="0" err="1" smtClean="0">
                <a:solidFill>
                  <a:schemeClr val="tx2"/>
                </a:solidFill>
              </a:rPr>
              <a:t>хвиля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цілий</a:t>
            </a:r>
            <a:r>
              <a:rPr lang="ru-RU" dirty="0" smtClean="0"/>
              <a:t> комплекс </a:t>
            </a:r>
            <a:r>
              <a:rPr lang="ru-RU" dirty="0" err="1" smtClean="0"/>
              <a:t>обставин</a:t>
            </a:r>
            <a:r>
              <a:rPr lang="ru-RU" dirty="0" smtClean="0"/>
              <a:t>: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err="1" smtClean="0"/>
              <a:t>невдалі</a:t>
            </a:r>
            <a:r>
              <a:rPr lang="ru-RU" dirty="0" smtClean="0"/>
              <a:t> </a:t>
            </a:r>
            <a:r>
              <a:rPr lang="ru-RU" dirty="0" smtClean="0"/>
              <a:t>для </a:t>
            </a:r>
            <a:r>
              <a:rPr lang="ru-RU" dirty="0" err="1" smtClean="0"/>
              <a:t>французького</a:t>
            </a:r>
            <a:r>
              <a:rPr lang="ru-RU" dirty="0" smtClean="0"/>
              <a:t> </a:t>
            </a:r>
            <a:r>
              <a:rPr lang="ru-RU" dirty="0" err="1" smtClean="0"/>
              <a:t>кіно</a:t>
            </a:r>
            <a:r>
              <a:rPr lang="ru-RU" dirty="0" smtClean="0"/>
              <a:t> </a:t>
            </a:r>
            <a:r>
              <a:rPr lang="ru-RU" dirty="0" err="1" smtClean="0"/>
              <a:t>показники</a:t>
            </a:r>
            <a:r>
              <a:rPr lang="ru-RU" dirty="0" smtClean="0"/>
              <a:t> </a:t>
            </a:r>
            <a:r>
              <a:rPr lang="ru-RU" dirty="0" err="1" smtClean="0"/>
              <a:t>кінопрокатів</a:t>
            </a:r>
            <a:r>
              <a:rPr lang="ru-RU" dirty="0" smtClean="0"/>
              <a:t>, </a:t>
            </a:r>
          </a:p>
          <a:p>
            <a:pPr>
              <a:buFontTx/>
              <a:buChar char="-"/>
            </a:pPr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  <a:r>
              <a:rPr lang="ru-RU" dirty="0" err="1" smtClean="0"/>
              <a:t>Каннського</a:t>
            </a:r>
            <a:r>
              <a:rPr lang="ru-RU" dirty="0" smtClean="0"/>
              <a:t> </a:t>
            </a:r>
            <a:r>
              <a:rPr lang="ru-RU" dirty="0" err="1" smtClean="0"/>
              <a:t>кінофестивалю</a:t>
            </a:r>
            <a:r>
              <a:rPr lang="ru-RU" dirty="0" smtClean="0"/>
              <a:t>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err="1" smtClean="0"/>
              <a:t>прогрес</a:t>
            </a:r>
            <a:r>
              <a:rPr lang="ru-RU" dirty="0" smtClean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технічній</a:t>
            </a:r>
            <a:r>
              <a:rPr lang="ru-RU" dirty="0" smtClean="0"/>
              <a:t> </a:t>
            </a:r>
            <a:r>
              <a:rPr lang="ru-RU" dirty="0" err="1" smtClean="0"/>
              <a:t>сфері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привів</a:t>
            </a:r>
            <a:r>
              <a:rPr lang="ru-RU" dirty="0" smtClean="0"/>
              <a:t> до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надчутливої</a:t>
            </a:r>
            <a:r>
              <a:rPr lang="ru-RU" dirty="0" smtClean="0"/>
              <a:t> </a:t>
            </a:r>
            <a:r>
              <a:rPr lang="ru-RU" dirty="0" err="1" smtClean="0"/>
              <a:t>кіноплівки</a:t>
            </a:r>
            <a:r>
              <a:rPr lang="ru-RU" dirty="0" smtClean="0"/>
              <a:t> та </a:t>
            </a:r>
            <a:r>
              <a:rPr lang="ru-RU" dirty="0" err="1" smtClean="0"/>
              <a:t>портативної</a:t>
            </a:r>
            <a:r>
              <a:rPr lang="ru-RU" dirty="0" smtClean="0"/>
              <a:t> </a:t>
            </a:r>
            <a:r>
              <a:rPr lang="ru-RU" dirty="0" err="1" smtClean="0"/>
              <a:t>апаратури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Окрім</a:t>
            </a:r>
            <a:r>
              <a:rPr lang="ru-RU" dirty="0" smtClean="0"/>
              <a:t> того, </a:t>
            </a:r>
            <a:r>
              <a:rPr lang="ru-RU" dirty="0" err="1" smtClean="0"/>
              <a:t>поява</a:t>
            </a:r>
            <a:r>
              <a:rPr lang="ru-RU" dirty="0" smtClean="0"/>
              <a:t> 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хвилі</a:t>
            </a:r>
            <a:r>
              <a:rPr lang="ru-RU" dirty="0" smtClean="0"/>
              <a:t> </a:t>
            </a:r>
            <a:r>
              <a:rPr lang="ru-RU" dirty="0" err="1" smtClean="0"/>
              <a:t>пов'язана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спробами</a:t>
            </a:r>
            <a:r>
              <a:rPr lang="ru-RU" dirty="0" smtClean="0"/>
              <a:t>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кінокритиків</a:t>
            </a:r>
            <a:r>
              <a:rPr lang="ru-RU" dirty="0" smtClean="0"/>
              <a:t> </a:t>
            </a:r>
            <a:r>
              <a:rPr lang="ru-RU" dirty="0" err="1" smtClean="0"/>
              <a:t>втілити</a:t>
            </a:r>
            <a:r>
              <a:rPr lang="ru-RU" dirty="0" smtClean="0"/>
              <a:t> свою </a:t>
            </a:r>
            <a:r>
              <a:rPr lang="ru-RU" dirty="0" err="1" smtClean="0"/>
              <a:t>філософію</a:t>
            </a:r>
            <a:r>
              <a:rPr lang="ru-RU" dirty="0" smtClean="0"/>
              <a:t> у </a:t>
            </a:r>
            <a:r>
              <a:rPr lang="ru-RU" dirty="0" err="1" smtClean="0"/>
              <a:t>реальність</a:t>
            </a:r>
            <a:r>
              <a:rPr lang="ru-RU" dirty="0" smtClean="0"/>
              <a:t> </a:t>
            </a:r>
            <a:r>
              <a:rPr lang="ru-RU" dirty="0" err="1" smtClean="0"/>
              <a:t>кіноіндустрії</a:t>
            </a:r>
            <a:r>
              <a:rPr lang="ru-RU" dirty="0" smtClean="0"/>
              <a:t> через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власних</a:t>
            </a:r>
            <a:r>
              <a:rPr lang="ru-RU" dirty="0" smtClean="0"/>
              <a:t> </a:t>
            </a:r>
            <a:r>
              <a:rPr lang="ru-RU" dirty="0" err="1" smtClean="0"/>
              <a:t>фільмів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498080" cy="764704"/>
          </a:xfrm>
        </p:spPr>
        <p:txBody>
          <a:bodyPr/>
          <a:lstStyle/>
          <a:p>
            <a:r>
              <a:rPr lang="uk-UA" dirty="0" err="1" smtClean="0"/>
              <a:t>“Нова</a:t>
            </a:r>
            <a:r>
              <a:rPr lang="uk-UA" dirty="0" smtClean="0"/>
              <a:t> </a:t>
            </a:r>
            <a:r>
              <a:rPr lang="uk-UA" dirty="0" err="1" smtClean="0"/>
              <a:t>хвиля”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5508104" cy="6093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Нова </a:t>
            </a:r>
            <a:r>
              <a:rPr lang="ru-RU" dirty="0" err="1" smtClean="0"/>
              <a:t>хвиля</a:t>
            </a:r>
            <a:r>
              <a:rPr lang="ru-RU" dirty="0" smtClean="0"/>
              <a:t> </a:t>
            </a:r>
            <a:r>
              <a:rPr lang="ru-RU" dirty="0" err="1" smtClean="0"/>
              <a:t>французького</a:t>
            </a:r>
            <a:r>
              <a:rPr lang="ru-RU" dirty="0" smtClean="0"/>
              <a:t> </a:t>
            </a:r>
            <a:r>
              <a:rPr lang="ru-RU" dirty="0" err="1" smtClean="0"/>
              <a:t>кіно</a:t>
            </a:r>
            <a:r>
              <a:rPr lang="ru-RU" dirty="0" smtClean="0"/>
              <a:t> </a:t>
            </a:r>
            <a:r>
              <a:rPr lang="ru-RU" dirty="0" err="1" smtClean="0"/>
              <a:t>дарує</a:t>
            </a:r>
            <a:r>
              <a:rPr lang="ru-RU" dirty="0" smtClean="0"/>
              <a:t> </a:t>
            </a:r>
            <a:r>
              <a:rPr lang="ru-RU" dirty="0" err="1" smtClean="0"/>
              <a:t>світові</a:t>
            </a:r>
            <a:r>
              <a:rPr lang="ru-RU" dirty="0" smtClean="0"/>
              <a:t> </a:t>
            </a:r>
            <a:r>
              <a:rPr lang="ru-RU" dirty="0" err="1" smtClean="0"/>
              <a:t>кіно</a:t>
            </a:r>
            <a:r>
              <a:rPr lang="ru-RU" dirty="0" smtClean="0"/>
              <a:t> таких </a:t>
            </a:r>
            <a:r>
              <a:rPr lang="ru-RU" dirty="0" err="1" smtClean="0"/>
              <a:t>митців</a:t>
            </a:r>
            <a:r>
              <a:rPr lang="ru-RU" dirty="0" smtClean="0"/>
              <a:t> як </a:t>
            </a:r>
            <a:r>
              <a:rPr lang="ru-RU" u="sng" dirty="0" smtClean="0"/>
              <a:t>Жан-Люк </a:t>
            </a:r>
            <a:r>
              <a:rPr lang="ru-RU" u="sng" dirty="0" err="1" smtClean="0"/>
              <a:t>Годар</a:t>
            </a:r>
            <a:r>
              <a:rPr lang="ru-RU" u="sng" dirty="0" smtClean="0"/>
              <a:t>, </a:t>
            </a:r>
            <a:r>
              <a:rPr lang="ru-RU" u="sng" dirty="0" smtClean="0"/>
              <a:t>Клод </a:t>
            </a:r>
            <a:r>
              <a:rPr lang="ru-RU" u="sng" dirty="0" err="1" smtClean="0"/>
              <a:t>Лелуш</a:t>
            </a:r>
            <a:r>
              <a:rPr lang="ru-RU" u="sng" dirty="0" smtClean="0"/>
              <a:t>,</a:t>
            </a:r>
          </a:p>
          <a:p>
            <a:pPr>
              <a:buNone/>
            </a:pPr>
            <a:r>
              <a:rPr lang="ru-RU" u="sng" dirty="0" smtClean="0"/>
              <a:t> Франсуа </a:t>
            </a:r>
            <a:r>
              <a:rPr lang="ru-RU" u="sng" dirty="0" err="1" smtClean="0"/>
              <a:t>Трюффо</a:t>
            </a:r>
            <a:r>
              <a:rPr lang="ru-RU" u="sng" dirty="0" smtClean="0"/>
              <a:t>, Клод </a:t>
            </a:r>
            <a:r>
              <a:rPr lang="ru-RU" u="sng" dirty="0" err="1" smtClean="0"/>
              <a:t>Шаброль</a:t>
            </a:r>
            <a:r>
              <a:rPr lang="ru-RU" u="sng" dirty="0" smtClean="0"/>
              <a:t>, </a:t>
            </a:r>
            <a:r>
              <a:rPr lang="ru-RU" u="sng" dirty="0" err="1" smtClean="0"/>
              <a:t>Луї</a:t>
            </a:r>
            <a:r>
              <a:rPr lang="ru-RU" u="sng" dirty="0" smtClean="0"/>
              <a:t> </a:t>
            </a:r>
            <a:r>
              <a:rPr lang="ru-RU" u="sng" dirty="0" err="1" smtClean="0"/>
              <a:t>Маль</a:t>
            </a:r>
            <a:r>
              <a:rPr lang="ru-RU" dirty="0" smtClean="0"/>
              <a:t>. </a:t>
            </a:r>
            <a:r>
              <a:rPr lang="ru-RU" dirty="0" err="1" smtClean="0"/>
              <a:t>З'явилися</a:t>
            </a:r>
            <a:r>
              <a:rPr lang="ru-RU" dirty="0" smtClean="0"/>
              <a:t> </a:t>
            </a:r>
            <a:r>
              <a:rPr lang="ru-RU" dirty="0" err="1" smtClean="0"/>
              <a:t>всесвітньовідомі</a:t>
            </a:r>
            <a:r>
              <a:rPr lang="ru-RU" dirty="0" smtClean="0"/>
              <a:t> </a:t>
            </a:r>
            <a:r>
              <a:rPr lang="ru-RU" dirty="0" err="1" smtClean="0"/>
              <a:t>мюзикли</a:t>
            </a:r>
            <a:r>
              <a:rPr lang="ru-RU" dirty="0" smtClean="0"/>
              <a:t> Жака </a:t>
            </a:r>
            <a:r>
              <a:rPr lang="ru-RU" dirty="0" err="1" smtClean="0"/>
              <a:t>Демі</a:t>
            </a:r>
            <a:r>
              <a:rPr lang="ru-RU" dirty="0" smtClean="0"/>
              <a:t> </a:t>
            </a:r>
            <a:r>
              <a:rPr lang="ru-RU" dirty="0" smtClean="0"/>
              <a:t>  </a:t>
            </a:r>
            <a:r>
              <a:rPr lang="ru-RU" dirty="0" smtClean="0">
                <a:solidFill>
                  <a:schemeClr val="tx2"/>
                </a:solidFill>
              </a:rPr>
              <a:t>«</a:t>
            </a:r>
            <a:r>
              <a:rPr lang="ru-RU" dirty="0" err="1" smtClean="0">
                <a:solidFill>
                  <a:schemeClr val="tx2"/>
                </a:solidFill>
              </a:rPr>
              <a:t>Шербурські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         </a:t>
            </a:r>
            <a:r>
              <a:rPr lang="ru-RU" dirty="0" err="1" smtClean="0">
                <a:solidFill>
                  <a:schemeClr val="tx2"/>
                </a:solidFill>
              </a:rPr>
              <a:t>парасольки</a:t>
            </a:r>
            <a:r>
              <a:rPr lang="ru-RU" dirty="0" smtClean="0">
                <a:solidFill>
                  <a:schemeClr val="tx2"/>
                </a:solidFill>
              </a:rPr>
              <a:t>» (1964</a:t>
            </a:r>
            <a:r>
              <a:rPr lang="ru-RU" dirty="0" smtClean="0">
                <a:solidFill>
                  <a:schemeClr val="tx2"/>
                </a:solidFill>
              </a:rPr>
              <a:t>) </a:t>
            </a:r>
            <a:r>
              <a:rPr lang="ru-RU" dirty="0" smtClean="0"/>
              <a:t>та </a:t>
            </a:r>
            <a:r>
              <a:rPr lang="ru-RU" dirty="0" smtClean="0"/>
              <a:t>  </a:t>
            </a:r>
            <a:r>
              <a:rPr lang="ru-RU" dirty="0" smtClean="0">
                <a:solidFill>
                  <a:schemeClr val="tx2"/>
                </a:solidFill>
              </a:rPr>
              <a:t>«</a:t>
            </a:r>
            <a:r>
              <a:rPr lang="ru-RU" dirty="0" err="1" smtClean="0">
                <a:solidFill>
                  <a:schemeClr val="tx2"/>
                </a:solidFill>
              </a:rPr>
              <a:t>Дівчата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з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      </a:t>
            </a:r>
            <a:r>
              <a:rPr lang="ru-RU" dirty="0" err="1" smtClean="0">
                <a:solidFill>
                  <a:schemeClr val="tx2"/>
                </a:solidFill>
              </a:rPr>
              <a:t>Рошфору</a:t>
            </a:r>
            <a:r>
              <a:rPr lang="ru-RU" dirty="0" smtClean="0">
                <a:solidFill>
                  <a:schemeClr val="tx2"/>
                </a:solidFill>
              </a:rPr>
              <a:t>» (1967</a:t>
            </a:r>
            <a:r>
              <a:rPr lang="ru-RU" dirty="0" smtClean="0">
                <a:solidFill>
                  <a:schemeClr val="tx2"/>
                </a:solidFill>
              </a:rPr>
              <a:t>)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1748" name="Picture 4" descr="http://www.kinopoisk.ru/images/film_big/13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6075" y="908720"/>
            <a:ext cx="3647925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764704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«</a:t>
            </a:r>
            <a:r>
              <a:rPr lang="ru-RU" dirty="0" err="1" smtClean="0">
                <a:solidFill>
                  <a:schemeClr val="tx2"/>
                </a:solidFill>
              </a:rPr>
              <a:t>Шербурські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парасольки</a:t>
            </a:r>
            <a:r>
              <a:rPr lang="ru-RU" dirty="0" smtClean="0">
                <a:solidFill>
                  <a:schemeClr val="tx2"/>
                </a:solidFill>
              </a:rPr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196752"/>
            <a:ext cx="5081768" cy="27012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найкрасивіших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найсумніших</a:t>
            </a:r>
            <a:r>
              <a:rPr lang="ru-RU" dirty="0" smtClean="0"/>
              <a:t> </a:t>
            </a:r>
            <a:r>
              <a:rPr lang="ru-RU" dirty="0" err="1" smtClean="0"/>
              <a:t>мюзиклів</a:t>
            </a:r>
            <a:r>
              <a:rPr lang="ru-RU" dirty="0" smtClean="0"/>
              <a:t>.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Зовсім</a:t>
            </a:r>
            <a:r>
              <a:rPr lang="ru-RU" dirty="0" smtClean="0"/>
              <a:t> </a:t>
            </a:r>
            <a:r>
              <a:rPr lang="ru-RU" dirty="0" smtClean="0"/>
              <a:t>юна </a:t>
            </a:r>
            <a:r>
              <a:rPr lang="ru-RU" dirty="0" err="1" smtClean="0"/>
              <a:t>Катрін</a:t>
            </a:r>
            <a:r>
              <a:rPr lang="ru-RU" dirty="0" smtClean="0"/>
              <a:t> прекрасна в </a:t>
            </a:r>
            <a:r>
              <a:rPr lang="ru-RU" dirty="0" err="1" smtClean="0"/>
              <a:t>ролі</a:t>
            </a:r>
            <a:r>
              <a:rPr lang="ru-RU" dirty="0" smtClean="0"/>
              <a:t> </a:t>
            </a:r>
            <a:r>
              <a:rPr lang="ru-RU" dirty="0" err="1" smtClean="0"/>
              <a:t>Женев'єв</a:t>
            </a:r>
            <a:r>
              <a:rPr lang="ru-RU" dirty="0" smtClean="0"/>
              <a:t>.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Дивовижна</a:t>
            </a:r>
            <a:r>
              <a:rPr lang="ru-RU" dirty="0" smtClean="0"/>
              <a:t> </a:t>
            </a:r>
            <a:r>
              <a:rPr lang="ru-RU" dirty="0" err="1" smtClean="0"/>
              <a:t>музика</a:t>
            </a:r>
            <a:r>
              <a:rPr lang="ru-RU" dirty="0" smtClean="0"/>
              <a:t> </a:t>
            </a:r>
            <a:r>
              <a:rPr lang="ru-RU" dirty="0" err="1" smtClean="0"/>
              <a:t>Мішеля</a:t>
            </a:r>
            <a:r>
              <a:rPr lang="ru-RU" dirty="0" smtClean="0"/>
              <a:t> </a:t>
            </a:r>
            <a:r>
              <a:rPr lang="ru-RU" dirty="0" err="1" smtClean="0"/>
              <a:t>Леграна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усього</a:t>
            </a:r>
            <a:r>
              <a:rPr lang="ru-RU" dirty="0" smtClean="0"/>
              <a:t> </a:t>
            </a:r>
            <a:r>
              <a:rPr lang="ru-RU" dirty="0" err="1" smtClean="0"/>
              <a:t>фільму</a:t>
            </a:r>
            <a:r>
              <a:rPr lang="ru-RU" dirty="0" smtClean="0"/>
              <a:t> </a:t>
            </a:r>
            <a:r>
              <a:rPr lang="ru-RU" dirty="0" err="1" smtClean="0"/>
              <a:t>робить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трагічним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3794" name="Picture 2" descr="Шербургские зонтики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3810000" cy="55435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11960" y="4221088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тому на </a:t>
            </a:r>
            <a:r>
              <a:rPr lang="ru-RU" dirty="0" err="1" smtClean="0"/>
              <a:t>прем'єрі</a:t>
            </a:r>
            <a:r>
              <a:rPr lang="ru-RU" dirty="0" smtClean="0"/>
              <a:t> «</a:t>
            </a:r>
            <a:r>
              <a:rPr lang="ru-RU" dirty="0" err="1" smtClean="0"/>
              <a:t>Шербурзьких</a:t>
            </a:r>
            <a:r>
              <a:rPr lang="ru-RU" dirty="0" smtClean="0"/>
              <a:t> </a:t>
            </a:r>
            <a:r>
              <a:rPr lang="ru-RU" dirty="0" err="1" smtClean="0"/>
              <a:t>парасольок</a:t>
            </a:r>
            <a:r>
              <a:rPr lang="ru-RU" dirty="0" smtClean="0"/>
              <a:t>» </a:t>
            </a:r>
            <a:r>
              <a:rPr lang="ru-RU" dirty="0" err="1" smtClean="0"/>
              <a:t>глядачі</a:t>
            </a:r>
            <a:r>
              <a:rPr lang="ru-RU" dirty="0" smtClean="0"/>
              <a:t> плакали, </a:t>
            </a:r>
            <a:r>
              <a:rPr lang="ru-RU" dirty="0" err="1" smtClean="0"/>
              <a:t>співчуваючи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про </a:t>
            </a:r>
            <a:r>
              <a:rPr lang="ru-RU" dirty="0" err="1" smtClean="0"/>
              <a:t>нещасну</a:t>
            </a:r>
            <a:r>
              <a:rPr lang="ru-RU" dirty="0" smtClean="0"/>
              <a:t> </a:t>
            </a:r>
            <a:r>
              <a:rPr lang="ru-RU" dirty="0" err="1" smtClean="0"/>
              <a:t>любов</a:t>
            </a:r>
            <a:r>
              <a:rPr lang="ru-RU" dirty="0" smtClean="0"/>
              <a:t> ... І </a:t>
            </a:r>
            <a:r>
              <a:rPr lang="ru-RU" dirty="0" err="1" smtClean="0"/>
              <a:t>ті</a:t>
            </a:r>
            <a:r>
              <a:rPr lang="ru-RU" dirty="0" smtClean="0"/>
              <a:t>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відкрив</a:t>
            </a:r>
            <a:r>
              <a:rPr lang="ru-RU" dirty="0" smtClean="0"/>
              <a:t> для себе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фільм</a:t>
            </a:r>
            <a:r>
              <a:rPr lang="ru-RU" dirty="0" smtClean="0"/>
              <a:t>, не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не</a:t>
            </a:r>
            <a:r>
              <a:rPr lang="ru-RU" dirty="0" smtClean="0"/>
              <a:t> </a:t>
            </a:r>
            <a:r>
              <a:rPr lang="ru-RU" dirty="0" err="1" smtClean="0"/>
              <a:t>відчути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щирості</a:t>
            </a:r>
            <a:r>
              <a:rPr lang="ru-RU" dirty="0" smtClean="0"/>
              <a:t> </a:t>
            </a:r>
            <a:r>
              <a:rPr lang="ru-RU" dirty="0" smtClean="0"/>
              <a:t>...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9808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«Фатальна </a:t>
            </a:r>
            <a:r>
              <a:rPr lang="ru-RU" dirty="0" err="1" smtClean="0"/>
              <a:t>красуня</a:t>
            </a:r>
            <a:r>
              <a:rPr lang="ru-RU" dirty="0" smtClean="0"/>
              <a:t>» 2006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052736"/>
            <a:ext cx="4545752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err="1" smtClean="0"/>
              <a:t>Дуже</a:t>
            </a:r>
            <a:r>
              <a:rPr lang="ru-RU" dirty="0" smtClean="0"/>
              <a:t> легкий, </a:t>
            </a:r>
            <a:r>
              <a:rPr lang="ru-RU" dirty="0" err="1" smtClean="0"/>
              <a:t>чарівний</a:t>
            </a:r>
            <a:r>
              <a:rPr lang="ru-RU" dirty="0" smtClean="0"/>
              <a:t> </a:t>
            </a:r>
            <a:r>
              <a:rPr lang="ru-RU" dirty="0" err="1" smtClean="0"/>
              <a:t>фільм</a:t>
            </a:r>
            <a:r>
              <a:rPr lang="ru-RU" dirty="0" smtClean="0"/>
              <a:t>, </a:t>
            </a:r>
            <a:r>
              <a:rPr lang="ru-RU" dirty="0" err="1" smtClean="0"/>
              <a:t>просякнутий</a:t>
            </a:r>
            <a:r>
              <a:rPr lang="ru-RU" dirty="0" smtClean="0"/>
              <a:t> </a:t>
            </a:r>
            <a:r>
              <a:rPr lang="ru-RU" dirty="0" smtClean="0"/>
              <a:t>романтикою </a:t>
            </a:r>
            <a:r>
              <a:rPr lang="ru-RU" dirty="0" err="1" smtClean="0"/>
              <a:t>Франції</a:t>
            </a:r>
            <a:r>
              <a:rPr lang="ru-RU" dirty="0" smtClean="0"/>
              <a:t>. Над ним не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замислюватися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настрій</a:t>
            </a:r>
            <a:r>
              <a:rPr lang="ru-RU" dirty="0" smtClean="0"/>
              <a:t> при </a:t>
            </a:r>
            <a:r>
              <a:rPr lang="ru-RU" dirty="0" err="1" smtClean="0"/>
              <a:t>перегляді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піднімається</a:t>
            </a:r>
            <a:r>
              <a:rPr lang="ru-RU" dirty="0" smtClean="0"/>
              <a:t>. Ну а </a:t>
            </a:r>
            <a:r>
              <a:rPr lang="ru-RU" dirty="0" err="1" smtClean="0"/>
              <a:t>Одрі</a:t>
            </a:r>
            <a:r>
              <a:rPr lang="ru-RU" dirty="0" smtClean="0"/>
              <a:t> </a:t>
            </a:r>
            <a:r>
              <a:rPr lang="ru-RU" dirty="0" err="1" smtClean="0"/>
              <a:t>Тоту</a:t>
            </a:r>
            <a:r>
              <a:rPr lang="ru-RU" dirty="0" smtClean="0"/>
              <a:t> в </a:t>
            </a:r>
            <a:r>
              <a:rPr lang="ru-RU" dirty="0" err="1" smtClean="0"/>
              <a:t>головній</a:t>
            </a:r>
            <a:r>
              <a:rPr lang="ru-RU" dirty="0" smtClean="0"/>
              <a:t> </a:t>
            </a:r>
            <a:r>
              <a:rPr lang="ru-RU" dirty="0" err="1" smtClean="0"/>
              <a:t>ролі</a:t>
            </a:r>
            <a:r>
              <a:rPr lang="ru-RU" dirty="0" smtClean="0"/>
              <a:t> - одна </a:t>
            </a:r>
            <a:r>
              <a:rPr lang="ru-RU" dirty="0" err="1" smtClean="0"/>
              <a:t>з</a:t>
            </a:r>
            <a:r>
              <a:rPr lang="ru-RU" dirty="0" smtClean="0"/>
              <a:t> причин </a:t>
            </a:r>
            <a:r>
              <a:rPr lang="ru-RU" dirty="0" err="1" smtClean="0"/>
              <a:t>подивитися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4034" name="Picture 2" descr="http://www.kinopoisk.ru/images/film_big/195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9661" y="836712"/>
            <a:ext cx="3684339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498080" cy="836712"/>
          </a:xfrm>
        </p:spPr>
        <p:txBody>
          <a:bodyPr/>
          <a:lstStyle/>
          <a:p>
            <a:r>
              <a:rPr lang="uk-UA" dirty="0" err="1" smtClean="0"/>
              <a:t>“Нова</a:t>
            </a:r>
            <a:r>
              <a:rPr lang="uk-UA" dirty="0" smtClean="0"/>
              <a:t> </a:t>
            </a:r>
            <a:r>
              <a:rPr lang="uk-UA" dirty="0" err="1" smtClean="0"/>
              <a:t>хвиля”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908720"/>
            <a:ext cx="7498080" cy="54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252525"/>
                </a:solidFill>
                <a:latin typeface="Arimo"/>
              </a:rPr>
              <a:t>1960 — 1970. </a:t>
            </a:r>
            <a:r>
              <a:rPr lang="ru-RU" dirty="0" err="1" smtClean="0">
                <a:solidFill>
                  <a:srgbClr val="252525"/>
                </a:solidFill>
                <a:latin typeface="Arimo"/>
              </a:rPr>
              <a:t>З'явилася</a:t>
            </a:r>
            <a:r>
              <a:rPr lang="ru-RU" dirty="0" smtClean="0">
                <a:solidFill>
                  <a:srgbClr val="252525"/>
                </a:solidFill>
                <a:latin typeface="Arimo"/>
              </a:rPr>
              <a:t> </a:t>
            </a:r>
            <a:r>
              <a:rPr lang="ru-RU" dirty="0" err="1" smtClean="0">
                <a:solidFill>
                  <a:srgbClr val="252525"/>
                </a:solidFill>
                <a:latin typeface="Arimo"/>
              </a:rPr>
              <a:t>ціла</a:t>
            </a:r>
            <a:r>
              <a:rPr lang="ru-RU" dirty="0" smtClean="0">
                <a:solidFill>
                  <a:srgbClr val="252525"/>
                </a:solidFill>
                <a:latin typeface="Arimo"/>
              </a:rPr>
              <a:t> плеяда </a:t>
            </a:r>
            <a:r>
              <a:rPr lang="ru-RU" dirty="0" err="1" smtClean="0">
                <a:solidFill>
                  <a:srgbClr val="252525"/>
                </a:solidFill>
                <a:latin typeface="Arimo"/>
              </a:rPr>
              <a:t>акторів</a:t>
            </a:r>
            <a:r>
              <a:rPr lang="ru-RU" dirty="0" smtClean="0">
                <a:solidFill>
                  <a:srgbClr val="252525"/>
                </a:solidFill>
                <a:latin typeface="Arimo"/>
              </a:rPr>
              <a:t>, </a:t>
            </a:r>
            <a:r>
              <a:rPr lang="ru-RU" dirty="0" err="1" smtClean="0">
                <a:solidFill>
                  <a:srgbClr val="252525"/>
                </a:solidFill>
                <a:latin typeface="Arimo"/>
              </a:rPr>
              <a:t>серед</a:t>
            </a:r>
            <a:r>
              <a:rPr lang="ru-RU" dirty="0" smtClean="0">
                <a:solidFill>
                  <a:srgbClr val="252525"/>
                </a:solidFill>
                <a:latin typeface="Arimo"/>
              </a:rPr>
              <a:t> </a:t>
            </a:r>
            <a:r>
              <a:rPr lang="ru-RU" dirty="0" err="1" smtClean="0">
                <a:solidFill>
                  <a:srgbClr val="252525"/>
                </a:solidFill>
                <a:latin typeface="Arimo"/>
              </a:rPr>
              <a:t>яких</a:t>
            </a:r>
            <a:r>
              <a:rPr lang="ru-RU" dirty="0" smtClean="0">
                <a:solidFill>
                  <a:srgbClr val="252525"/>
                </a:solidFill>
                <a:latin typeface="Arimo"/>
              </a:rPr>
              <a:t> </a:t>
            </a:r>
            <a:r>
              <a:rPr lang="ru-RU" dirty="0" err="1" smtClean="0">
                <a:solidFill>
                  <a:srgbClr val="252525"/>
                </a:solidFill>
                <a:latin typeface="Arimo"/>
              </a:rPr>
              <a:t>найвідоміші</a:t>
            </a:r>
            <a:r>
              <a:rPr lang="ru-RU" dirty="0" smtClean="0">
                <a:solidFill>
                  <a:srgbClr val="252525"/>
                </a:solidFill>
                <a:latin typeface="Arimo"/>
              </a:rPr>
              <a:t> </a:t>
            </a:r>
            <a:r>
              <a:rPr lang="ru-RU" dirty="0" smtClean="0">
                <a:latin typeface="Arimo"/>
              </a:rPr>
              <a:t>Жанна Моро</a:t>
            </a:r>
            <a:r>
              <a:rPr lang="ru-RU" dirty="0" smtClean="0">
                <a:latin typeface="Arimo"/>
              </a:rPr>
              <a:t>,</a:t>
            </a:r>
          </a:p>
          <a:p>
            <a:pPr>
              <a:buNone/>
            </a:pPr>
            <a:r>
              <a:rPr lang="ru-RU" dirty="0" smtClean="0">
                <a:latin typeface="Arimo"/>
              </a:rPr>
              <a:t> </a:t>
            </a:r>
            <a:r>
              <a:rPr lang="ru-RU" dirty="0" err="1" smtClean="0">
                <a:latin typeface="Arimo"/>
              </a:rPr>
              <a:t>Жан-Луї</a:t>
            </a:r>
            <a:r>
              <a:rPr lang="ru-RU" dirty="0" smtClean="0">
                <a:latin typeface="Arimo"/>
              </a:rPr>
              <a:t> </a:t>
            </a:r>
            <a:r>
              <a:rPr lang="ru-RU" dirty="0" err="1" smtClean="0">
                <a:latin typeface="Arimo"/>
              </a:rPr>
              <a:t>Трентіньян</a:t>
            </a:r>
            <a:r>
              <a:rPr lang="ru-RU" dirty="0" smtClean="0">
                <a:latin typeface="Arimo"/>
              </a:rPr>
              <a:t>, </a:t>
            </a:r>
            <a:endParaRPr lang="ru-RU" dirty="0" smtClean="0">
              <a:latin typeface="Arimo"/>
            </a:endParaRPr>
          </a:p>
          <a:p>
            <a:pPr>
              <a:buNone/>
            </a:pPr>
            <a:r>
              <a:rPr lang="ru-RU" dirty="0" smtClean="0">
                <a:latin typeface="Arimo"/>
              </a:rPr>
              <a:t>Жан-Поль Бельмондо</a:t>
            </a:r>
            <a:r>
              <a:rPr lang="ru-RU" dirty="0" smtClean="0">
                <a:latin typeface="Arimo"/>
              </a:rPr>
              <a:t>, </a:t>
            </a:r>
            <a:endParaRPr lang="ru-RU" dirty="0" smtClean="0">
              <a:latin typeface="Arimo"/>
            </a:endParaRPr>
          </a:p>
          <a:p>
            <a:pPr>
              <a:buNone/>
            </a:pPr>
            <a:r>
              <a:rPr lang="ru-RU" dirty="0" err="1" smtClean="0">
                <a:latin typeface="Arimo"/>
              </a:rPr>
              <a:t>Жерар</a:t>
            </a:r>
            <a:r>
              <a:rPr lang="ru-RU" dirty="0" smtClean="0">
                <a:latin typeface="Arimo"/>
              </a:rPr>
              <a:t> </a:t>
            </a:r>
            <a:r>
              <a:rPr lang="ru-RU" dirty="0" err="1" smtClean="0">
                <a:latin typeface="Arimo"/>
              </a:rPr>
              <a:t>Депардьє</a:t>
            </a:r>
            <a:r>
              <a:rPr lang="ru-RU" dirty="0" smtClean="0">
                <a:latin typeface="Arimo"/>
              </a:rPr>
              <a:t>, </a:t>
            </a:r>
            <a:endParaRPr lang="ru-RU" dirty="0" smtClean="0">
              <a:latin typeface="Arimo"/>
            </a:endParaRPr>
          </a:p>
          <a:p>
            <a:pPr>
              <a:buNone/>
            </a:pPr>
            <a:r>
              <a:rPr lang="ru-RU" dirty="0" err="1" smtClean="0">
                <a:latin typeface="Arimo"/>
              </a:rPr>
              <a:t>Катрін</a:t>
            </a:r>
            <a:r>
              <a:rPr lang="ru-RU" dirty="0" smtClean="0">
                <a:latin typeface="Arimo"/>
              </a:rPr>
              <a:t> </a:t>
            </a:r>
            <a:r>
              <a:rPr lang="ru-RU" dirty="0" smtClean="0">
                <a:latin typeface="Arimo"/>
              </a:rPr>
              <a:t>Денев, </a:t>
            </a:r>
            <a:endParaRPr lang="ru-RU" dirty="0" smtClean="0">
              <a:latin typeface="Arimo"/>
            </a:endParaRPr>
          </a:p>
          <a:p>
            <a:pPr>
              <a:buNone/>
            </a:pPr>
            <a:r>
              <a:rPr lang="ru-RU" dirty="0" smtClean="0">
                <a:latin typeface="Arimo"/>
              </a:rPr>
              <a:t>Ален </a:t>
            </a:r>
            <a:r>
              <a:rPr lang="ru-RU" dirty="0" smtClean="0">
                <a:latin typeface="Arimo"/>
              </a:rPr>
              <a:t>Делон</a:t>
            </a:r>
            <a:r>
              <a:rPr lang="ru-RU" dirty="0" smtClean="0">
                <a:latin typeface="Arimo"/>
              </a:rPr>
              <a:t>,</a:t>
            </a:r>
          </a:p>
          <a:p>
            <a:pPr>
              <a:buNone/>
            </a:pPr>
            <a:r>
              <a:rPr lang="ru-RU" dirty="0" smtClean="0">
                <a:latin typeface="Arimo"/>
              </a:rPr>
              <a:t> </a:t>
            </a:r>
            <a:r>
              <a:rPr lang="ru-RU" dirty="0" err="1" smtClean="0">
                <a:latin typeface="Arimo"/>
              </a:rPr>
              <a:t>Ані</a:t>
            </a:r>
            <a:r>
              <a:rPr lang="ru-RU" dirty="0" smtClean="0">
                <a:latin typeface="Arimo"/>
              </a:rPr>
              <a:t> </a:t>
            </a:r>
            <a:r>
              <a:rPr lang="ru-RU" dirty="0" err="1" smtClean="0">
                <a:latin typeface="Arimo"/>
              </a:rPr>
              <a:t>Жирардо</a:t>
            </a:r>
            <a:r>
              <a:rPr lang="ru-RU" dirty="0" smtClean="0">
                <a:latin typeface="Arimo"/>
              </a:rPr>
              <a:t>,</a:t>
            </a:r>
          </a:p>
          <a:p>
            <a:pPr>
              <a:buNone/>
            </a:pPr>
            <a:r>
              <a:rPr lang="ru-RU" dirty="0" smtClean="0">
                <a:latin typeface="Arimo"/>
              </a:rPr>
              <a:t> </a:t>
            </a:r>
            <a:r>
              <a:rPr lang="ru-RU" dirty="0" err="1" smtClean="0">
                <a:latin typeface="Arimo"/>
              </a:rPr>
              <a:t>Колюш</a:t>
            </a:r>
            <a:r>
              <a:rPr lang="ru-RU" dirty="0" smtClean="0">
                <a:latin typeface="Arimo"/>
              </a:rPr>
              <a:t>, </a:t>
            </a:r>
            <a:endParaRPr lang="ru-RU" dirty="0" smtClean="0">
              <a:latin typeface="Arimo"/>
            </a:endParaRPr>
          </a:p>
          <a:p>
            <a:pPr>
              <a:buNone/>
            </a:pPr>
            <a:r>
              <a:rPr lang="ru-RU" dirty="0" err="1" smtClean="0">
                <a:latin typeface="Arimo"/>
              </a:rPr>
              <a:t>Пьєр</a:t>
            </a:r>
            <a:r>
              <a:rPr lang="ru-RU" dirty="0" smtClean="0">
                <a:latin typeface="Arimo"/>
              </a:rPr>
              <a:t> </a:t>
            </a:r>
            <a:r>
              <a:rPr lang="ru-RU" dirty="0" err="1" smtClean="0">
                <a:latin typeface="Arimo"/>
              </a:rPr>
              <a:t>Рішар</a:t>
            </a:r>
            <a:endParaRPr lang="ru-RU" dirty="0"/>
          </a:p>
        </p:txBody>
      </p:sp>
      <p:pic>
        <p:nvPicPr>
          <p:cNvPr id="34820" name="Picture 4" descr="http://1.bp.blogspot.com/-fto9Q_7aGns/UQA5XBD9K1I/AAAAAAAABl8/1pfUtvT3Ees/s640/More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7618" y="1988840"/>
            <a:ext cx="4016382" cy="40324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92080" y="602128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Жанна Моро </a:t>
            </a:r>
            <a:r>
              <a:rPr lang="uk-UA" dirty="0" smtClean="0"/>
              <a:t> 1928 </a:t>
            </a:r>
            <a:r>
              <a:rPr lang="uk-UA" dirty="0" err="1" smtClean="0"/>
              <a:t>“Затухаючий</a:t>
            </a:r>
            <a:r>
              <a:rPr lang="uk-UA" dirty="0" smtClean="0"/>
              <a:t> вогник ”,</a:t>
            </a:r>
            <a:r>
              <a:rPr lang="uk-UA" dirty="0" err="1" smtClean="0"/>
              <a:t>”Ніч”</a:t>
            </a:r>
            <a:r>
              <a:rPr lang="uk-UA" dirty="0" smtClean="0"/>
              <a:t>, </a:t>
            </a:r>
            <a:r>
              <a:rPr lang="uk-UA" dirty="0" err="1" smtClean="0"/>
              <a:t>“Ліфт</a:t>
            </a:r>
            <a:r>
              <a:rPr lang="uk-UA" dirty="0" smtClean="0"/>
              <a:t> на </a:t>
            </a:r>
            <a:r>
              <a:rPr lang="uk-UA" dirty="0" err="1" smtClean="0"/>
              <a:t>ешафот”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kino-teatr.ru/acter/album/72748/112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88640"/>
            <a:ext cx="4572000" cy="30670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99992" y="623731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Arimo"/>
              </a:rPr>
              <a:t>Жан-Луї</a:t>
            </a:r>
            <a:r>
              <a:rPr lang="ru-RU" dirty="0" smtClean="0">
                <a:latin typeface="Arimo"/>
              </a:rPr>
              <a:t> </a:t>
            </a:r>
            <a:r>
              <a:rPr lang="ru-RU" dirty="0" err="1" smtClean="0">
                <a:latin typeface="Arimo"/>
              </a:rPr>
              <a:t>Трентіньян</a:t>
            </a:r>
            <a:r>
              <a:rPr lang="ru-RU" dirty="0" smtClean="0">
                <a:latin typeface="Arimo"/>
              </a:rPr>
              <a:t> 1930 «</a:t>
            </a:r>
            <a:r>
              <a:rPr lang="ru-RU" dirty="0" err="1" smtClean="0">
                <a:latin typeface="Arimo"/>
              </a:rPr>
              <a:t>Ніч</a:t>
            </a:r>
            <a:r>
              <a:rPr lang="ru-RU" dirty="0" smtClean="0">
                <a:latin typeface="Arimo"/>
              </a:rPr>
              <a:t> у Мод», «</a:t>
            </a:r>
            <a:r>
              <a:rPr lang="ru-RU" dirty="0" err="1" smtClean="0">
                <a:latin typeface="Arimo"/>
              </a:rPr>
              <a:t>Конформіст</a:t>
            </a:r>
            <a:r>
              <a:rPr lang="ru-RU" dirty="0" smtClean="0">
                <a:latin typeface="Arimo"/>
              </a:rPr>
              <a:t>» «</a:t>
            </a:r>
            <a:r>
              <a:rPr lang="ru-RU" dirty="0" err="1" smtClean="0">
                <a:latin typeface="Arimo"/>
              </a:rPr>
              <a:t>Любов</a:t>
            </a:r>
            <a:r>
              <a:rPr lang="ru-RU" dirty="0" smtClean="0">
                <a:latin typeface="Arimo"/>
              </a:rPr>
              <a:t>» 2012</a:t>
            </a:r>
            <a:endParaRPr lang="ru-RU" dirty="0"/>
          </a:p>
        </p:txBody>
      </p:sp>
      <p:pic>
        <p:nvPicPr>
          <p:cNvPr id="8" name="Picture 2" descr="http://expert.ru/data/public/373732/373772/expert_804_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73016"/>
            <a:ext cx="4392488" cy="2600354"/>
          </a:xfrm>
          <a:prstGeom prst="rect">
            <a:avLst/>
          </a:prstGeom>
          <a:noFill/>
        </p:spPr>
      </p:pic>
      <p:pic>
        <p:nvPicPr>
          <p:cNvPr id="35846" name="Picture 6" descr="Jean-Paul Belmondo 2013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852936"/>
            <a:ext cx="2199658" cy="3585443"/>
          </a:xfrm>
          <a:prstGeom prst="rect">
            <a:avLst/>
          </a:prstGeom>
          <a:noFill/>
        </p:spPr>
      </p:pic>
      <p:pic>
        <p:nvPicPr>
          <p:cNvPr id="35848" name="Picture 8" descr="http://www.kino-teatr.ru/acter/album/54227/pv_598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88640"/>
            <a:ext cx="3168352" cy="237626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2780928"/>
            <a:ext cx="1763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Жан-Поль </a:t>
            </a:r>
            <a:r>
              <a:rPr lang="vi-VN" b="1" dirty="0" smtClean="0"/>
              <a:t>Бельмондо́</a:t>
            </a:r>
            <a:r>
              <a:rPr lang="uk-UA" b="1" dirty="0" smtClean="0"/>
              <a:t> </a:t>
            </a:r>
            <a:br>
              <a:rPr lang="uk-UA" b="1" dirty="0" smtClean="0"/>
            </a:br>
            <a:r>
              <a:rPr lang="uk-UA" b="1" dirty="0" smtClean="0"/>
              <a:t>1933</a:t>
            </a:r>
            <a:br>
              <a:rPr lang="uk-UA" b="1" dirty="0" smtClean="0"/>
            </a:br>
            <a:r>
              <a:rPr lang="uk-UA" b="1" dirty="0" err="1" smtClean="0"/>
              <a:t>“Чочара”</a:t>
            </a:r>
            <a:r>
              <a:rPr lang="uk-UA" b="1" dirty="0" smtClean="0"/>
              <a:t>, </a:t>
            </a:r>
            <a:r>
              <a:rPr lang="uk-UA" b="1" dirty="0" err="1" smtClean="0"/>
              <a:t>“На</a:t>
            </a:r>
            <a:r>
              <a:rPr lang="uk-UA" b="1" dirty="0" smtClean="0"/>
              <a:t> останньому </a:t>
            </a:r>
            <a:r>
              <a:rPr lang="uk-UA" b="1" dirty="0" err="1" smtClean="0"/>
              <a:t>диханні”</a:t>
            </a:r>
            <a:r>
              <a:rPr lang="uk-UA" b="1" dirty="0" smtClean="0"/>
              <a:t>, </a:t>
            </a:r>
            <a:r>
              <a:rPr lang="uk-UA" b="1" dirty="0" err="1" smtClean="0"/>
              <a:t>“Професіонал”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1560" y="558924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Arimo"/>
              </a:rPr>
              <a:t>Жерар</a:t>
            </a:r>
            <a:r>
              <a:rPr lang="ru-RU" dirty="0" smtClean="0">
                <a:latin typeface="Arimo"/>
              </a:rPr>
              <a:t> </a:t>
            </a:r>
            <a:r>
              <a:rPr lang="ru-RU" dirty="0" err="1" smtClean="0">
                <a:latin typeface="Arimo"/>
              </a:rPr>
              <a:t>Депардьє</a:t>
            </a:r>
            <a:r>
              <a:rPr lang="ru-RU" dirty="0" smtClean="0">
                <a:latin typeface="Arimo"/>
              </a:rPr>
              <a:t> 1948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012160" y="5589240"/>
            <a:ext cx="2162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Arimo"/>
              </a:rPr>
              <a:t>Катрін</a:t>
            </a:r>
            <a:r>
              <a:rPr lang="ru-RU" dirty="0" smtClean="0">
                <a:latin typeface="Arimo"/>
              </a:rPr>
              <a:t> </a:t>
            </a:r>
            <a:r>
              <a:rPr lang="ru-RU" dirty="0" smtClean="0">
                <a:latin typeface="Arimo"/>
              </a:rPr>
              <a:t>Денев 1943</a:t>
            </a:r>
            <a:endParaRPr lang="ru-RU" dirty="0"/>
          </a:p>
        </p:txBody>
      </p:sp>
      <p:pic>
        <p:nvPicPr>
          <p:cNvPr id="36870" name="Picture 6" descr="http://journal-files7.foto.ua/uploads/2013/10/Catherine-Deneuve-and-Friend-c.-1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86676"/>
            <a:ext cx="3744416" cy="4905852"/>
          </a:xfrm>
          <a:prstGeom prst="rect">
            <a:avLst/>
          </a:prstGeom>
          <a:noFill/>
        </p:spPr>
      </p:pic>
      <p:pic>
        <p:nvPicPr>
          <p:cNvPr id="36868" name="Picture 4" descr="http://cdn2.img22.ria.ru/images/91705/63/917056318.jpg"/>
          <p:cNvPicPr>
            <a:picLocks noChangeAspect="1" noChangeArrowheads="1"/>
          </p:cNvPicPr>
          <p:nvPr/>
        </p:nvPicPr>
        <p:blipFill>
          <a:blip r:embed="rId3" cstate="print"/>
          <a:srcRect r="217" b="5675"/>
          <a:stretch>
            <a:fillRect/>
          </a:stretch>
        </p:blipFill>
        <p:spPr bwMode="auto">
          <a:xfrm>
            <a:off x="467544" y="0"/>
            <a:ext cx="3851920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copypast.ru/uploads/posts/thumbs/1305650733_lg_18150181_alain_delon_hqcity_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422910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609329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Ален </a:t>
            </a:r>
            <a:r>
              <a:rPr lang="uk-UA" dirty="0" smtClean="0"/>
              <a:t>Делон </a:t>
            </a:r>
            <a:r>
              <a:rPr lang="uk-UA" dirty="0" smtClean="0"/>
              <a:t> 1935 </a:t>
            </a:r>
            <a:r>
              <a:rPr lang="uk-UA" dirty="0" err="1" smtClean="0"/>
              <a:t>“Рокко</a:t>
            </a:r>
            <a:r>
              <a:rPr lang="uk-UA" dirty="0" smtClean="0"/>
              <a:t> і його </a:t>
            </a:r>
            <a:r>
              <a:rPr lang="uk-UA" dirty="0" err="1" smtClean="0"/>
              <a:t>брати”</a:t>
            </a:r>
            <a:r>
              <a:rPr lang="uk-UA" dirty="0" smtClean="0"/>
              <a:t>, </a:t>
            </a:r>
            <a:r>
              <a:rPr lang="uk-UA" dirty="0" err="1" smtClean="0"/>
              <a:t>“Двоє</a:t>
            </a:r>
            <a:r>
              <a:rPr lang="uk-UA" dirty="0" smtClean="0"/>
              <a:t> у </a:t>
            </a:r>
            <a:r>
              <a:rPr lang="uk-UA" dirty="0" err="1" smtClean="0"/>
              <a:t>місті”</a:t>
            </a:r>
            <a:r>
              <a:rPr lang="uk-UA" dirty="0" smtClean="0"/>
              <a:t>,</a:t>
            </a:r>
            <a:r>
              <a:rPr lang="uk-UA" dirty="0" err="1" smtClean="0"/>
              <a:t>”Самурай”</a:t>
            </a:r>
            <a:endParaRPr lang="ru-RU" dirty="0"/>
          </a:p>
        </p:txBody>
      </p:sp>
      <p:pic>
        <p:nvPicPr>
          <p:cNvPr id="37892" name="Picture 4" descr="http://ona-bogina.ru/wp-content/uploads/2011/03/celebrity-wedding-inspiration-brigitte-bard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2656"/>
            <a:ext cx="3888432" cy="50405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6056" y="5445224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Бріджит Бардо 1934 </a:t>
            </a:r>
            <a:r>
              <a:rPr lang="uk-UA" dirty="0" err="1" smtClean="0"/>
              <a:t>“Презирство”</a:t>
            </a:r>
            <a:r>
              <a:rPr lang="uk-UA" dirty="0" smtClean="0"/>
              <a:t> </a:t>
            </a:r>
            <a:r>
              <a:rPr lang="uk-UA" dirty="0" err="1" smtClean="0"/>
              <a:t>“Три</a:t>
            </a:r>
            <a:r>
              <a:rPr lang="uk-UA" dirty="0" smtClean="0"/>
              <a:t> кроки в </a:t>
            </a:r>
            <a:r>
              <a:rPr lang="uk-UA" dirty="0" err="1" smtClean="0"/>
              <a:t>маренні”</a:t>
            </a:r>
            <a:r>
              <a:rPr lang="uk-UA" dirty="0" smtClean="0"/>
              <a:t>. Після закінчення кіно-кар</a:t>
            </a:r>
            <a:r>
              <a:rPr lang="en-US" dirty="0" smtClean="0"/>
              <a:t>`</a:t>
            </a:r>
            <a:r>
              <a:rPr lang="uk-UA" dirty="0" err="1" smtClean="0"/>
              <a:t>єри</a:t>
            </a:r>
            <a:r>
              <a:rPr lang="uk-UA" dirty="0" smtClean="0"/>
              <a:t> в 1974 присвятила своє життя  боротьбі за права тварин.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56207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Дівчина</a:t>
            </a:r>
            <a:r>
              <a:rPr lang="ru-RU" dirty="0" smtClean="0"/>
              <a:t> на </a:t>
            </a:r>
            <a:r>
              <a:rPr lang="ru-RU" dirty="0" smtClean="0"/>
              <a:t>мосту 1999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908720"/>
            <a:ext cx="3600400" cy="4800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«</a:t>
            </a:r>
            <a:r>
              <a:rPr lang="ru-RU" dirty="0" err="1" smtClean="0"/>
              <a:t>Дівчина</a:t>
            </a:r>
            <a:r>
              <a:rPr lang="ru-RU" dirty="0" smtClean="0"/>
              <a:t> на мосту» -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кращих</a:t>
            </a:r>
            <a:r>
              <a:rPr lang="ru-RU" dirty="0" smtClean="0"/>
              <a:t> </a:t>
            </a:r>
            <a:r>
              <a:rPr lang="ru-RU" dirty="0" err="1" smtClean="0"/>
              <a:t>фільмів</a:t>
            </a:r>
            <a:r>
              <a:rPr lang="ru-RU" dirty="0" smtClean="0"/>
              <a:t>, для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обрана</a:t>
            </a:r>
            <a:r>
              <a:rPr lang="ru-RU" dirty="0" smtClean="0"/>
              <a:t> </a:t>
            </a:r>
            <a:r>
              <a:rPr lang="ru-RU" dirty="0" err="1" smtClean="0"/>
              <a:t>біколорная</a:t>
            </a:r>
            <a:r>
              <a:rPr lang="ru-RU" dirty="0" smtClean="0"/>
              <a:t> </a:t>
            </a:r>
            <a:r>
              <a:rPr lang="ru-RU" dirty="0" err="1" smtClean="0"/>
              <a:t>колірна</a:t>
            </a:r>
            <a:r>
              <a:rPr lang="ru-RU" dirty="0" smtClean="0"/>
              <a:t> гамма.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smtClean="0"/>
              <a:t>не </a:t>
            </a:r>
            <a:r>
              <a:rPr lang="ru-RU" dirty="0" err="1" smtClean="0"/>
              <a:t>нерозумно</a:t>
            </a:r>
            <a:r>
              <a:rPr lang="ru-RU" dirty="0" smtClean="0"/>
              <a:t> </a:t>
            </a:r>
            <a:r>
              <a:rPr lang="ru-RU" dirty="0" err="1" smtClean="0"/>
              <a:t>укручений</a:t>
            </a:r>
            <a:r>
              <a:rPr lang="ru-RU" dirty="0" smtClean="0"/>
              <a:t> </a:t>
            </a:r>
            <a:r>
              <a:rPr lang="ru-RU" dirty="0" err="1" smtClean="0"/>
              <a:t>модний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, а </a:t>
            </a:r>
            <a:r>
              <a:rPr lang="ru-RU" dirty="0" err="1" smtClean="0"/>
              <a:t>необхідна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композиції</a:t>
            </a:r>
            <a:r>
              <a:rPr lang="ru-RU" dirty="0" smtClean="0"/>
              <a:t> </a:t>
            </a:r>
            <a:r>
              <a:rPr lang="ru-RU" dirty="0" err="1" smtClean="0"/>
              <a:t>всієї</a:t>
            </a:r>
            <a:r>
              <a:rPr lang="ru-RU" dirty="0" smtClean="0"/>
              <a:t> </a:t>
            </a:r>
            <a:r>
              <a:rPr lang="ru-RU" dirty="0" err="1" smtClean="0"/>
              <a:t>картини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Зізнатися</a:t>
            </a:r>
            <a:r>
              <a:rPr lang="ru-RU" dirty="0" smtClean="0"/>
              <a:t>, я </a:t>
            </a:r>
            <a:r>
              <a:rPr lang="ru-RU" dirty="0" err="1" smtClean="0"/>
              <a:t>тільки</a:t>
            </a:r>
            <a:r>
              <a:rPr lang="ru-RU" dirty="0" smtClean="0"/>
              <a:t> на 60-й </a:t>
            </a:r>
            <a:r>
              <a:rPr lang="ru-RU" dirty="0" err="1" smtClean="0"/>
              <a:t>хвилині</a:t>
            </a:r>
            <a:r>
              <a:rPr lang="ru-RU" dirty="0" smtClean="0"/>
              <a:t> </a:t>
            </a:r>
            <a:r>
              <a:rPr lang="ru-RU" dirty="0" err="1" smtClean="0"/>
              <a:t>фільму</a:t>
            </a:r>
            <a:r>
              <a:rPr lang="ru-RU" dirty="0" smtClean="0"/>
              <a:t> </a:t>
            </a:r>
            <a:r>
              <a:rPr lang="ru-RU" dirty="0" err="1" smtClean="0"/>
              <a:t>звернула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на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чорно-білий</a:t>
            </a:r>
            <a:r>
              <a:rPr lang="ru-RU" dirty="0" smtClean="0"/>
              <a:t>, </a:t>
            </a:r>
            <a:r>
              <a:rPr lang="ru-RU" dirty="0" err="1" smtClean="0"/>
              <a:t>настільки</a:t>
            </a:r>
            <a:r>
              <a:rPr lang="ru-RU" dirty="0" smtClean="0"/>
              <a:t> </a:t>
            </a:r>
            <a:r>
              <a:rPr lang="ru-RU" dirty="0" err="1" smtClean="0"/>
              <a:t>дія</a:t>
            </a:r>
            <a:r>
              <a:rPr lang="ru-RU" dirty="0" smtClean="0"/>
              <a:t> </a:t>
            </a:r>
            <a:r>
              <a:rPr lang="ru-RU" dirty="0" err="1" smtClean="0"/>
              <a:t>заворожує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8914" name="Picture 2" descr="http://www.kinopoisk.ru/images/film_big/473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8911" y="723899"/>
            <a:ext cx="4405089" cy="5873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Сучасне</a:t>
            </a:r>
            <a:r>
              <a:rPr lang="ru-RU" b="1" dirty="0" smtClean="0"/>
              <a:t> </a:t>
            </a:r>
            <a:r>
              <a:rPr lang="ru-RU" b="1" dirty="0" err="1" smtClean="0"/>
              <a:t>французьке</a:t>
            </a:r>
            <a:r>
              <a:rPr lang="ru-RU" b="1" dirty="0" smtClean="0"/>
              <a:t> </a:t>
            </a:r>
            <a:r>
              <a:rPr lang="ru-RU" b="1" dirty="0" err="1" smtClean="0"/>
              <a:t>кіно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052736"/>
            <a:ext cx="7498080" cy="52565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err="1" smtClean="0"/>
              <a:t>Сучасне</a:t>
            </a:r>
            <a:r>
              <a:rPr lang="ru-RU" dirty="0" smtClean="0"/>
              <a:t> </a:t>
            </a:r>
            <a:r>
              <a:rPr lang="ru-RU" dirty="0" err="1" smtClean="0"/>
              <a:t>французьке</a:t>
            </a:r>
            <a:r>
              <a:rPr lang="ru-RU" dirty="0" smtClean="0"/>
              <a:t> </a:t>
            </a:r>
            <a:r>
              <a:rPr lang="ru-RU" dirty="0" err="1" smtClean="0"/>
              <a:t>кіно</a:t>
            </a:r>
            <a:r>
              <a:rPr lang="ru-RU" dirty="0" smtClean="0"/>
              <a:t> 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витончене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психологія</a:t>
            </a:r>
            <a:r>
              <a:rPr lang="ru-RU" dirty="0" smtClean="0"/>
              <a:t> та драматизм </a:t>
            </a:r>
            <a:r>
              <a:rPr lang="ru-RU" dirty="0" err="1" smtClean="0"/>
              <a:t>поєднуються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пікантністю</a:t>
            </a:r>
            <a:r>
              <a:rPr lang="ru-RU" dirty="0" smtClean="0"/>
              <a:t> та </a:t>
            </a:r>
            <a:r>
              <a:rPr lang="ru-RU" dirty="0" err="1" smtClean="0"/>
              <a:t>художньою</a:t>
            </a:r>
            <a:r>
              <a:rPr lang="ru-RU" dirty="0" smtClean="0"/>
              <a:t> красою </a:t>
            </a:r>
            <a:r>
              <a:rPr lang="ru-RU" dirty="0" err="1" smtClean="0"/>
              <a:t>зйомки</a:t>
            </a:r>
            <a:r>
              <a:rPr lang="ru-RU" dirty="0" smtClean="0"/>
              <a:t>.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стиль </a:t>
            </a:r>
            <a:r>
              <a:rPr lang="ru-RU" dirty="0" err="1" smtClean="0"/>
              <a:t>визначають</a:t>
            </a:r>
            <a:r>
              <a:rPr lang="ru-RU" dirty="0" smtClean="0"/>
              <a:t> </a:t>
            </a:r>
            <a:r>
              <a:rPr lang="ru-RU" dirty="0" err="1" smtClean="0"/>
              <a:t>режисери</a:t>
            </a:r>
            <a:r>
              <a:rPr lang="ru-RU" dirty="0" smtClean="0"/>
              <a:t> Люк </a:t>
            </a:r>
            <a:r>
              <a:rPr lang="ru-RU" dirty="0" err="1" smtClean="0"/>
              <a:t>Бессон</a:t>
            </a:r>
            <a:r>
              <a:rPr lang="ru-RU" dirty="0" smtClean="0"/>
              <a:t>, </a:t>
            </a:r>
            <a:r>
              <a:rPr lang="ru-RU" dirty="0" err="1" smtClean="0"/>
              <a:t>П'єр</a:t>
            </a:r>
            <a:r>
              <a:rPr lang="ru-RU" dirty="0" smtClean="0"/>
              <a:t> Жане, Франсуа Озон, </a:t>
            </a:r>
            <a:r>
              <a:rPr lang="ru-RU" dirty="0" err="1" smtClean="0"/>
              <a:t>Філіпп</a:t>
            </a:r>
            <a:r>
              <a:rPr lang="ru-RU" dirty="0" smtClean="0"/>
              <a:t> </a:t>
            </a:r>
            <a:r>
              <a:rPr lang="ru-RU" dirty="0" err="1" smtClean="0"/>
              <a:t>Гарель</a:t>
            </a:r>
            <a:r>
              <a:rPr lang="ru-RU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та </a:t>
            </a:r>
            <a:r>
              <a:rPr lang="ru-RU" dirty="0" err="1" smtClean="0"/>
              <a:t>актори</a:t>
            </a:r>
            <a:r>
              <a:rPr lang="ru-RU" dirty="0" smtClean="0"/>
              <a:t> Жан </a:t>
            </a:r>
            <a:r>
              <a:rPr lang="ru-RU" dirty="0" err="1" smtClean="0"/>
              <a:t>Рено,Одрі</a:t>
            </a:r>
            <a:r>
              <a:rPr lang="ru-RU" dirty="0" smtClean="0"/>
              <a:t> </a:t>
            </a:r>
            <a:r>
              <a:rPr lang="ru-RU" dirty="0" err="1" smtClean="0"/>
              <a:t>Тоту</a:t>
            </a:r>
            <a:r>
              <a:rPr lang="ru-RU" dirty="0" smtClean="0"/>
              <a:t>, </a:t>
            </a:r>
            <a:r>
              <a:rPr lang="ru-RU" dirty="0" err="1" smtClean="0"/>
              <a:t>Софі</a:t>
            </a:r>
            <a:r>
              <a:rPr lang="ru-RU" dirty="0" smtClean="0"/>
              <a:t> </a:t>
            </a:r>
            <a:r>
              <a:rPr lang="ru-RU" dirty="0" err="1" smtClean="0"/>
              <a:t>Марсо</a:t>
            </a:r>
            <a:r>
              <a:rPr lang="ru-RU" dirty="0" smtClean="0"/>
              <a:t>, </a:t>
            </a:r>
            <a:r>
              <a:rPr lang="ru-RU" dirty="0" err="1" smtClean="0"/>
              <a:t>Матьє</a:t>
            </a:r>
            <a:r>
              <a:rPr lang="ru-RU" dirty="0" smtClean="0"/>
              <a:t> </a:t>
            </a:r>
            <a:r>
              <a:rPr lang="ru-RU" dirty="0" err="1" smtClean="0"/>
              <a:t>Кассовітц</a:t>
            </a:r>
            <a:r>
              <a:rPr lang="ru-RU" dirty="0" smtClean="0"/>
              <a:t>, </a:t>
            </a:r>
            <a:r>
              <a:rPr lang="ru-RU" dirty="0" err="1" smtClean="0"/>
              <a:t>Крістіан</a:t>
            </a:r>
            <a:r>
              <a:rPr lang="ru-RU" dirty="0" smtClean="0"/>
              <a:t> </a:t>
            </a:r>
            <a:r>
              <a:rPr lang="ru-RU" dirty="0" err="1" smtClean="0"/>
              <a:t>Клав'є</a:t>
            </a:r>
            <a:r>
              <a:rPr lang="ru-RU" dirty="0" smtClean="0"/>
              <a:t>, </a:t>
            </a:r>
            <a:r>
              <a:rPr lang="ru-RU" dirty="0" err="1" smtClean="0"/>
              <a:t>Луї</a:t>
            </a:r>
            <a:r>
              <a:rPr lang="ru-RU" dirty="0" smtClean="0"/>
              <a:t> </a:t>
            </a:r>
            <a:r>
              <a:rPr lang="ru-RU" dirty="0" err="1" smtClean="0"/>
              <a:t>Гаррель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20px-CinematographeProjection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96136" y="188640"/>
            <a:ext cx="3175620" cy="4445868"/>
          </a:xfrm>
        </p:spPr>
      </p:pic>
      <p:pic>
        <p:nvPicPr>
          <p:cNvPr id="6" name="Рисунок 5" descr="220px-Fratelli_Lumie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492896"/>
            <a:ext cx="3078465" cy="4155928"/>
          </a:xfrm>
          <a:prstGeom prst="rect">
            <a:avLst/>
          </a:prstGeom>
        </p:spPr>
      </p:pic>
      <p:pic>
        <p:nvPicPr>
          <p:cNvPr id="7" name="Рисунок 6" descr="Cinematograph_Lumiere_advertisement_18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88640"/>
            <a:ext cx="2736304" cy="377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st.kp.yandex.net/images/actor_iphone/iphone360_24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2448272" cy="38764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400506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Люк </a:t>
            </a:r>
            <a:r>
              <a:rPr lang="uk-UA" dirty="0" err="1" smtClean="0"/>
              <a:t>Бессон</a:t>
            </a:r>
            <a:r>
              <a:rPr lang="uk-UA" dirty="0" smtClean="0"/>
              <a:t>  1959 </a:t>
            </a:r>
            <a:r>
              <a:rPr lang="uk-UA" dirty="0" err="1" smtClean="0"/>
              <a:t>“Леон”</a:t>
            </a:r>
            <a:r>
              <a:rPr lang="uk-UA" dirty="0" smtClean="0"/>
              <a:t> </a:t>
            </a:r>
            <a:r>
              <a:rPr lang="uk-UA" dirty="0" smtClean="0"/>
              <a:t>,“5 </a:t>
            </a:r>
            <a:r>
              <a:rPr lang="uk-UA" dirty="0" err="1" smtClean="0"/>
              <a:t>елемент”</a:t>
            </a:r>
            <a:endParaRPr lang="ru-RU" dirty="0"/>
          </a:p>
        </p:txBody>
      </p:sp>
      <p:pic>
        <p:nvPicPr>
          <p:cNvPr id="39940" name="Picture 4" descr="http://st.kp.yandex.net/images/actor_iphone/iphone360_4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551632"/>
            <a:ext cx="2088232" cy="33063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76" y="5934670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/>
              <a:t>П'єр</a:t>
            </a:r>
            <a:r>
              <a:rPr lang="ru-RU" dirty="0" smtClean="0"/>
              <a:t> </a:t>
            </a:r>
            <a:r>
              <a:rPr lang="ru-RU" dirty="0" smtClean="0"/>
              <a:t>Жане 1953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Амелі</a:t>
            </a:r>
            <a:r>
              <a:rPr lang="ru-RU" dirty="0" smtClean="0"/>
              <a:t>» «</a:t>
            </a:r>
            <a:r>
              <a:rPr lang="ru-RU" dirty="0" err="1" smtClean="0"/>
              <a:t>Тривалі</a:t>
            </a:r>
            <a:r>
              <a:rPr lang="ru-RU" dirty="0" smtClean="0"/>
              <a:t> </a:t>
            </a:r>
            <a:r>
              <a:rPr lang="ru-RU" dirty="0" err="1" smtClean="0"/>
              <a:t>заручини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9942" name="Picture 6" descr="http://st.kp.yandex.net/images/actor_iphone/iphone360_180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39" y="0"/>
            <a:ext cx="2120205" cy="335699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64088" y="188640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Франсуа Озон  1967</a:t>
            </a:r>
            <a:br>
              <a:rPr lang="uk-UA" dirty="0" smtClean="0"/>
            </a:br>
            <a:r>
              <a:rPr lang="uk-UA" dirty="0" smtClean="0"/>
              <a:t>“8 </a:t>
            </a:r>
            <a:r>
              <a:rPr lang="uk-UA" dirty="0" err="1" smtClean="0"/>
              <a:t>жінок”</a:t>
            </a:r>
            <a:r>
              <a:rPr lang="uk-UA" dirty="0" smtClean="0"/>
              <a:t> ,“ </a:t>
            </a:r>
            <a:r>
              <a:rPr lang="uk-UA" dirty="0" err="1" smtClean="0"/>
              <a:t>Удома”</a:t>
            </a:r>
            <a:r>
              <a:rPr lang="uk-UA" dirty="0" smtClean="0"/>
              <a:t> , </a:t>
            </a:r>
            <a:r>
              <a:rPr lang="uk-UA" dirty="0" err="1" smtClean="0"/>
              <a:t>“Час</a:t>
            </a:r>
            <a:r>
              <a:rPr lang="uk-UA" dirty="0" smtClean="0"/>
              <a:t> </a:t>
            </a:r>
            <a:r>
              <a:rPr lang="uk-UA" dirty="0" err="1" smtClean="0"/>
              <a:t>прощання”</a:t>
            </a:r>
            <a:endParaRPr lang="ru-RU" dirty="0"/>
          </a:p>
        </p:txBody>
      </p:sp>
      <p:pic>
        <p:nvPicPr>
          <p:cNvPr id="39944" name="Picture 8" descr="http://st.kp.yandex.net/images/actor/2527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437619"/>
            <a:ext cx="2160240" cy="342038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652120" y="2420888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Філіп </a:t>
            </a:r>
            <a:r>
              <a:rPr lang="uk-UA" dirty="0" err="1" smtClean="0"/>
              <a:t>Гарель</a:t>
            </a:r>
            <a:r>
              <a:rPr lang="uk-UA" dirty="0" smtClean="0"/>
              <a:t> 1948</a:t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dirty="0" err="1" smtClean="0"/>
              <a:t>“Кордон</a:t>
            </a:r>
            <a:r>
              <a:rPr lang="uk-UA" dirty="0" smtClean="0"/>
              <a:t> </a:t>
            </a:r>
            <a:r>
              <a:rPr lang="uk-UA" dirty="0" err="1" smtClean="0"/>
              <a:t>світанку”</a:t>
            </a:r>
            <a:r>
              <a:rPr lang="uk-UA" dirty="0" smtClean="0"/>
              <a:t>, </a:t>
            </a:r>
            <a:br>
              <a:rPr lang="uk-UA" dirty="0" smtClean="0"/>
            </a:br>
            <a:r>
              <a:rPr lang="uk-UA" dirty="0" err="1" smtClean="0"/>
              <a:t>“Постійні</a:t>
            </a:r>
            <a:r>
              <a:rPr lang="uk-UA" dirty="0" smtClean="0"/>
              <a:t> </a:t>
            </a:r>
            <a:r>
              <a:rPr lang="uk-UA" dirty="0" err="1" smtClean="0"/>
              <a:t>коханці”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Гийом Кане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8"/>
            <a:ext cx="3635896" cy="5616624"/>
          </a:xfrm>
          <a:prstGeom prst="rect">
            <a:avLst/>
          </a:prstGeom>
          <a:noFill/>
        </p:spPr>
      </p:pic>
      <p:pic>
        <p:nvPicPr>
          <p:cNvPr id="41988" name="Picture 4" descr="Марион Котийяр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556792"/>
            <a:ext cx="3307957" cy="49685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64088" y="62068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Маріон</a:t>
            </a:r>
            <a:r>
              <a:rPr lang="uk-UA" dirty="0" smtClean="0"/>
              <a:t> </a:t>
            </a:r>
            <a:r>
              <a:rPr lang="uk-UA" dirty="0" err="1" smtClean="0"/>
              <a:t>Катійяр</a:t>
            </a:r>
            <a:r>
              <a:rPr lang="uk-UA" dirty="0" smtClean="0"/>
              <a:t>  1975 </a:t>
            </a:r>
            <a:r>
              <a:rPr lang="uk-UA" dirty="0" err="1" smtClean="0"/>
              <a:t>“Початок”</a:t>
            </a:r>
            <a:r>
              <a:rPr lang="uk-UA" dirty="0" smtClean="0"/>
              <a:t>,Життя у рожевому </a:t>
            </a:r>
            <a:r>
              <a:rPr lang="uk-UA" dirty="0" err="1" smtClean="0"/>
              <a:t>світлі”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0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Гійом Кане </a:t>
            </a:r>
            <a:r>
              <a:rPr lang="uk-UA" dirty="0" err="1" smtClean="0"/>
              <a:t>“Щасливого</a:t>
            </a:r>
            <a:r>
              <a:rPr lang="uk-UA" dirty="0" smtClean="0"/>
              <a:t> </a:t>
            </a:r>
            <a:r>
              <a:rPr lang="uk-UA" dirty="0" err="1" smtClean="0"/>
              <a:t>Різдва”</a:t>
            </a:r>
            <a:r>
              <a:rPr lang="uk-UA" dirty="0" smtClean="0"/>
              <a:t>,</a:t>
            </a:r>
            <a:r>
              <a:rPr lang="ru-RU" dirty="0" smtClean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Закохайся</a:t>
            </a:r>
            <a:r>
              <a:rPr lang="ru-RU" dirty="0" smtClean="0"/>
              <a:t> </a:t>
            </a:r>
            <a:r>
              <a:rPr lang="ru-RU" dirty="0" smtClean="0"/>
              <a:t>в мене,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насмілишся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322128" cy="63408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Закохайся</a:t>
            </a:r>
            <a:r>
              <a:rPr lang="ru-RU" dirty="0" smtClean="0"/>
              <a:t> в мене,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насмілишся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2003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68760"/>
            <a:ext cx="4032448" cy="349336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err="1" smtClean="0"/>
              <a:t>Життя</a:t>
            </a:r>
            <a:r>
              <a:rPr lang="ru-RU" dirty="0" smtClean="0"/>
              <a:t> - </a:t>
            </a:r>
            <a:r>
              <a:rPr lang="ru-RU" dirty="0" err="1" smtClean="0"/>
              <a:t>гра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фільм</a:t>
            </a:r>
            <a:r>
              <a:rPr lang="ru-RU" dirty="0" smtClean="0"/>
              <a:t> тому </a:t>
            </a:r>
            <a:r>
              <a:rPr lang="ru-RU" dirty="0" err="1" smtClean="0"/>
              <a:t>доказ</a:t>
            </a:r>
            <a:r>
              <a:rPr lang="ru-RU" dirty="0" smtClean="0"/>
              <a:t>. </a:t>
            </a:r>
            <a:r>
              <a:rPr lang="ru-RU" dirty="0" err="1" smtClean="0"/>
              <a:t>Жульєн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Софі</a:t>
            </a:r>
            <a:r>
              <a:rPr lang="ru-RU" dirty="0" smtClean="0"/>
              <a:t> не </a:t>
            </a:r>
            <a:r>
              <a:rPr lang="ru-RU" dirty="0" err="1" smtClean="0"/>
              <a:t>грають</a:t>
            </a:r>
            <a:r>
              <a:rPr lang="ru-RU" dirty="0" smtClean="0"/>
              <a:t> в </a:t>
            </a:r>
            <a:r>
              <a:rPr lang="ru-RU" dirty="0" err="1" smtClean="0"/>
              <a:t>життя</a:t>
            </a:r>
            <a:r>
              <a:rPr lang="ru-RU" dirty="0" smtClean="0"/>
              <a:t>, вони </a:t>
            </a:r>
            <a:r>
              <a:rPr lang="ru-RU" dirty="0" err="1" smtClean="0"/>
              <a:t>грають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життям</a:t>
            </a:r>
            <a:r>
              <a:rPr lang="ru-RU" dirty="0" smtClean="0"/>
              <a:t>. 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 smtClean="0"/>
              <a:t>якби</a:t>
            </a:r>
            <a:r>
              <a:rPr lang="ru-RU" dirty="0" smtClean="0"/>
              <a:t> вони </a:t>
            </a:r>
            <a:r>
              <a:rPr lang="ru-RU" dirty="0" err="1" smtClean="0"/>
              <a:t>одружилися</a:t>
            </a:r>
            <a:r>
              <a:rPr lang="ru-RU" dirty="0" smtClean="0"/>
              <a:t>, народили </a:t>
            </a:r>
            <a:r>
              <a:rPr lang="ru-RU" dirty="0" err="1" smtClean="0"/>
              <a:t>дітей</a:t>
            </a:r>
            <a:r>
              <a:rPr lang="ru-RU" dirty="0" smtClean="0"/>
              <a:t>, </a:t>
            </a:r>
            <a:r>
              <a:rPr lang="ru-RU" dirty="0" err="1" smtClean="0"/>
              <a:t>були</a:t>
            </a:r>
            <a:r>
              <a:rPr lang="ru-RU" dirty="0" smtClean="0"/>
              <a:t> б вони </a:t>
            </a:r>
            <a:r>
              <a:rPr lang="ru-RU" dirty="0" err="1" smtClean="0"/>
              <a:t>щасливі</a:t>
            </a:r>
            <a:r>
              <a:rPr lang="ru-RU" dirty="0" smtClean="0"/>
              <a:t>? Вони </a:t>
            </a:r>
            <a:r>
              <a:rPr lang="ru-RU" dirty="0" err="1" smtClean="0"/>
              <a:t>боролися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повсякденною</a:t>
            </a:r>
            <a:r>
              <a:rPr lang="ru-RU" dirty="0" smtClean="0"/>
              <a:t> </a:t>
            </a:r>
            <a:r>
              <a:rPr lang="ru-RU" dirty="0" err="1" smtClean="0"/>
              <a:t>життям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простих</a:t>
            </a:r>
            <a:r>
              <a:rPr lang="ru-RU" dirty="0" smtClean="0"/>
              <a:t> </a:t>
            </a:r>
            <a:r>
              <a:rPr lang="ru-RU" dirty="0" err="1" smtClean="0"/>
              <a:t>слів</a:t>
            </a:r>
            <a:r>
              <a:rPr lang="ru-RU" dirty="0" smtClean="0"/>
              <a:t>: «Слабо - не слабо»</a:t>
            </a:r>
            <a:endParaRPr lang="ru-RU" dirty="0"/>
          </a:p>
        </p:txBody>
      </p:sp>
      <p:pic>
        <p:nvPicPr>
          <p:cNvPr id="43010" name="Picture 2" descr="http://www.kinopoisk.ru/images/film_big/63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5980" y="692696"/>
            <a:ext cx="4188020" cy="59320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5103674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</a:t>
            </a:r>
            <a:r>
              <a:rPr lang="ru-RU" dirty="0" smtClean="0"/>
              <a:t>вам слабо </a:t>
            </a:r>
            <a:r>
              <a:rPr lang="ru-RU" dirty="0" err="1" smtClean="0"/>
              <a:t>стояти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зав'язаними</a:t>
            </a:r>
            <a:r>
              <a:rPr lang="ru-RU" dirty="0" smtClean="0"/>
              <a:t> </a:t>
            </a:r>
            <a:r>
              <a:rPr lang="ru-RU" dirty="0" err="1" smtClean="0"/>
              <a:t>очима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вслухатися</a:t>
            </a:r>
            <a:r>
              <a:rPr lang="ru-RU" dirty="0" smtClean="0"/>
              <a:t> в </a:t>
            </a:r>
            <a:r>
              <a:rPr lang="ru-RU" dirty="0" err="1" smtClean="0"/>
              <a:t>стукіт</a:t>
            </a:r>
            <a:r>
              <a:rPr lang="ru-RU" dirty="0" smtClean="0"/>
              <a:t> </a:t>
            </a:r>
            <a:r>
              <a:rPr lang="ru-RU" dirty="0" err="1" smtClean="0"/>
              <a:t>коліс</a:t>
            </a:r>
            <a:r>
              <a:rPr lang="ru-RU" dirty="0" smtClean="0"/>
              <a:t> </a:t>
            </a:r>
            <a:r>
              <a:rPr lang="ru-RU" dirty="0" err="1" smtClean="0"/>
              <a:t>поїзда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прибуває</a:t>
            </a:r>
            <a:r>
              <a:rPr lang="ru-RU" dirty="0" smtClean="0"/>
              <a:t>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static1.purepeople.ru/articles/5/19/65/@/15458-vensan-kassel-637x0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3126273" cy="43924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188640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Венсан</a:t>
            </a:r>
            <a:r>
              <a:rPr lang="ru-RU" dirty="0" smtClean="0"/>
              <a:t> </a:t>
            </a:r>
            <a:r>
              <a:rPr lang="ru-RU" dirty="0" err="1" smtClean="0"/>
              <a:t>Кассель</a:t>
            </a:r>
            <a:r>
              <a:rPr lang="ru-RU" dirty="0" smtClean="0"/>
              <a:t> 1966  «</a:t>
            </a:r>
            <a:r>
              <a:rPr lang="ru-RU" dirty="0" err="1" smtClean="0"/>
              <a:t>Чорний</a:t>
            </a:r>
            <a:r>
              <a:rPr lang="ru-RU" dirty="0" smtClean="0"/>
              <a:t> </a:t>
            </a:r>
            <a:r>
              <a:rPr lang="ru-RU" dirty="0" err="1" smtClean="0"/>
              <a:t>лебідь</a:t>
            </a:r>
            <a:r>
              <a:rPr lang="ru-RU" dirty="0" smtClean="0"/>
              <a:t>» «Ненависть»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188640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Самі</a:t>
            </a:r>
            <a:r>
              <a:rPr lang="ru-RU" dirty="0" smtClean="0"/>
              <a:t> </a:t>
            </a:r>
            <a:r>
              <a:rPr lang="ru-RU" dirty="0" err="1" smtClean="0"/>
              <a:t>Насері</a:t>
            </a:r>
            <a:r>
              <a:rPr lang="ru-RU" dirty="0" smtClean="0"/>
              <a:t> 1961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Таксі</a:t>
            </a:r>
            <a:r>
              <a:rPr lang="ru-RU" dirty="0" smtClean="0"/>
              <a:t>» , «</a:t>
            </a:r>
            <a:r>
              <a:rPr lang="ru-RU" dirty="0" err="1" smtClean="0"/>
              <a:t>Таксі</a:t>
            </a:r>
            <a:r>
              <a:rPr lang="ru-RU" dirty="0" smtClean="0"/>
              <a:t> 2», «</a:t>
            </a:r>
            <a:r>
              <a:rPr lang="ru-RU" dirty="0" err="1" smtClean="0"/>
              <a:t>Таксі</a:t>
            </a:r>
            <a:r>
              <a:rPr lang="ru-RU" dirty="0" smtClean="0"/>
              <a:t> 3» , «Осине </a:t>
            </a:r>
            <a:r>
              <a:rPr lang="ru-RU" dirty="0" err="1" smtClean="0"/>
              <a:t>гніздо</a:t>
            </a:r>
            <a:r>
              <a:rPr lang="ru-RU" dirty="0" smtClean="0"/>
              <a:t>» , «Леон»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5060" name="Picture 4" descr="http://st.kp.yandex.net/images/actor_iphone/iphone360_552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96752"/>
            <a:ext cx="3429000" cy="5429251"/>
          </a:xfrm>
          <a:prstGeom prst="rect">
            <a:avLst/>
          </a:prstGeom>
          <a:noFill/>
        </p:spPr>
      </p:pic>
      <p:pic>
        <p:nvPicPr>
          <p:cNvPr id="45062" name="Picture 6" descr="http://st.kp.yandex.net/images/actor_iphone/iphone360_115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69316"/>
            <a:ext cx="2771800" cy="43886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71800" y="4941168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Жан Рено 1948</a:t>
            </a:r>
            <a:br>
              <a:rPr lang="uk-UA" dirty="0" smtClean="0"/>
            </a:br>
            <a:r>
              <a:rPr lang="uk-UA" dirty="0" err="1" smtClean="0"/>
              <a:t>“Леон”</a:t>
            </a:r>
            <a:r>
              <a:rPr lang="uk-UA" dirty="0" smtClean="0"/>
              <a:t> , </a:t>
            </a:r>
            <a:r>
              <a:rPr lang="uk-UA" dirty="0" err="1" smtClean="0"/>
              <a:t>“Блакитна</a:t>
            </a:r>
            <a:r>
              <a:rPr lang="uk-UA" dirty="0" smtClean="0"/>
              <a:t> </a:t>
            </a:r>
            <a:r>
              <a:rPr lang="uk-UA" dirty="0" err="1" smtClean="0"/>
              <a:t>безодня”</a:t>
            </a:r>
            <a:r>
              <a:rPr lang="uk-UA" dirty="0" smtClean="0"/>
              <a:t> </a:t>
            </a:r>
            <a:r>
              <a:rPr lang="uk-UA" dirty="0" err="1" smtClean="0"/>
              <a:t>“Невезучі”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Одри Тоту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60205"/>
            <a:ext cx="3672408" cy="563714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Одрі </a:t>
            </a:r>
            <a:r>
              <a:rPr lang="uk-UA" dirty="0" err="1" smtClean="0"/>
              <a:t>Тоту</a:t>
            </a:r>
            <a:r>
              <a:rPr lang="uk-UA" dirty="0" smtClean="0"/>
              <a:t> 1976 </a:t>
            </a:r>
            <a:br>
              <a:rPr lang="uk-UA" dirty="0" smtClean="0"/>
            </a:br>
            <a:r>
              <a:rPr lang="uk-UA" dirty="0" err="1" smtClean="0"/>
              <a:t>“Амелі”</a:t>
            </a:r>
            <a:r>
              <a:rPr lang="uk-UA" dirty="0" smtClean="0"/>
              <a:t>, </a:t>
            </a:r>
            <a:r>
              <a:rPr lang="uk-UA" dirty="0" err="1" smtClean="0"/>
              <a:t>“Тривалі</a:t>
            </a:r>
            <a:r>
              <a:rPr lang="uk-UA" dirty="0" smtClean="0"/>
              <a:t> </a:t>
            </a:r>
            <a:r>
              <a:rPr lang="uk-UA" dirty="0" err="1" smtClean="0"/>
              <a:t>заручини”</a:t>
            </a:r>
            <a:r>
              <a:rPr lang="uk-UA" dirty="0" smtClean="0"/>
              <a:t> , </a:t>
            </a:r>
            <a:r>
              <a:rPr lang="uk-UA" dirty="0" err="1" smtClean="0"/>
              <a:t>”Просто</a:t>
            </a:r>
            <a:r>
              <a:rPr lang="uk-UA" dirty="0" smtClean="0"/>
              <a:t> </a:t>
            </a:r>
            <a:r>
              <a:rPr lang="uk-UA" dirty="0" err="1" smtClean="0"/>
              <a:t>разом”</a:t>
            </a:r>
            <a:r>
              <a:rPr lang="uk-UA" dirty="0" smtClean="0"/>
              <a:t> </a:t>
            </a:r>
            <a:r>
              <a:rPr lang="uk-UA" dirty="0" err="1" smtClean="0"/>
              <a:t>“Фатальна</a:t>
            </a:r>
            <a:r>
              <a:rPr lang="uk-UA" dirty="0" smtClean="0"/>
              <a:t> </a:t>
            </a:r>
            <a:r>
              <a:rPr lang="uk-UA" dirty="0" err="1" smtClean="0"/>
              <a:t>красуня”</a:t>
            </a:r>
            <a:endParaRPr lang="ru-RU" dirty="0"/>
          </a:p>
        </p:txBody>
      </p:sp>
      <p:pic>
        <p:nvPicPr>
          <p:cNvPr id="46084" name="Picture 4" descr="http://bestin.ua/static/uploads/2013/February/21/vanessa/vanessa-paradis210213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980728"/>
            <a:ext cx="4707620" cy="55446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27984" y="0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dirty="0" smtClean="0"/>
              <a:t>Ванесса </a:t>
            </a:r>
            <a:r>
              <a:rPr lang="ru-RU" dirty="0" err="1" smtClean="0"/>
              <a:t>Параді</a:t>
            </a:r>
            <a:r>
              <a:rPr lang="ru-RU" dirty="0" smtClean="0"/>
              <a:t>  1972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Дівчина</a:t>
            </a:r>
            <a:r>
              <a:rPr lang="ru-RU" dirty="0" smtClean="0"/>
              <a:t> на мосту», «Кафе де  Флор», «</a:t>
            </a:r>
            <a:r>
              <a:rPr lang="ru-RU" dirty="0" err="1" smtClean="0"/>
              <a:t>Еліза</a:t>
            </a:r>
            <a:r>
              <a:rPr lang="ru-RU" dirty="0" smtClean="0"/>
              <a:t>», «</a:t>
            </a:r>
            <a:r>
              <a:rPr lang="ru-RU" dirty="0" err="1" smtClean="0"/>
              <a:t>Біле</a:t>
            </a:r>
            <a:r>
              <a:rPr lang="ru-RU" dirty="0" smtClean="0"/>
              <a:t> </a:t>
            </a:r>
            <a:r>
              <a:rPr lang="ru-RU" dirty="0" err="1" smtClean="0"/>
              <a:t>весілля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французького</a:t>
            </a:r>
            <a:r>
              <a:rPr lang="ru-RU" dirty="0" smtClean="0"/>
              <a:t> </a:t>
            </a:r>
            <a:r>
              <a:rPr lang="ru-RU" dirty="0" err="1" smtClean="0"/>
              <a:t>кіно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052736"/>
            <a:ext cx="4504544" cy="4800600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Починаючи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 1980 року 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поширювався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Голлівудського</a:t>
            </a:r>
            <a:r>
              <a:rPr lang="ru-RU" dirty="0" smtClean="0"/>
              <a:t> </a:t>
            </a:r>
            <a:r>
              <a:rPr lang="ru-RU" dirty="0" err="1" smtClean="0"/>
              <a:t>кіно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кіно</a:t>
            </a:r>
            <a:r>
              <a:rPr lang="ru-RU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 </a:t>
            </a:r>
            <a:r>
              <a:rPr lang="ru-RU" dirty="0" err="1" smtClean="0"/>
              <a:t>міцно</a:t>
            </a:r>
            <a:r>
              <a:rPr lang="ru-RU" dirty="0" smtClean="0"/>
              <a:t> </a:t>
            </a:r>
            <a:r>
              <a:rPr lang="ru-RU" dirty="0" err="1" smtClean="0"/>
              <a:t>закріпилося</a:t>
            </a:r>
            <a:r>
              <a:rPr lang="ru-RU" dirty="0" smtClean="0"/>
              <a:t> в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лідера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жанрі</a:t>
            </a:r>
            <a:r>
              <a:rPr lang="ru-RU" dirty="0" smtClean="0"/>
              <a:t> </a:t>
            </a:r>
            <a:r>
              <a:rPr lang="ru-RU" dirty="0" err="1" smtClean="0"/>
              <a:t>комедії</a:t>
            </a:r>
            <a:r>
              <a:rPr lang="ru-RU" dirty="0" smtClean="0"/>
              <a:t> </a:t>
            </a:r>
            <a:r>
              <a:rPr lang="ru-RU" dirty="0" smtClean="0"/>
              <a:t>та</a:t>
            </a:r>
          </a:p>
          <a:p>
            <a:pPr>
              <a:buNone/>
            </a:pPr>
            <a:r>
              <a:rPr lang="ru-RU" dirty="0" smtClean="0"/>
              <a:t> </a:t>
            </a:r>
            <a:r>
              <a:rPr lang="ru-RU" dirty="0" err="1" smtClean="0"/>
              <a:t>авторського</a:t>
            </a:r>
            <a:r>
              <a:rPr lang="ru-RU" dirty="0" smtClean="0"/>
              <a:t> </a:t>
            </a:r>
            <a:r>
              <a:rPr lang="ru-RU" dirty="0" err="1" smtClean="0"/>
              <a:t>кіно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47108" name="Picture 4" descr="http://www.kinopoisk.ru/images/film_big/14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2383" y="980728"/>
            <a:ext cx="3361617" cy="4896544"/>
          </a:xfrm>
          <a:prstGeom prst="rect">
            <a:avLst/>
          </a:prstGeom>
          <a:noFill/>
        </p:spPr>
      </p:pic>
      <p:pic>
        <p:nvPicPr>
          <p:cNvPr id="47110" name="Picture 6" descr="Такси 2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5057801"/>
            <a:ext cx="2862900" cy="1800199"/>
          </a:xfrm>
          <a:prstGeom prst="rect">
            <a:avLst/>
          </a:prstGeom>
          <a:noFill/>
        </p:spPr>
      </p:pic>
      <p:pic>
        <p:nvPicPr>
          <p:cNvPr id="47112" name="Picture 8" descr="Такси 2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29953"/>
            <a:ext cx="2830524" cy="182804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68144" y="594928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Таксі 1998 комедія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www.artleo.com/images/201109/artleo.com_10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961"/>
            <a:ext cx="9144000" cy="687447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748464" cy="6453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Авторство </a:t>
            </a:r>
            <a:r>
              <a:rPr lang="ru-RU" dirty="0" err="1" smtClean="0"/>
              <a:t>терміну</a:t>
            </a:r>
            <a:r>
              <a:rPr lang="ru-RU" dirty="0" smtClean="0"/>
              <a:t> «</a:t>
            </a:r>
            <a:r>
              <a:rPr lang="ru-RU" dirty="0" err="1" smtClean="0"/>
              <a:t>кінематограф</a:t>
            </a:r>
            <a:r>
              <a:rPr lang="ru-RU" dirty="0" smtClean="0"/>
              <a:t>» 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dirty="0" err="1" smtClean="0"/>
              <a:t>братам</a:t>
            </a:r>
            <a:r>
              <a:rPr lang="ru-RU" dirty="0" smtClean="0"/>
              <a:t> </a:t>
            </a:r>
            <a:r>
              <a:rPr lang="ru-RU" dirty="0" err="1" smtClean="0"/>
              <a:t>Люм'єр</a:t>
            </a:r>
            <a:r>
              <a:rPr lang="ru-RU" dirty="0" smtClean="0"/>
              <a:t> та </a:t>
            </a:r>
            <a:r>
              <a:rPr lang="ru-RU" dirty="0" err="1" smtClean="0"/>
              <a:t>ґрунтується</a:t>
            </a:r>
            <a:r>
              <a:rPr lang="ru-RU" dirty="0" smtClean="0"/>
              <a:t> на </a:t>
            </a:r>
            <a:r>
              <a:rPr lang="ru-RU" dirty="0" err="1" smtClean="0"/>
              <a:t>поєднанні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грецьких</a:t>
            </a:r>
            <a:r>
              <a:rPr lang="ru-RU" dirty="0" smtClean="0"/>
              <a:t> </a:t>
            </a:r>
            <a:r>
              <a:rPr lang="ru-RU" dirty="0" err="1" smtClean="0"/>
              <a:t>слів</a:t>
            </a:r>
            <a:r>
              <a:rPr lang="ru-RU" dirty="0" smtClean="0"/>
              <a:t>: «</a:t>
            </a:r>
            <a:r>
              <a:rPr lang="ru-RU" dirty="0" err="1" smtClean="0"/>
              <a:t>кінема</a:t>
            </a:r>
            <a:r>
              <a:rPr lang="ru-RU" dirty="0" smtClean="0"/>
              <a:t>» — </a:t>
            </a:r>
            <a:r>
              <a:rPr lang="ru-RU" dirty="0" err="1" smtClean="0"/>
              <a:t>рух</a:t>
            </a:r>
            <a:r>
              <a:rPr lang="ru-RU" dirty="0" smtClean="0"/>
              <a:t> та «графа» — </a:t>
            </a:r>
            <a:r>
              <a:rPr lang="ru-RU" dirty="0" err="1" smtClean="0"/>
              <a:t>писати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sz="4000" dirty="0" smtClean="0"/>
              <a:t>У </a:t>
            </a:r>
            <a:r>
              <a:rPr lang="ru-RU" sz="4000" dirty="0" err="1" smtClean="0"/>
              <a:t>Франції</a:t>
            </a:r>
            <a:r>
              <a:rPr lang="ru-RU" sz="4000" dirty="0" smtClean="0"/>
              <a:t> </a:t>
            </a:r>
            <a:r>
              <a:rPr lang="ru-RU" sz="4000" dirty="0" err="1" smtClean="0"/>
              <a:t>створюється</a:t>
            </a:r>
            <a:r>
              <a:rPr lang="ru-RU" sz="4000" dirty="0" smtClean="0"/>
              <a:t> </a:t>
            </a:r>
          </a:p>
          <a:p>
            <a:pPr>
              <a:buNone/>
            </a:pPr>
            <a:r>
              <a:rPr lang="ru-RU" sz="4000" dirty="0" err="1" smtClean="0"/>
              <a:t>найбільша</a:t>
            </a:r>
            <a:r>
              <a:rPr lang="ru-RU" sz="4000" dirty="0" smtClean="0"/>
              <a:t> </a:t>
            </a:r>
            <a:r>
              <a:rPr lang="ru-RU" sz="4000" dirty="0" err="1" smtClean="0"/>
              <a:t>кількість</a:t>
            </a:r>
            <a:r>
              <a:rPr lang="ru-RU" sz="4000" dirty="0" smtClean="0"/>
              <a:t>  </a:t>
            </a:r>
            <a:r>
              <a:rPr lang="ru-RU" sz="4000" dirty="0" err="1" smtClean="0"/>
              <a:t>фільмів</a:t>
            </a:r>
            <a:r>
              <a:rPr lang="ru-RU" sz="4000" dirty="0" smtClean="0"/>
              <a:t> на </a:t>
            </a:r>
          </a:p>
          <a:p>
            <a:pPr>
              <a:buNone/>
            </a:pPr>
            <a:r>
              <a:rPr lang="ru-RU" sz="4000" dirty="0" smtClean="0"/>
              <a:t> </a:t>
            </a:r>
            <a:r>
              <a:rPr lang="ru-RU" sz="4000" dirty="0" smtClean="0"/>
              <a:t>                                душу </a:t>
            </a:r>
            <a:r>
              <a:rPr lang="ru-RU" sz="4000" dirty="0" err="1" smtClean="0"/>
              <a:t>населення</a:t>
            </a:r>
            <a:r>
              <a:rPr lang="ru-RU" sz="40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6347048" cy="475918"/>
          </a:xfrm>
        </p:spPr>
        <p:txBody>
          <a:bodyPr>
            <a:normAutofit/>
          </a:bodyPr>
          <a:lstStyle/>
          <a:p>
            <a:r>
              <a:rPr lang="uk-UA" dirty="0" smtClean="0"/>
              <a:t>Перші фільми братів </a:t>
            </a:r>
            <a:r>
              <a:rPr lang="ru-RU" dirty="0" err="1" smtClean="0"/>
              <a:t>Люм'єр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764704"/>
            <a:ext cx="3810000" cy="404656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Вихід</a:t>
            </a:r>
            <a:r>
              <a:rPr lang="ru-RU" dirty="0" smtClean="0"/>
              <a:t> </a:t>
            </a:r>
            <a:r>
              <a:rPr lang="ru-RU" dirty="0" err="1" smtClean="0"/>
              <a:t>робочих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фабрики </a:t>
            </a:r>
            <a:r>
              <a:rPr lang="ru-RU" dirty="0" err="1" smtClean="0"/>
              <a:t>Люм'єр</a:t>
            </a:r>
            <a:r>
              <a:rPr lang="ru-RU" dirty="0" smtClean="0"/>
              <a:t>» 1895</a:t>
            </a:r>
            <a:endParaRPr lang="ru-RU" dirty="0"/>
          </a:p>
        </p:txBody>
      </p:sp>
      <p:pic>
        <p:nvPicPr>
          <p:cNvPr id="5" name="Содержимое 4" descr="200px-Sortieusinelumier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3960440" cy="2653495"/>
          </a:xfrm>
        </p:spPr>
      </p:pic>
      <p:pic>
        <p:nvPicPr>
          <p:cNvPr id="6" name="Рисунок 5" descr="arroseur-arrose-1895-01-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123292"/>
            <a:ext cx="4006473" cy="2665748"/>
          </a:xfrm>
          <a:prstGeom prst="rect">
            <a:avLst/>
          </a:prstGeom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4860032" y="764704"/>
            <a:ext cx="3810000" cy="4046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lvl="0">
              <a:buClr>
                <a:schemeClr val="accent1"/>
              </a:buClr>
              <a:buSzPct val="80000"/>
            </a:pPr>
            <a:r>
              <a:rPr lang="ru-RU" sz="1400" dirty="0"/>
              <a:t>«</a:t>
            </a:r>
            <a:r>
              <a:rPr lang="ru-RU" sz="1400" dirty="0" err="1"/>
              <a:t>Политий</a:t>
            </a:r>
            <a:r>
              <a:rPr lang="ru-RU" sz="1400" dirty="0"/>
              <a:t> </a:t>
            </a:r>
            <a:r>
              <a:rPr lang="ru-RU" sz="1400" dirty="0" err="1"/>
              <a:t>поливальник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1895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L'Arrivée_d'un_train_en_gare_de_La_Ciot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789040"/>
            <a:ext cx="3960440" cy="2550812"/>
          </a:xfrm>
          <a:prstGeom prst="rect">
            <a:avLst/>
          </a:prstGeom>
        </p:spPr>
      </p:pic>
      <p:sp>
        <p:nvSpPr>
          <p:cNvPr id="9" name="Текст 2"/>
          <p:cNvSpPr txBox="1">
            <a:spLocks/>
          </p:cNvSpPr>
          <p:nvPr/>
        </p:nvSpPr>
        <p:spPr>
          <a:xfrm>
            <a:off x="395536" y="6309320"/>
            <a:ext cx="3810000" cy="4046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lvl="0">
              <a:buClr>
                <a:schemeClr val="accent1"/>
              </a:buClr>
              <a:buSzPct val="80000"/>
            </a:pPr>
            <a:r>
              <a:rPr lang="ru-RU" sz="1400" dirty="0" smtClean="0"/>
              <a:t>«</a:t>
            </a:r>
            <a:r>
              <a:rPr lang="ru-RU" sz="1400" dirty="0" err="1"/>
              <a:t>Прибуття</a:t>
            </a:r>
            <a:r>
              <a:rPr lang="ru-RU" sz="1400" dirty="0"/>
              <a:t> потягу на вокзал </a:t>
            </a:r>
            <a:r>
              <a:rPr lang="ru-RU" sz="1400" dirty="0" err="1"/>
              <a:t>Ла-Сьота</a:t>
            </a:r>
            <a:r>
              <a:rPr lang="ru-RU" sz="1400" dirty="0" smtClean="0"/>
              <a:t>» 1896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4932040" y="6381328"/>
            <a:ext cx="3810000" cy="4766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lvl="0">
              <a:buClr>
                <a:schemeClr val="accent1"/>
              </a:buClr>
              <a:buSzPct val="80000"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lang="ru-RU" sz="1400" dirty="0" err="1" smtClean="0"/>
              <a:t>Механічний</a:t>
            </a:r>
            <a:r>
              <a:rPr lang="ru-RU" sz="1400" dirty="0" smtClean="0"/>
              <a:t> </a:t>
            </a:r>
            <a:r>
              <a:rPr lang="ru-RU" sz="1400" dirty="0" err="1"/>
              <a:t>м'ясник</a:t>
            </a:r>
            <a:r>
              <a:rPr lang="ru-RU" sz="1400" dirty="0"/>
              <a:t>»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1895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 descr="La_charcuterie_mecaniq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789040"/>
            <a:ext cx="4038976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95536" y="2865437"/>
            <a:ext cx="8153400" cy="3992563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atin typeface="Palatino Linotype" pitchFamily="18" charset="0"/>
              </a:rPr>
              <a:t>Проте найвідомішим фільмом винахідників кінематографу є </a:t>
            </a:r>
            <a:r>
              <a:rPr lang="uk-UA" dirty="0" err="1" smtClean="0">
                <a:latin typeface="Palatino Linotype" pitchFamily="18" charset="0"/>
              </a:rPr>
              <a:t>“Прибуття</a:t>
            </a:r>
            <a:r>
              <a:rPr lang="uk-UA" dirty="0" smtClean="0">
                <a:latin typeface="Palatino Linotype" pitchFamily="18" charset="0"/>
              </a:rPr>
              <a:t> поїзда на вокзал </a:t>
            </a:r>
            <a:r>
              <a:rPr lang="uk-UA" dirty="0" err="1" smtClean="0">
                <a:latin typeface="Palatino Linotype" pitchFamily="18" charset="0"/>
              </a:rPr>
              <a:t>Ла-Сьота”</a:t>
            </a:r>
            <a:r>
              <a:rPr lang="uk-UA" dirty="0" smtClean="0">
                <a:latin typeface="Palatino Linotype" pitchFamily="18" charset="0"/>
              </a:rPr>
              <a:t>(</a:t>
            </a:r>
            <a:r>
              <a:rPr lang="fr-FR" dirty="0" smtClean="0">
                <a:latin typeface="Palatino Linotype" pitchFamily="18" charset="0"/>
              </a:rPr>
              <a:t>L’Arrivée d’un train en gare de la Ciotat</a:t>
            </a:r>
            <a:r>
              <a:rPr lang="uk-UA" dirty="0" smtClean="0">
                <a:latin typeface="Palatino Linotype" pitchFamily="18" charset="0"/>
              </a:rPr>
              <a:t>). До речі, під час перегляду цієї стрічки деякі глядачі втекли, гадаючи, що то на них їде справжній поїзд.</a:t>
            </a:r>
            <a:endParaRPr lang="ru-RU" dirty="0"/>
          </a:p>
        </p:txBody>
      </p:sp>
      <p:pic>
        <p:nvPicPr>
          <p:cNvPr id="6" name="Picture 9" descr="Pribytie_poezda_1895_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3959225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Люмьер_-_Прыбыцце_цягніка_18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4027487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3810000" cy="404664"/>
          </a:xfrm>
        </p:spPr>
        <p:txBody>
          <a:bodyPr/>
          <a:lstStyle/>
          <a:p>
            <a:r>
              <a:rPr lang="uk-UA" dirty="0" smtClean="0"/>
              <a:t>“1+1”  2011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4941168"/>
            <a:ext cx="3810000" cy="698500"/>
          </a:xfrm>
        </p:spPr>
        <p:txBody>
          <a:bodyPr>
            <a:noAutofit/>
          </a:bodyPr>
          <a:lstStyle/>
          <a:p>
            <a:r>
              <a:rPr lang="uk-UA" sz="2000" dirty="0" smtClean="0"/>
              <a:t>Далі вашій увазі будуть представлені  найвідоміші фільми сучасного французького кіномистецтва 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95536" y="620688"/>
            <a:ext cx="3384376" cy="39925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err="1" smtClean="0"/>
              <a:t>Фільм</a:t>
            </a:r>
            <a:r>
              <a:rPr lang="ru-RU" dirty="0" smtClean="0"/>
              <a:t> не про те, як </a:t>
            </a:r>
            <a:r>
              <a:rPr lang="ru-RU" dirty="0" err="1" smtClean="0"/>
              <a:t>важко</a:t>
            </a:r>
            <a:r>
              <a:rPr lang="ru-RU" dirty="0" smtClean="0"/>
              <a:t> </a:t>
            </a:r>
            <a:r>
              <a:rPr lang="ru-RU" dirty="0" err="1" smtClean="0"/>
              <a:t>жити</a:t>
            </a:r>
            <a:r>
              <a:rPr lang="ru-RU" dirty="0" smtClean="0"/>
              <a:t> </a:t>
            </a:r>
            <a:r>
              <a:rPr lang="ru-RU" dirty="0" err="1" smtClean="0"/>
              <a:t>інваліду</a:t>
            </a:r>
            <a:r>
              <a:rPr lang="ru-RU" dirty="0" smtClean="0"/>
              <a:t>, </a:t>
            </a:r>
            <a:r>
              <a:rPr lang="ru-RU" dirty="0" err="1" smtClean="0"/>
              <a:t>як</a:t>
            </a:r>
            <a:r>
              <a:rPr lang="ru-RU" dirty="0" smtClean="0"/>
              <a:t> могло б </a:t>
            </a:r>
            <a:r>
              <a:rPr lang="ru-RU" dirty="0" err="1" smtClean="0"/>
              <a:t>здатися</a:t>
            </a:r>
            <a:r>
              <a:rPr lang="ru-RU" dirty="0" smtClean="0"/>
              <a:t> на перший </a:t>
            </a:r>
            <a:r>
              <a:rPr lang="ru-RU" dirty="0" err="1" smtClean="0"/>
              <a:t>погляд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кіно</a:t>
            </a:r>
            <a:r>
              <a:rPr lang="ru-RU" dirty="0" smtClean="0"/>
              <a:t> про дружбу, про </a:t>
            </a:r>
            <a:r>
              <a:rPr lang="ru-RU" dirty="0" err="1" smtClean="0"/>
              <a:t>родинні</a:t>
            </a:r>
            <a:r>
              <a:rPr lang="ru-RU" dirty="0" smtClean="0"/>
              <a:t> </a:t>
            </a:r>
            <a:r>
              <a:rPr lang="ru-RU" dirty="0" err="1" smtClean="0"/>
              <a:t>душі</a:t>
            </a:r>
            <a:r>
              <a:rPr lang="ru-RU" dirty="0" smtClean="0"/>
              <a:t>. </a:t>
            </a:r>
            <a:r>
              <a:rPr lang="ru-RU" dirty="0" smtClean="0"/>
              <a:t>Про те, як </a:t>
            </a:r>
            <a:r>
              <a:rPr lang="ru-RU" dirty="0" err="1" smtClean="0"/>
              <a:t>несподівано</a:t>
            </a:r>
            <a:r>
              <a:rPr lang="ru-RU" dirty="0" smtClean="0"/>
              <a:t> в </a:t>
            </a:r>
            <a:r>
              <a:rPr lang="ru-RU" dirty="0" err="1" smtClean="0"/>
              <a:t>нашому</a:t>
            </a:r>
            <a:r>
              <a:rPr lang="ru-RU" dirty="0" smtClean="0"/>
              <a:t> </a:t>
            </a:r>
            <a:r>
              <a:rPr lang="ru-RU" dirty="0" err="1" smtClean="0"/>
              <a:t>житті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з'явитися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, яка </a:t>
            </a:r>
            <a:r>
              <a:rPr lang="ru-RU" dirty="0" err="1" smtClean="0"/>
              <a:t>переверне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ніг</a:t>
            </a:r>
            <a:r>
              <a:rPr lang="ru-RU" dirty="0" smtClean="0"/>
              <a:t> на голову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Про те, як </a:t>
            </a:r>
            <a:r>
              <a:rPr lang="ru-RU" dirty="0" err="1" smtClean="0"/>
              <a:t>важливо</a:t>
            </a:r>
            <a:r>
              <a:rPr lang="ru-RU" dirty="0" smtClean="0"/>
              <a:t> кожному </a:t>
            </a:r>
            <a:r>
              <a:rPr lang="ru-RU" dirty="0" err="1" smtClean="0"/>
              <a:t>з</a:t>
            </a:r>
            <a:r>
              <a:rPr lang="ru-RU" dirty="0" smtClean="0"/>
              <a:t> нас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близького</a:t>
            </a:r>
            <a:r>
              <a:rPr lang="ru-RU" dirty="0" smtClean="0"/>
              <a:t> за духом  </a:t>
            </a:r>
            <a:r>
              <a:rPr lang="ru-RU" dirty="0" smtClean="0"/>
              <a:t>друга</a:t>
            </a:r>
            <a:endParaRPr lang="ru-RU" dirty="0"/>
          </a:p>
        </p:txBody>
      </p:sp>
      <p:pic>
        <p:nvPicPr>
          <p:cNvPr id="28674" name="Picture 2" descr="1+1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88640"/>
            <a:ext cx="4891109" cy="3456384"/>
          </a:xfrm>
          <a:prstGeom prst="rect">
            <a:avLst/>
          </a:prstGeom>
          <a:noFill/>
        </p:spPr>
      </p:pic>
      <p:pic>
        <p:nvPicPr>
          <p:cNvPr id="28678" name="Picture 6" descr="http://st-im.kinopoisk.ru/im/kadr/1/6/7/kinopoisk.ru-Intouchables-1674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17032"/>
            <a:ext cx="4355976" cy="2900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Жорж </a:t>
            </a:r>
            <a:r>
              <a:rPr lang="ru-RU" b="1" dirty="0" err="1" smtClean="0"/>
              <a:t>Мельєс</a:t>
            </a:r>
            <a:r>
              <a:rPr lang="ru-RU" b="1" dirty="0" smtClean="0"/>
              <a:t> </a:t>
            </a:r>
            <a:r>
              <a:rPr lang="ru-RU" dirty="0" smtClean="0"/>
              <a:t>(фр. </a:t>
            </a:r>
            <a:r>
              <a:rPr lang="en-US" i="1" dirty="0" smtClean="0"/>
              <a:t>Georges </a:t>
            </a:r>
            <a:r>
              <a:rPr lang="en-US" i="1" dirty="0" err="1" smtClean="0"/>
              <a:t>Méliès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err="1" smtClean="0"/>
              <a:t>займає</a:t>
            </a:r>
            <a:r>
              <a:rPr lang="ru-RU" dirty="0" smtClean="0"/>
              <a:t> </a:t>
            </a:r>
            <a:r>
              <a:rPr lang="ru-RU" dirty="0" err="1" smtClean="0"/>
              <a:t>особливу</a:t>
            </a:r>
            <a:r>
              <a:rPr lang="ru-RU" dirty="0" smtClean="0"/>
              <a:t> </a:t>
            </a:r>
            <a:r>
              <a:rPr lang="ru-RU" dirty="0" err="1" smtClean="0"/>
              <a:t>позицію</a:t>
            </a:r>
            <a:r>
              <a:rPr lang="ru-RU" dirty="0" smtClean="0"/>
              <a:t> в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кінематографу</a:t>
            </a:r>
            <a:r>
              <a:rPr lang="ru-RU" dirty="0" smtClean="0"/>
              <a:t>,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перетворив</a:t>
            </a:r>
            <a:r>
              <a:rPr lang="ru-RU" dirty="0" smtClean="0"/>
              <a:t> </a:t>
            </a:r>
            <a:r>
              <a:rPr lang="ru-RU" dirty="0" err="1" smtClean="0"/>
              <a:t>винахід</a:t>
            </a:r>
            <a:r>
              <a:rPr lang="ru-RU" dirty="0" smtClean="0"/>
              <a:t> </a:t>
            </a:r>
            <a:r>
              <a:rPr lang="ru-RU" dirty="0" err="1" smtClean="0"/>
              <a:t>братів</a:t>
            </a:r>
            <a:r>
              <a:rPr lang="ru-RU" dirty="0" smtClean="0"/>
              <a:t> </a:t>
            </a:r>
            <a:r>
              <a:rPr lang="ru-RU" dirty="0" err="1" smtClean="0"/>
              <a:t>Люм'єр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інструмент</a:t>
            </a:r>
            <a:r>
              <a:rPr lang="ru-RU" dirty="0" smtClean="0"/>
              <a:t> для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фантастичних</a:t>
            </a:r>
            <a:r>
              <a:rPr lang="ru-RU" dirty="0" smtClean="0"/>
              <a:t> </a:t>
            </a:r>
            <a:r>
              <a:rPr lang="ru-RU" dirty="0" err="1" smtClean="0"/>
              <a:t>видовищ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першим Президентом </a:t>
            </a:r>
            <a:r>
              <a:rPr lang="ru-RU" dirty="0" err="1" smtClean="0"/>
              <a:t>французького</a:t>
            </a:r>
            <a:r>
              <a:rPr lang="ru-RU" dirty="0" smtClean="0"/>
              <a:t> </a:t>
            </a:r>
            <a:r>
              <a:rPr lang="ru-RU" dirty="0" err="1" smtClean="0"/>
              <a:t>кінематографічного</a:t>
            </a:r>
            <a:r>
              <a:rPr lang="ru-RU" dirty="0" smtClean="0"/>
              <a:t> синдикату, головою перших </a:t>
            </a:r>
            <a:r>
              <a:rPr lang="ru-RU" dirty="0" err="1" smtClean="0"/>
              <a:t>кінематографічних</a:t>
            </a:r>
            <a:r>
              <a:rPr lang="ru-RU" dirty="0" smtClean="0"/>
              <a:t> </a:t>
            </a:r>
            <a:r>
              <a:rPr lang="ru-RU" dirty="0" err="1" smtClean="0"/>
              <a:t>конгресів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ввів</a:t>
            </a:r>
            <a:r>
              <a:rPr lang="ru-RU" dirty="0" smtClean="0"/>
              <a:t> </a:t>
            </a:r>
            <a:r>
              <a:rPr lang="ru-RU" dirty="0" err="1" smtClean="0"/>
              <a:t>стандартну</a:t>
            </a:r>
            <a:r>
              <a:rPr lang="ru-RU" dirty="0" smtClean="0"/>
              <a:t> </a:t>
            </a:r>
            <a:r>
              <a:rPr lang="ru-RU" dirty="0" err="1" smtClean="0"/>
              <a:t>перфорацію</a:t>
            </a:r>
            <a:r>
              <a:rPr lang="ru-RU" dirty="0" smtClean="0"/>
              <a:t> на </a:t>
            </a:r>
            <a:r>
              <a:rPr lang="ru-RU" dirty="0" err="1" smtClean="0"/>
              <a:t>кінострічці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403910"/>
          </a:xfrm>
        </p:spPr>
        <p:txBody>
          <a:bodyPr/>
          <a:lstStyle/>
          <a:p>
            <a:r>
              <a:rPr lang="uk-UA" dirty="0" smtClean="0"/>
              <a:t>Фільми Ж. </a:t>
            </a:r>
            <a:r>
              <a:rPr lang="uk-UA" dirty="0" err="1" smtClean="0"/>
              <a:t>Мельєса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092280" y="692696"/>
            <a:ext cx="2051720" cy="1296144"/>
          </a:xfrm>
        </p:spPr>
        <p:txBody>
          <a:bodyPr/>
          <a:lstStyle/>
          <a:p>
            <a:r>
              <a:rPr lang="uk-UA" dirty="0" smtClean="0"/>
              <a:t>Кадр із фільму </a:t>
            </a:r>
            <a:r>
              <a:rPr lang="uk-UA" dirty="0" err="1" smtClean="0"/>
              <a:t>“Подорож</a:t>
            </a:r>
            <a:r>
              <a:rPr lang="uk-UA" dirty="0" smtClean="0"/>
              <a:t> на </a:t>
            </a:r>
            <a:r>
              <a:rPr lang="uk-UA" dirty="0" err="1" smtClean="0"/>
              <a:t>місяць”</a:t>
            </a:r>
            <a:endParaRPr lang="ru-RU" dirty="0"/>
          </a:p>
        </p:txBody>
      </p:sp>
      <p:pic>
        <p:nvPicPr>
          <p:cNvPr id="5" name="Содержимое 4" descr="220px-George_Meli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2794000" cy="3937000"/>
          </a:xfrm>
        </p:spPr>
      </p:pic>
      <p:pic>
        <p:nvPicPr>
          <p:cNvPr id="6" name="Рисунок 5" descr="beveled-0_6cfb7_79bcafce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60648"/>
            <a:ext cx="3284220" cy="2194560"/>
          </a:xfrm>
          <a:prstGeom prst="rect">
            <a:avLst/>
          </a:prstGeom>
        </p:spPr>
      </p:pic>
      <p:pic>
        <p:nvPicPr>
          <p:cNvPr id="7" name="Рисунок 6" descr="200px-Méliès,_Une_nuit_terrible_(Star_Film_26,_189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2780928"/>
            <a:ext cx="3214216" cy="2373611"/>
          </a:xfrm>
          <a:prstGeom prst="rect">
            <a:avLst/>
          </a:prstGeom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3995936" y="5229200"/>
            <a:ext cx="5148064" cy="144016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ru-RU" sz="1400" dirty="0" smtClean="0"/>
              <a:t>Сюжет</a:t>
            </a:r>
            <a:endParaRPr lang="ru-RU" sz="1400" dirty="0"/>
          </a:p>
          <a:p>
            <a:r>
              <a:rPr lang="ru-RU" sz="1400" dirty="0"/>
              <a:t>Людина </a:t>
            </a:r>
            <a:r>
              <a:rPr lang="ru-RU" sz="1400" i="1" dirty="0"/>
              <a:t>(</a:t>
            </a:r>
            <a:r>
              <a:rPr lang="ru-RU" sz="1400" i="1" dirty="0" err="1"/>
              <a:t>судячи</a:t>
            </a:r>
            <a:r>
              <a:rPr lang="ru-RU" sz="1400" i="1" dirty="0"/>
              <a:t> за </a:t>
            </a:r>
            <a:r>
              <a:rPr lang="ru-RU" sz="1400" i="1" dirty="0" err="1"/>
              <a:t>зовнішнім</a:t>
            </a:r>
            <a:r>
              <a:rPr lang="ru-RU" sz="1400" i="1" dirty="0"/>
              <a:t> </a:t>
            </a:r>
            <a:r>
              <a:rPr lang="ru-RU" sz="1400" i="1" dirty="0" err="1"/>
              <a:t>виглядом</a:t>
            </a:r>
            <a:r>
              <a:rPr lang="ru-RU" sz="1400" i="1" dirty="0"/>
              <a:t> араб)</a:t>
            </a:r>
            <a:r>
              <a:rPr lang="ru-RU" sz="1400" dirty="0"/>
              <a:t> </a:t>
            </a:r>
            <a:r>
              <a:rPr lang="ru-RU" sz="1400" dirty="0" err="1"/>
              <a:t>прокидається</a:t>
            </a:r>
            <a:r>
              <a:rPr lang="ru-RU" sz="1400" dirty="0"/>
              <a:t> </a:t>
            </a:r>
            <a:r>
              <a:rPr lang="ru-RU" sz="1400" dirty="0" err="1"/>
              <a:t>вночі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того, </a:t>
            </a:r>
            <a:r>
              <a:rPr lang="ru-RU" sz="1400" dirty="0" err="1"/>
              <a:t>що</a:t>
            </a:r>
            <a:r>
              <a:rPr lang="ru-RU" sz="1400" dirty="0"/>
              <a:t> до </a:t>
            </a:r>
            <a:r>
              <a:rPr lang="ru-RU" sz="1400" dirty="0" err="1"/>
              <a:t>нього</a:t>
            </a:r>
            <a:r>
              <a:rPr lang="ru-RU" sz="1400" dirty="0"/>
              <a:t> на </a:t>
            </a:r>
            <a:r>
              <a:rPr lang="ru-RU" sz="1400" dirty="0" err="1"/>
              <a:t>ліжко</a:t>
            </a:r>
            <a:r>
              <a:rPr lang="ru-RU" sz="1400" dirty="0"/>
              <a:t> </a:t>
            </a:r>
            <a:r>
              <a:rPr lang="ru-RU" sz="1400" dirty="0" err="1"/>
              <a:t>забирається</a:t>
            </a:r>
            <a:r>
              <a:rPr lang="ru-RU" sz="1400" dirty="0"/>
              <a:t> </a:t>
            </a:r>
            <a:r>
              <a:rPr lang="ru-RU" sz="1400" dirty="0" err="1"/>
              <a:t>величезний</a:t>
            </a:r>
            <a:r>
              <a:rPr lang="ru-RU" sz="1400" dirty="0"/>
              <a:t> </a:t>
            </a:r>
            <a:r>
              <a:rPr lang="ru-RU" sz="1400" dirty="0" err="1"/>
              <a:t>павук</a:t>
            </a:r>
            <a:r>
              <a:rPr lang="ru-RU" sz="1400" dirty="0"/>
              <a:t>.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підхоплюється</a:t>
            </a:r>
            <a:r>
              <a:rPr lang="ru-RU" sz="1400" dirty="0"/>
              <a:t>, </a:t>
            </a:r>
            <a:r>
              <a:rPr lang="ru-RU" sz="1400" dirty="0" err="1"/>
              <a:t>хапає</a:t>
            </a:r>
            <a:r>
              <a:rPr lang="ru-RU" sz="1400" dirty="0"/>
              <a:t> </a:t>
            </a:r>
            <a:r>
              <a:rPr lang="ru-RU" sz="1400" dirty="0" err="1"/>
              <a:t>мітлу</a:t>
            </a:r>
            <a:r>
              <a:rPr lang="ru-RU" sz="1400" dirty="0"/>
              <a:t>, яка </a:t>
            </a:r>
            <a:r>
              <a:rPr lang="ru-RU" sz="1400" dirty="0" err="1"/>
              <a:t>розташована</a:t>
            </a:r>
            <a:r>
              <a:rPr lang="ru-RU" sz="1400" dirty="0"/>
              <a:t> </a:t>
            </a:r>
            <a:r>
              <a:rPr lang="ru-RU" sz="1400" dirty="0" err="1"/>
              <a:t>поруч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ліжком</a:t>
            </a:r>
            <a:r>
              <a:rPr lang="ru-RU" sz="1400" dirty="0"/>
              <a:t>,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б'є</a:t>
            </a:r>
            <a:r>
              <a:rPr lang="ru-RU" sz="1400" dirty="0"/>
              <a:t> </a:t>
            </a:r>
            <a:r>
              <a:rPr lang="ru-RU" sz="1400" dirty="0" err="1"/>
              <a:t>павука</a:t>
            </a:r>
            <a:r>
              <a:rPr lang="ru-RU" sz="1400" dirty="0"/>
              <a:t>. </a:t>
            </a:r>
            <a:r>
              <a:rPr lang="ru-RU" sz="1400" dirty="0" err="1"/>
              <a:t>Павук</a:t>
            </a:r>
            <a:r>
              <a:rPr lang="ru-RU" sz="1400" dirty="0"/>
              <a:t> </a:t>
            </a:r>
            <a:r>
              <a:rPr lang="ru-RU" sz="1400" dirty="0" err="1"/>
              <a:t>вмирає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падає</a:t>
            </a:r>
            <a:r>
              <a:rPr lang="ru-RU" sz="1400" dirty="0"/>
              <a:t> на </a:t>
            </a:r>
            <a:r>
              <a:rPr lang="ru-RU" sz="1400" dirty="0" err="1"/>
              <a:t>ліжко</a:t>
            </a:r>
            <a:r>
              <a:rPr lang="ru-RU" sz="1400" dirty="0"/>
              <a:t>, </a:t>
            </a:r>
            <a:r>
              <a:rPr lang="ru-RU" sz="1400" dirty="0" err="1"/>
              <a:t>чоловік</a:t>
            </a:r>
            <a:r>
              <a:rPr lang="ru-RU" sz="1400" dirty="0"/>
              <a:t> </a:t>
            </a:r>
            <a:r>
              <a:rPr lang="ru-RU" sz="1400" dirty="0" err="1"/>
              <a:t>підбирає</a:t>
            </a:r>
            <a:r>
              <a:rPr lang="ru-RU" sz="1400" dirty="0"/>
              <a:t> мертвого </a:t>
            </a:r>
            <a:r>
              <a:rPr lang="ru-RU" sz="1400" dirty="0" err="1"/>
              <a:t>павука</a:t>
            </a:r>
            <a:r>
              <a:rPr lang="ru-RU" sz="1400" dirty="0"/>
              <a:t>, кладе </a:t>
            </a:r>
            <a:r>
              <a:rPr lang="ru-RU" sz="1400" dirty="0" err="1"/>
              <a:t>його</a:t>
            </a:r>
            <a:r>
              <a:rPr lang="ru-RU" sz="1400" dirty="0"/>
              <a:t> у вазу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прибирає</a:t>
            </a:r>
            <a:r>
              <a:rPr lang="ru-RU" sz="1400" dirty="0"/>
              <a:t> в тумбочку.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7092280" y="2708920"/>
            <a:ext cx="2051720" cy="12961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“Жахлива</a:t>
            </a: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ніч”-</a:t>
            </a: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фільм жахів.</a:t>
            </a:r>
            <a:b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611560" y="5013176"/>
            <a:ext cx="2736304" cy="50405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uk-UA" sz="1400" dirty="0" smtClean="0"/>
              <a:t>Всього  фільмів від 1000 до 4000</a:t>
            </a: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403648" y="620688"/>
            <a:ext cx="7498080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>
                <a:latin typeface="Palatino Linotype" pitchFamily="18" charset="0"/>
              </a:rPr>
              <a:t>Протягом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першого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десятиліття</a:t>
            </a:r>
            <a:r>
              <a:rPr lang="ru-RU" dirty="0" smtClean="0">
                <a:latin typeface="Palatino Linotype" pitchFamily="18" charset="0"/>
              </a:rPr>
              <a:t> XX ст. </a:t>
            </a:r>
            <a:r>
              <a:rPr lang="ru-RU" dirty="0" err="1" smtClean="0">
                <a:latin typeface="Palatino Linotype" pitchFamily="18" charset="0"/>
              </a:rPr>
              <a:t>тривалість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і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різноманітність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сценаріїв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кінофільмів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поступово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і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неухильно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збільшувалися</a:t>
            </a:r>
            <a:r>
              <a:rPr lang="ru-RU" dirty="0" smtClean="0">
                <a:latin typeface="Palatino Linotype" pitchFamily="18" charset="0"/>
              </a:rPr>
              <a:t>. </a:t>
            </a:r>
            <a:endParaRPr lang="en-US" dirty="0" smtClean="0">
              <a:latin typeface="Palatino Linotype" pitchFamily="18" charset="0"/>
            </a:endParaRPr>
          </a:p>
          <a:p>
            <a:pPr>
              <a:buNone/>
            </a:pPr>
            <a:r>
              <a:rPr lang="ru-RU" dirty="0" err="1" smtClean="0">
                <a:latin typeface="Palatino Linotype" pitchFamily="18" charset="0"/>
              </a:rPr>
              <a:t>Ставлення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smtClean="0">
                <a:latin typeface="Palatino Linotype" pitchFamily="18" charset="0"/>
              </a:rPr>
              <a:t>в </a:t>
            </a:r>
            <a:r>
              <a:rPr lang="ru-RU" dirty="0" err="1" smtClean="0">
                <a:latin typeface="Palatino Linotype" pitchFamily="18" charset="0"/>
              </a:rPr>
              <a:t>суспільстві</a:t>
            </a:r>
            <a:r>
              <a:rPr lang="ru-RU" dirty="0" smtClean="0">
                <a:latin typeface="Palatino Linotype" pitchFamily="18" charset="0"/>
              </a:rPr>
              <a:t> до </a:t>
            </a:r>
            <a:r>
              <a:rPr lang="ru-RU" dirty="0" err="1" smtClean="0">
                <a:latin typeface="Palatino Linotype" pitchFamily="18" charset="0"/>
              </a:rPr>
              <a:t>кіно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змінюється</a:t>
            </a:r>
            <a:r>
              <a:rPr lang="ru-RU" dirty="0" smtClean="0">
                <a:latin typeface="Palatino Linotype" pitchFamily="18" charset="0"/>
              </a:rPr>
              <a:t> - </a:t>
            </a:r>
            <a:r>
              <a:rPr lang="ru-RU" dirty="0" err="1" smtClean="0">
                <a:latin typeface="Palatino Linotype" pitchFamily="18" charset="0"/>
              </a:rPr>
              <a:t>від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сприйняття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його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лише</a:t>
            </a:r>
            <a:r>
              <a:rPr lang="ru-RU" dirty="0" smtClean="0">
                <a:latin typeface="Palatino Linotype" pitchFamily="18" charset="0"/>
              </a:rPr>
              <a:t> як виду </a:t>
            </a:r>
            <a:r>
              <a:rPr lang="ru-RU" dirty="0" err="1" smtClean="0">
                <a:latin typeface="Palatino Linotype" pitchFamily="18" charset="0"/>
              </a:rPr>
              <a:t>розваги</a:t>
            </a:r>
            <a:r>
              <a:rPr lang="ru-RU" dirty="0" smtClean="0">
                <a:latin typeface="Palatino Linotype" pitchFamily="18" charset="0"/>
              </a:rPr>
              <a:t> до </a:t>
            </a:r>
            <a:r>
              <a:rPr lang="ru-RU" dirty="0" err="1" smtClean="0">
                <a:latin typeface="Palatino Linotype" pitchFamily="18" charset="0"/>
              </a:rPr>
              <a:t>сприйняття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його</a:t>
            </a:r>
            <a:r>
              <a:rPr lang="ru-RU" dirty="0" smtClean="0">
                <a:latin typeface="Palatino Linotype" pitchFamily="18" charset="0"/>
              </a:rPr>
              <a:t> як виду </a:t>
            </a:r>
            <a:r>
              <a:rPr lang="ru-RU" dirty="0" err="1" smtClean="0">
                <a:latin typeface="Palatino Linotype" pitchFamily="18" charset="0"/>
              </a:rPr>
              <a:t>мистецтва</a:t>
            </a:r>
            <a:r>
              <a:rPr lang="ru-RU" dirty="0" smtClean="0">
                <a:latin typeface="Palatino Linotype" pitchFamily="18" charset="0"/>
              </a:rPr>
              <a:t>. </a:t>
            </a:r>
            <a:br>
              <a:rPr lang="ru-RU" dirty="0" smtClean="0">
                <a:latin typeface="Palatino Linotype" pitchFamily="18" charset="0"/>
              </a:rPr>
            </a:br>
            <a:r>
              <a:rPr lang="ru-RU" dirty="0" smtClean="0">
                <a:latin typeface="Palatino Linotype" pitchFamily="18" charset="0"/>
              </a:rPr>
              <a:t>У 1908 р. у </a:t>
            </a:r>
            <a:r>
              <a:rPr lang="ru-RU" dirty="0" err="1" smtClean="0">
                <a:latin typeface="Palatino Linotype" pitchFamily="18" charset="0"/>
              </a:rPr>
              <a:t>Франції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вже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з'являється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поняття</a:t>
            </a:r>
            <a:r>
              <a:rPr lang="ru-RU" dirty="0" smtClean="0">
                <a:latin typeface="Palatino Linotype" pitchFamily="18" charset="0"/>
              </a:rPr>
              <a:t> «</a:t>
            </a:r>
            <a:r>
              <a:rPr lang="fr-FR" dirty="0" smtClean="0">
                <a:latin typeface="Palatino Linotype" pitchFamily="18" charset="0"/>
              </a:rPr>
              <a:t>film d</a:t>
            </a:r>
            <a:r>
              <a:rPr lang="ru-RU" dirty="0" smtClean="0">
                <a:latin typeface="Palatino Linotype" pitchFamily="18" charset="0"/>
              </a:rPr>
              <a:t>‘</a:t>
            </a:r>
            <a:r>
              <a:rPr lang="fr-FR" dirty="0" smtClean="0">
                <a:latin typeface="Palatino Linotype" pitchFamily="18" charset="0"/>
              </a:rPr>
              <a:t>art</a:t>
            </a:r>
            <a:r>
              <a:rPr lang="ru-RU" dirty="0" smtClean="0">
                <a:latin typeface="Palatino Linotype" pitchFamily="18" charset="0"/>
              </a:rPr>
              <a:t>" - "</a:t>
            </a:r>
            <a:r>
              <a:rPr lang="ru-RU" dirty="0" err="1" smtClean="0">
                <a:latin typeface="Palatino Linotype" pitchFamily="18" charset="0"/>
              </a:rPr>
              <a:t>художній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фільм</a:t>
            </a:r>
            <a:r>
              <a:rPr lang="ru-RU" dirty="0" smtClean="0">
                <a:latin typeface="Palatino Linotype" pitchFamily="18" charset="0"/>
              </a:rPr>
              <a:t>".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1389</TotalTime>
  <Words>993</Words>
  <Application>Microsoft Office PowerPoint</Application>
  <PresentationFormat>Экран (4:3)</PresentationFormat>
  <Paragraphs>120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Солнцестояние</vt:lpstr>
      <vt:lpstr>Кінематограф Франції</vt:lpstr>
      <vt:lpstr>Історія</vt:lpstr>
      <vt:lpstr>Слайд 3</vt:lpstr>
      <vt:lpstr>Перші фільми братів Люм'єр</vt:lpstr>
      <vt:lpstr>Слайд 5</vt:lpstr>
      <vt:lpstr>“1+1”  2011</vt:lpstr>
      <vt:lpstr>Жорж Мельєс (фр. Georges Méliès)</vt:lpstr>
      <vt:lpstr>Фільми Ж. Мельєса</vt:lpstr>
      <vt:lpstr>Слайд 9</vt:lpstr>
      <vt:lpstr>«Леон» 1994 </vt:lpstr>
      <vt:lpstr>Слайд 11</vt:lpstr>
      <vt:lpstr>«АмелІ» 2001 </vt:lpstr>
      <vt:lpstr>Період Другої світової війни та повоєнні роки </vt:lpstr>
      <vt:lpstr>Слайд 14</vt:lpstr>
      <vt:lpstr>Слайд 15</vt:lpstr>
      <vt:lpstr>Слайд 16</vt:lpstr>
      <vt:lpstr>Слайд 17</vt:lpstr>
      <vt:lpstr>Слайд 18</vt:lpstr>
      <vt:lpstr>“Артист” 2011</vt:lpstr>
      <vt:lpstr>«Нова хвиля» </vt:lpstr>
      <vt:lpstr>“Нова хвиля”</vt:lpstr>
      <vt:lpstr>«Шербурські парасольки»</vt:lpstr>
      <vt:lpstr>«Фатальна красуня» 2006</vt:lpstr>
      <vt:lpstr>“Нова хвиля”</vt:lpstr>
      <vt:lpstr>Слайд 25</vt:lpstr>
      <vt:lpstr>Слайд 26</vt:lpstr>
      <vt:lpstr>Слайд 27</vt:lpstr>
      <vt:lpstr>Дівчина на мосту 1999 </vt:lpstr>
      <vt:lpstr>Сучасне французьке кіно </vt:lpstr>
      <vt:lpstr>Слайд 30</vt:lpstr>
      <vt:lpstr>Слайд 31</vt:lpstr>
      <vt:lpstr>Закохайся в мене, якщо насмілишся 2003</vt:lpstr>
      <vt:lpstr>Слайд 33</vt:lpstr>
      <vt:lpstr>Слайд 34</vt:lpstr>
      <vt:lpstr>Особливості французького кіно </vt:lpstr>
      <vt:lpstr>Слайд 36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Кінематограф Франції</dc:title>
  <dc:creator>Admin</dc:creator>
  <cp:lastModifiedBy>Admin</cp:lastModifiedBy>
  <cp:revision>63</cp:revision>
  <dcterms:created xsi:type="dcterms:W3CDTF">2014-03-28T21:15:58Z</dcterms:created>
  <dcterms:modified xsi:type="dcterms:W3CDTF">2014-04-08T09:41:22Z</dcterms:modified>
</cp:coreProperties>
</file>