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500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0800000" flipH="1" flipV="1">
            <a:off x="1142976" y="0"/>
            <a:ext cx="6858048" cy="1042996"/>
          </a:xfrm>
        </p:spPr>
        <p:txBody>
          <a:bodyPr>
            <a:normAutofit/>
          </a:bodyPr>
          <a:lstStyle/>
          <a:p>
            <a:r>
              <a:rPr lang="uk-UA" sz="1600" dirty="0" smtClean="0"/>
              <a:t>Володимирівська ЗОШ І-ІІІ ст.</a:t>
            </a: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00364" y="3071810"/>
            <a:ext cx="6400800" cy="3500462"/>
          </a:xfrm>
        </p:spPr>
        <p:txBody>
          <a:bodyPr>
            <a:normAutofit/>
          </a:bodyPr>
          <a:lstStyle/>
          <a:p>
            <a:r>
              <a:rPr lang="uk-UA" sz="4000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140-річчя з дня народження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500098" y="642918"/>
            <a:ext cx="942978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ru-RU" sz="7200" b="1" cap="none" spc="300" dirty="0" err="1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Monotype Corsiva" pitchFamily="66" charset="0"/>
              </a:rPr>
              <a:t>Писаржеський</a:t>
            </a:r>
            <a:endParaRPr lang="ru-RU" sz="7200" b="1" cap="none" spc="300" dirty="0" smtClean="0">
              <a:ln w="11430" cmpd="sng">
                <a:solidFill>
                  <a:srgbClr val="C00000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Monotype Corsiva" pitchFamily="66" charset="0"/>
            </a:endParaRPr>
          </a:p>
          <a:p>
            <a:pPr algn="ctr"/>
            <a:r>
              <a:rPr lang="uk-UA" sz="72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Monotype Corsiva" pitchFamily="66" charset="0"/>
              </a:rPr>
              <a:t>Лев Володимирович</a:t>
            </a:r>
            <a:endParaRPr lang="ru-RU" sz="7200" b="1" cap="none" spc="300" dirty="0">
              <a:ln w="11430" cmpd="sng">
                <a:solidFill>
                  <a:srgbClr val="C00000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Monotype Corsiva" pitchFamily="66" charset="0"/>
            </a:endParaRPr>
          </a:p>
        </p:txBody>
      </p:sp>
      <p:pic>
        <p:nvPicPr>
          <p:cNvPr id="7" name="Рисунок 6" descr="pi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589235"/>
            <a:ext cx="2643206" cy="326876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obliqueTopLeft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4" name="Рисунок 13" descr="floatie00136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241506">
            <a:off x="4226349" y="2000370"/>
            <a:ext cx="2621772" cy="4243038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000496" y="5380672"/>
            <a:ext cx="51435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«</a:t>
            </a:r>
            <a:r>
              <a:rPr lang="ru-RU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Хімія</a:t>
            </a: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створила </a:t>
            </a:r>
            <a:r>
              <a:rPr lang="ru-RU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свій</a:t>
            </a: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предмет. </a:t>
            </a:r>
            <a:r>
              <a:rPr lang="ru-RU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Ця</a:t>
            </a: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творча</a:t>
            </a: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здатність</a:t>
            </a: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, </a:t>
            </a:r>
            <a:r>
              <a:rPr lang="ru-RU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що</a:t>
            </a: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 </a:t>
            </a:r>
            <a:r>
              <a:rPr lang="ru-RU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подібна</a:t>
            </a: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до </a:t>
            </a:r>
            <a:r>
              <a:rPr lang="ru-RU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мистецтва</a:t>
            </a: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,  </a:t>
            </a:r>
            <a:r>
              <a:rPr lang="ru-RU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докорінно</a:t>
            </a: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відрізняє</a:t>
            </a: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хімію</a:t>
            </a: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від</a:t>
            </a: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інших</a:t>
            </a: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природничих</a:t>
            </a: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і</a:t>
            </a: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гуманітарних</a:t>
            </a: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наук»</a:t>
            </a:r>
            <a:endParaRPr lang="ru-RU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fontAlgn="base"/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                                         </a:t>
            </a:r>
            <a:r>
              <a:rPr lang="ru-RU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М.Бертло</a:t>
            </a:r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71770" y="3286124"/>
            <a:ext cx="6072230" cy="2714636"/>
          </a:xfrm>
        </p:spPr>
        <p:txBody>
          <a:bodyPr>
            <a:normAutofit/>
          </a:bodyPr>
          <a:lstStyle/>
          <a:p>
            <a:r>
              <a:rPr lang="uk-UA" sz="3200" u="sng" dirty="0" smtClean="0"/>
              <a:t>Вчитель:</a:t>
            </a: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 smtClean="0"/>
              <a:t>Підлубна Лілія Миколаївна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428604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uk-UA" sz="3600" b="1" u="sng" dirty="0" smtClean="0">
                <a:solidFill>
                  <a:srgbClr val="7030A0"/>
                </a:solidFill>
              </a:rPr>
              <a:t>Творчу роботу</a:t>
            </a:r>
          </a:p>
          <a:p>
            <a:pPr algn="ctr">
              <a:buNone/>
            </a:pPr>
            <a:r>
              <a:rPr lang="uk-UA" sz="3600" b="1" dirty="0" smtClean="0">
                <a:solidFill>
                  <a:srgbClr val="7030A0"/>
                </a:solidFill>
              </a:rPr>
              <a:t> </a:t>
            </a:r>
            <a:r>
              <a:rPr lang="uk-UA" dirty="0" smtClean="0"/>
              <a:t>з хімії</a:t>
            </a:r>
          </a:p>
          <a:p>
            <a:pPr algn="ctr">
              <a:buNone/>
            </a:pPr>
            <a:r>
              <a:rPr lang="uk-UA" dirty="0" smtClean="0"/>
              <a:t>виконали учениці 9 класу: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Нікуліна Єлизавета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Дружко Валерія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Тимчишина Наталія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00496" y="6488668"/>
            <a:ext cx="9957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2014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рік</a:t>
            </a:r>
            <a:endParaRPr lang="ru-RU" dirty="0"/>
          </a:p>
        </p:txBody>
      </p:sp>
      <p:pic>
        <p:nvPicPr>
          <p:cNvPr id="5" name="Рисунок 4" descr="3744343-8e14f26dc1e584e9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9454" y="214290"/>
            <a:ext cx="1859897" cy="1376021"/>
          </a:xfrm>
          <a:prstGeom prst="rect">
            <a:avLst/>
          </a:prstGeom>
        </p:spPr>
      </p:pic>
      <p:pic>
        <p:nvPicPr>
          <p:cNvPr id="6" name="Рисунок 5" descr="818563059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4106917"/>
            <a:ext cx="2428892" cy="2751083"/>
          </a:xfrm>
          <a:prstGeom prst="rect">
            <a:avLst/>
          </a:prstGeom>
          <a:ln>
            <a:solidFill>
              <a:schemeClr val="bg2">
                <a:lumMod val="10000"/>
              </a:schemeClr>
            </a:solidFill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86776" y="274638"/>
            <a:ext cx="400024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52"/>
            <a:ext cx="5857884" cy="65008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err="1" smtClean="0">
                <a:solidFill>
                  <a:srgbClr val="0070C0"/>
                </a:solidFill>
              </a:rPr>
              <a:t>Писаржевський</a:t>
            </a:r>
            <a:r>
              <a:rPr lang="ru-RU" b="1" i="1" dirty="0" smtClean="0">
                <a:solidFill>
                  <a:srgbClr val="0070C0"/>
                </a:solidFill>
              </a:rPr>
              <a:t> Лев </a:t>
            </a:r>
            <a:r>
              <a:rPr lang="ru-RU" b="1" i="1" dirty="0" err="1" smtClean="0">
                <a:solidFill>
                  <a:srgbClr val="0070C0"/>
                </a:solidFill>
              </a:rPr>
              <a:t>Володимирович</a:t>
            </a:r>
            <a:endParaRPr lang="ru-RU" b="1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i="1" dirty="0" smtClean="0"/>
              <a:t> (1874, м. </a:t>
            </a:r>
            <a:r>
              <a:rPr lang="ru-RU" i="1" dirty="0" err="1" smtClean="0"/>
              <a:t>Кишинів</a:t>
            </a:r>
            <a:r>
              <a:rPr lang="ru-RU" i="1" dirty="0" smtClean="0"/>
              <a:t>, Молдова — 1938) —</a:t>
            </a:r>
            <a:r>
              <a:rPr lang="ru-RU" dirty="0" err="1" smtClean="0"/>
              <a:t>вчений-хімік</a:t>
            </a:r>
            <a:r>
              <a:rPr lang="ru-RU" i="1" dirty="0" smtClean="0"/>
              <a:t>, </a:t>
            </a:r>
            <a:r>
              <a:rPr lang="ru-RU" i="1" dirty="0" err="1" smtClean="0"/>
              <a:t>організатор</a:t>
            </a:r>
            <a:r>
              <a:rPr lang="ru-RU" i="1" dirty="0" smtClean="0"/>
              <a:t> науки, </a:t>
            </a:r>
            <a:r>
              <a:rPr lang="ru-RU" i="1" dirty="0" err="1" smtClean="0"/>
              <a:t>громадський</a:t>
            </a:r>
            <a:r>
              <a:rPr lang="ru-RU" i="1" dirty="0" smtClean="0"/>
              <a:t> </a:t>
            </a:r>
            <a:r>
              <a:rPr lang="ru-RU" i="1" dirty="0" err="1" smtClean="0"/>
              <a:t>діяч</a:t>
            </a:r>
            <a:r>
              <a:rPr lang="ru-RU" i="1" dirty="0" smtClean="0"/>
              <a:t>. </a:t>
            </a:r>
            <a:r>
              <a:rPr lang="ru-RU" i="1" dirty="0" err="1" smtClean="0"/>
              <a:t>Академік</a:t>
            </a:r>
            <a:r>
              <a:rPr lang="ru-RU" i="1" dirty="0" smtClean="0"/>
              <a:t> АН </a:t>
            </a:r>
            <a:r>
              <a:rPr lang="ru-RU" i="1" dirty="0" err="1" smtClean="0"/>
              <a:t>України</a:t>
            </a:r>
            <a:r>
              <a:rPr lang="ru-RU" i="1" dirty="0" smtClean="0"/>
              <a:t> (1925), АН СРСР (1930), </a:t>
            </a:r>
            <a:r>
              <a:rPr lang="ru-RU" i="1" dirty="0" err="1" smtClean="0"/>
              <a:t>професор</a:t>
            </a:r>
            <a:r>
              <a:rPr lang="ru-RU" i="1" dirty="0" smtClean="0"/>
              <a:t>, лауреат </a:t>
            </a:r>
            <a:r>
              <a:rPr lang="ru-RU" i="1" dirty="0" err="1" smtClean="0"/>
              <a:t>Ленінської</a:t>
            </a:r>
            <a:r>
              <a:rPr lang="ru-RU" i="1" dirty="0" smtClean="0"/>
              <a:t> </a:t>
            </a:r>
            <a:r>
              <a:rPr lang="ru-RU" i="1" dirty="0" err="1" smtClean="0"/>
              <a:t>премії</a:t>
            </a:r>
            <a:r>
              <a:rPr lang="ru-RU" i="1" dirty="0" smtClean="0"/>
              <a:t> (1930), </a:t>
            </a:r>
            <a:r>
              <a:rPr lang="ru-RU" i="1" dirty="0" err="1" smtClean="0"/>
              <a:t>заслужений</a:t>
            </a:r>
            <a:r>
              <a:rPr lang="ru-RU" i="1" dirty="0" smtClean="0"/>
              <a:t> </a:t>
            </a:r>
            <a:r>
              <a:rPr lang="ru-RU" i="1" dirty="0" err="1" smtClean="0"/>
              <a:t>діяч</a:t>
            </a:r>
            <a:r>
              <a:rPr lang="ru-RU" i="1" dirty="0" smtClean="0"/>
              <a:t> науки </a:t>
            </a:r>
            <a:r>
              <a:rPr lang="ru-RU" i="1" dirty="0" err="1" smtClean="0"/>
              <a:t>України</a:t>
            </a:r>
            <a:r>
              <a:rPr lang="ru-RU" i="1" dirty="0" smtClean="0"/>
              <a:t> (1935).</a:t>
            </a:r>
            <a:endParaRPr lang="ru-RU" dirty="0"/>
          </a:p>
        </p:txBody>
      </p:sp>
      <p:pic>
        <p:nvPicPr>
          <p:cNvPr id="4" name="Рисунок 3" descr="image0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4" y="1142984"/>
            <a:ext cx="3422387" cy="46766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70C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86776" y="274638"/>
            <a:ext cx="400024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 numCol="1">
            <a:normAutofit/>
          </a:bodyPr>
          <a:lstStyle/>
          <a:p>
            <a:pPr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Народився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Кишиневі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(Молдова).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Навчався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Кишинівській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чоловічій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гімназії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переїзду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родини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 1882 р. до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Одеси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— в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Рішельєвському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ліцеї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По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закінченні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ліцею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 1892 р. вступив до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Новоросійського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університету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фізико-математичний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факультет.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Захопився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хімією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виявивши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неабиякі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здібності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Першою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науковою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роботою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майбутнього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вченого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метеорита.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a1164ceec4a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4071942"/>
            <a:ext cx="2857520" cy="2571768"/>
          </a:xfrm>
          <a:prstGeom prst="rect">
            <a:avLst/>
          </a:prstGeom>
        </p:spPr>
      </p:pic>
      <p:pic>
        <p:nvPicPr>
          <p:cNvPr id="6" name="Рисунок 5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4500570"/>
            <a:ext cx="4000528" cy="2103503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8686800" y="274638"/>
            <a:ext cx="242918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28" y="500042"/>
            <a:ext cx="880107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закінчення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у 1896 р. 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університету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залишили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при 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закладі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для 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до 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професорського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звання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Склавши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магістерський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іспит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у 1900 р., Л. 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Писаржевський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як приват-доцент 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 допущений до 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читання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лекцій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 Роком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йому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професору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П. 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Мелікашвілі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присуджено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премію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М. В. Ломоносова за цикл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узагальнених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у 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монографії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над 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пероксидами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загруженно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4143380"/>
            <a:ext cx="3320943" cy="2500324"/>
          </a:xfrm>
          <a:prstGeom prst="rect">
            <a:avLst/>
          </a:prstGeom>
        </p:spPr>
      </p:pic>
      <p:pic>
        <p:nvPicPr>
          <p:cNvPr id="5" name="Рисунок 4" descr="3535-1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438" y="4286256"/>
            <a:ext cx="3585052" cy="2124086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41080" y="274638"/>
            <a:ext cx="45719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9144000" cy="66437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Л.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Писаржевський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перебував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відрядженні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Німеччині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працював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Юр’євському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Тартуському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університеті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Київському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політехнічному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інституті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роботу в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залишив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 1911 р. на знак протесту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реакційної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міністра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Л.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Кассо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В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час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успішно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захистив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магістерську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докторську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дисертації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В 1913 р.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обраний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ординарним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професором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хімії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Гірничого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інституту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Катеринославі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3357562"/>
            <a:ext cx="5054542" cy="350043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8686799" y="274638"/>
            <a:ext cx="45719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728"/>
            <a:ext cx="9144000" cy="435769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Тут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вперше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пояснив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електронну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природуокислювально-відновних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розробив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метод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одержання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йоду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золи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водоростей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організував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відповідну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дослідну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станцію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В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Гірничому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інституті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створенонауково-дослідну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кафедру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електронної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хімії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яку Л.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Писаржевський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очолив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У 1924 р.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очолив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сам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Гірничий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інститут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 1927 р. створив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Український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інститут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хімії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став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першим директором. Заслугою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відомого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вченого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організатора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науки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Науково-дослідного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хімічного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інституту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 П. Г.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Мелікашвілі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Тбілісі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куди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переїхав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 1929 р.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1271760964_b3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4214818"/>
            <a:ext cx="1857388" cy="2423789"/>
          </a:xfrm>
          <a:prstGeom prst="rect">
            <a:avLst/>
          </a:prstGeom>
        </p:spPr>
      </p:pic>
      <p:pic>
        <p:nvPicPr>
          <p:cNvPr id="7" name="Рисунок 6" descr="i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27" y="4357694"/>
            <a:ext cx="1987881" cy="21765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Стрелка вправо 7"/>
          <p:cNvSpPr/>
          <p:nvPr/>
        </p:nvSpPr>
        <p:spPr>
          <a:xfrm>
            <a:off x="3929058" y="5286388"/>
            <a:ext cx="857256" cy="500066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8686799" y="274638"/>
            <a:ext cx="45719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686800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Л.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Писаржевським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опубліковано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понад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сто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праць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відіграли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значну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роль у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сучасної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хімії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новатором у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науці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сміливо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прокладав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нові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шляхи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безкомпромісно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боровся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втілення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ідей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97412-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2928934"/>
            <a:ext cx="2571768" cy="374010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2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images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3214686"/>
            <a:ext cx="3514331" cy="317183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2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8686799" y="274638"/>
            <a:ext cx="45719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729634" cy="4525963"/>
          </a:xfrm>
        </p:spPr>
        <p:txBody>
          <a:bodyPr/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Як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талановитий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педагог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вихователь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творчої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вчений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створив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фундаментальну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школу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хіміків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послідовники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нині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збагачують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українську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науку.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Президією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НАН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засновано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премію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 Л. В.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Писаржевського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ім’я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присвоєно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Інституту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хімії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НАН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4" name="Рисунок 3" descr="farsi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3333725"/>
            <a:ext cx="5286412" cy="352427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9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Тема9</Template>
  <TotalTime>100</TotalTime>
  <Words>59</Words>
  <PresentationFormat>Экран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Тема9</vt:lpstr>
      <vt:lpstr>Володимирівська ЗОШ І-ІІІ ст.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Вчитель: Підлубна Лілія Миколаївна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12</cp:revision>
  <dcterms:created xsi:type="dcterms:W3CDTF">2014-02-19T17:20:26Z</dcterms:created>
  <dcterms:modified xsi:type="dcterms:W3CDTF">2014-02-19T19:26:17Z</dcterms:modified>
</cp:coreProperties>
</file>