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E6136D-9D00-42C8-9E30-DBAE29A8796C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E693EA-1CF3-4B7C-86E5-B2C71AE3A0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E6136D-9D00-42C8-9E30-DBAE29A8796C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E693EA-1CF3-4B7C-86E5-B2C71AE3A0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E6136D-9D00-42C8-9E30-DBAE29A8796C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E693EA-1CF3-4B7C-86E5-B2C71AE3A0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E6136D-9D00-42C8-9E30-DBAE29A8796C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E693EA-1CF3-4B7C-86E5-B2C71AE3A0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E6136D-9D00-42C8-9E30-DBAE29A8796C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E693EA-1CF3-4B7C-86E5-B2C71AE3A0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E6136D-9D00-42C8-9E30-DBAE29A8796C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E693EA-1CF3-4B7C-86E5-B2C71AE3A0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E6136D-9D00-42C8-9E30-DBAE29A8796C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E693EA-1CF3-4B7C-86E5-B2C71AE3A0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E6136D-9D00-42C8-9E30-DBAE29A8796C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E693EA-1CF3-4B7C-86E5-B2C71AE3A0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E6136D-9D00-42C8-9E30-DBAE29A8796C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E693EA-1CF3-4B7C-86E5-B2C71AE3A0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E6136D-9D00-42C8-9E30-DBAE29A8796C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E693EA-1CF3-4B7C-86E5-B2C71AE3A0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E6136D-9D00-42C8-9E30-DBAE29A8796C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E693EA-1CF3-4B7C-86E5-B2C71AE3A0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3E6136D-9D00-42C8-9E30-DBAE29A8796C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9E693EA-1CF3-4B7C-86E5-B2C71AE3A0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42976" y="2285992"/>
            <a:ext cx="7693176" cy="1357322"/>
          </a:xfrm>
        </p:spPr>
        <p:txBody>
          <a:bodyPr>
            <a:normAutofit/>
          </a:bodyPr>
          <a:lstStyle/>
          <a:p>
            <a:r>
              <a:rPr lang="ru-RU" sz="8000" u="sng" dirty="0" smtClean="0"/>
              <a:t>Валентин С</a:t>
            </a:r>
            <a:r>
              <a:rPr lang="uk-UA" sz="8000" u="sng" dirty="0" err="1" smtClean="0"/>
              <a:t>єров</a:t>
            </a:r>
            <a:endParaRPr lang="ru-RU" sz="8000" u="sng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57818" y="4929198"/>
            <a:ext cx="3699026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dirty="0" smtClean="0"/>
              <a:t>Виконала</a:t>
            </a:r>
          </a:p>
          <a:p>
            <a:r>
              <a:rPr lang="uk-UA" sz="3600" dirty="0" smtClean="0"/>
              <a:t>Учениця 11 класу </a:t>
            </a:r>
          </a:p>
          <a:p>
            <a:r>
              <a:rPr lang="uk-UA" sz="3600" dirty="0" smtClean="0"/>
              <a:t>Боброва Ольга</a:t>
            </a:r>
            <a:endParaRPr lang="ru-RU" sz="3600" dirty="0"/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2000240"/>
            <a:ext cx="723787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8000" b="1" dirty="0" smtClean="0"/>
              <a:t>Дякую за увагу</a:t>
            </a:r>
            <a:endParaRPr lang="ru-RU" sz="8000" b="1" dirty="0"/>
          </a:p>
        </p:txBody>
      </p:sp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68px-Walentin_Aleksandrovich_Serov_Self-Portrait,_1880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214290"/>
            <a:ext cx="3071834" cy="407196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357818" y="285728"/>
            <a:ext cx="24288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 smtClean="0"/>
              <a:t>Валенти́н </a:t>
            </a:r>
            <a:r>
              <a:rPr lang="vi-VN" dirty="0" smtClean="0"/>
              <a:t>Олекса́ндрович</a:t>
            </a:r>
            <a:r>
              <a:rPr lang="ru-RU" dirty="0" smtClean="0"/>
              <a:t> </a:t>
            </a:r>
            <a:r>
              <a:rPr lang="vi-VN" dirty="0" smtClean="0"/>
              <a:t>Сєро́в — </a:t>
            </a:r>
            <a:r>
              <a:rPr lang="vi-VN" dirty="0" smtClean="0"/>
              <a:t>російський </a:t>
            </a:r>
            <a:r>
              <a:rPr lang="vi-VN" dirty="0" smtClean="0"/>
              <a:t>художник кінця 19 — початку 20 ст., представник російської гілки імпресіонізму. Малював портрети, побутові картини, пейзажі. Зробив спроби в стінопису. Надзвичайно обдарований художник-графік.</a:t>
            </a:r>
            <a:endParaRPr lang="ru-RU" dirty="0"/>
          </a:p>
        </p:txBody>
      </p:sp>
    </p:spTree>
  </p:cSld>
  <p:clrMapOvr>
    <a:masterClrMapping/>
  </p:clrMapOvr>
  <p:transition>
    <p:diamond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214290"/>
            <a:ext cx="1928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 smtClean="0"/>
              <a:t>Навчання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785794"/>
            <a:ext cx="7715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1880 року </a:t>
            </a:r>
            <a:r>
              <a:rPr lang="ru-RU" dirty="0" err="1" smtClean="0"/>
              <a:t>він</a:t>
            </a:r>
            <a:r>
              <a:rPr lang="ru-RU" dirty="0" smtClean="0"/>
              <a:t> вступив до </a:t>
            </a:r>
            <a:r>
              <a:rPr lang="ru-RU" dirty="0" err="1" smtClean="0"/>
              <a:t>Імператорської</a:t>
            </a:r>
            <a:r>
              <a:rPr lang="ru-RU" dirty="0" smtClean="0"/>
              <a:t> </a:t>
            </a:r>
            <a:r>
              <a:rPr lang="ru-RU" dirty="0" err="1" smtClean="0"/>
              <a:t>Академії</a:t>
            </a:r>
            <a:r>
              <a:rPr lang="ru-RU" dirty="0" smtClean="0"/>
              <a:t> </a:t>
            </a:r>
            <a:r>
              <a:rPr lang="ru-RU" dirty="0" err="1" smtClean="0"/>
              <a:t>мистецтв</a:t>
            </a:r>
            <a:r>
              <a:rPr lang="ru-RU" dirty="0" smtClean="0"/>
              <a:t>. </a:t>
            </a:r>
            <a:r>
              <a:rPr lang="ru-RU" dirty="0" err="1" smtClean="0"/>
              <a:t>Головним</a:t>
            </a:r>
            <a:r>
              <a:rPr lang="ru-RU" dirty="0" smtClean="0"/>
              <a:t> наставником в </a:t>
            </a:r>
            <a:r>
              <a:rPr lang="ru-RU" dirty="0" err="1" smtClean="0"/>
              <a:t>академії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П. П. Чистяков, </a:t>
            </a:r>
            <a:r>
              <a:rPr lang="ru-RU" dirty="0" err="1" smtClean="0"/>
              <a:t>другорядний</a:t>
            </a:r>
            <a:r>
              <a:rPr lang="ru-RU" dirty="0" smtClean="0"/>
              <a:t> художник,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цікавий</a:t>
            </a:r>
            <a:r>
              <a:rPr lang="ru-RU" dirty="0" smtClean="0"/>
              <a:t> педагог. </a:t>
            </a:r>
            <a:r>
              <a:rPr lang="ru-RU" dirty="0" err="1" smtClean="0"/>
              <a:t>Саме</a:t>
            </a:r>
            <a:r>
              <a:rPr lang="ru-RU" dirty="0" smtClean="0"/>
              <a:t> у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начався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Врубель. Серов </a:t>
            </a:r>
            <a:r>
              <a:rPr lang="ru-RU" dirty="0" err="1" smtClean="0"/>
              <a:t>залишив</a:t>
            </a:r>
            <a:r>
              <a:rPr lang="ru-RU" dirty="0" smtClean="0"/>
              <a:t> </a:t>
            </a:r>
            <a:r>
              <a:rPr lang="ru-RU" dirty="0" err="1" smtClean="0"/>
              <a:t>Академію</a:t>
            </a:r>
            <a:r>
              <a:rPr lang="ru-RU" dirty="0" smtClean="0"/>
              <a:t> у 1884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почав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самостійно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2143116"/>
            <a:ext cx="38576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 smtClean="0"/>
              <a:t>Видатний</a:t>
            </a:r>
            <a:r>
              <a:rPr lang="ru-RU" sz="2800" dirty="0" smtClean="0"/>
              <a:t> </a:t>
            </a:r>
            <a:r>
              <a:rPr lang="ru-RU" sz="2800" dirty="0" smtClean="0"/>
              <a:t>художник: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2857496"/>
            <a:ext cx="76438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Серов рано </a:t>
            </a:r>
            <a:r>
              <a:rPr lang="ru-RU" dirty="0" err="1" smtClean="0"/>
              <a:t>перетворився</a:t>
            </a:r>
            <a:r>
              <a:rPr lang="ru-RU" dirty="0" smtClean="0"/>
              <a:t> на </a:t>
            </a:r>
            <a:r>
              <a:rPr lang="ru-RU" dirty="0" err="1" smtClean="0"/>
              <a:t>видатного</a:t>
            </a:r>
            <a:r>
              <a:rPr lang="ru-RU" dirty="0" smtClean="0"/>
              <a:t> художника. </a:t>
            </a:r>
            <a:r>
              <a:rPr lang="ru-RU" dirty="0" err="1" smtClean="0"/>
              <a:t>Пройшовши</a:t>
            </a:r>
            <a:r>
              <a:rPr lang="ru-RU" dirty="0" smtClean="0"/>
              <a:t> </a:t>
            </a:r>
            <a:r>
              <a:rPr lang="ru-RU" dirty="0" err="1" smtClean="0"/>
              <a:t>могутню</a:t>
            </a:r>
            <a:r>
              <a:rPr lang="ru-RU" dirty="0" smtClean="0"/>
              <a:t> </a:t>
            </a:r>
            <a:r>
              <a:rPr lang="ru-RU" dirty="0" err="1" smtClean="0"/>
              <a:t>художню</a:t>
            </a:r>
            <a:r>
              <a:rPr lang="ru-RU" dirty="0" smtClean="0"/>
              <a:t> школу у </a:t>
            </a:r>
            <a:r>
              <a:rPr lang="ru-RU" dirty="0" err="1" smtClean="0"/>
              <a:t>Рєпіна</a:t>
            </a:r>
            <a:r>
              <a:rPr lang="ru-RU" dirty="0" smtClean="0"/>
              <a:t>, доброго </a:t>
            </a:r>
            <a:r>
              <a:rPr lang="ru-RU" dirty="0" err="1" smtClean="0"/>
              <a:t>малювальника</a:t>
            </a:r>
            <a:r>
              <a:rPr lang="ru-RU" dirty="0" smtClean="0"/>
              <a:t>, Серов </a:t>
            </a:r>
            <a:r>
              <a:rPr lang="ru-RU" dirty="0" err="1" smtClean="0"/>
              <a:t>вдосконалював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 </a:t>
            </a:r>
            <a:r>
              <a:rPr lang="ru-RU" dirty="0" err="1" smtClean="0"/>
              <a:t>малювання</a:t>
            </a:r>
            <a:r>
              <a:rPr lang="ru-RU" dirty="0" smtClean="0"/>
              <a:t> усе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тих, </a:t>
            </a:r>
            <a:r>
              <a:rPr lang="ru-RU" dirty="0" err="1" smtClean="0"/>
              <a:t>чиї</a:t>
            </a:r>
            <a:r>
              <a:rPr lang="ru-RU" dirty="0" smtClean="0"/>
              <a:t> </a:t>
            </a:r>
            <a:r>
              <a:rPr lang="ru-RU" dirty="0" err="1" smtClean="0"/>
              <a:t>малюнки</a:t>
            </a:r>
            <a:r>
              <a:rPr lang="ru-RU" dirty="0" smtClean="0"/>
              <a:t> </a:t>
            </a:r>
            <a:r>
              <a:rPr lang="ru-RU" dirty="0" err="1" smtClean="0"/>
              <a:t>дорівнюють</a:t>
            </a:r>
            <a:r>
              <a:rPr lang="ru-RU" dirty="0" smtClean="0"/>
              <a:t> картинам </a:t>
            </a:r>
            <a:r>
              <a:rPr lang="ru-RU" dirty="0" err="1" smtClean="0"/>
              <a:t>олійними</a:t>
            </a:r>
            <a:r>
              <a:rPr lang="ru-RU" dirty="0" smtClean="0"/>
              <a:t> </a:t>
            </a:r>
            <a:r>
              <a:rPr lang="ru-RU" dirty="0" err="1" smtClean="0"/>
              <a:t>фарбами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окрему</a:t>
            </a:r>
            <a:r>
              <a:rPr lang="ru-RU" dirty="0" smtClean="0"/>
              <a:t> </a:t>
            </a:r>
            <a:r>
              <a:rPr lang="ru-RU" dirty="0" err="1" smtClean="0"/>
              <a:t>мистецьку</a:t>
            </a:r>
            <a:r>
              <a:rPr lang="ru-RU" dirty="0" smtClean="0"/>
              <a:t> </a:t>
            </a:r>
            <a:r>
              <a:rPr lang="ru-RU" dirty="0" err="1" smtClean="0"/>
              <a:t>вартість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віртуозною</a:t>
            </a:r>
            <a:r>
              <a:rPr lang="ru-RU" dirty="0" smtClean="0"/>
              <a:t> </a:t>
            </a:r>
            <a:r>
              <a:rPr lang="ru-RU" dirty="0" err="1" smtClean="0"/>
              <a:t>легкістю</a:t>
            </a:r>
            <a:r>
              <a:rPr lang="ru-RU" dirty="0" smtClean="0"/>
              <a:t> </a:t>
            </a:r>
            <a:r>
              <a:rPr lang="ru-RU" dirty="0" err="1" smtClean="0"/>
              <a:t>виконуватиме</a:t>
            </a:r>
            <a:r>
              <a:rPr lang="ru-RU" dirty="0" smtClean="0"/>
              <a:t> </a:t>
            </a:r>
            <a:r>
              <a:rPr lang="ru-RU" dirty="0" err="1" smtClean="0"/>
              <a:t>замови</a:t>
            </a:r>
            <a:r>
              <a:rPr lang="ru-RU" dirty="0" smtClean="0"/>
              <a:t> на </a:t>
            </a:r>
            <a:r>
              <a:rPr lang="ru-RU" dirty="0" err="1" smtClean="0"/>
              <a:t>театральні</a:t>
            </a:r>
            <a:r>
              <a:rPr lang="ru-RU" dirty="0" smtClean="0"/>
              <a:t> </a:t>
            </a:r>
            <a:r>
              <a:rPr lang="ru-RU" dirty="0" err="1" smtClean="0"/>
              <a:t>афіші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стали </a:t>
            </a:r>
            <a:r>
              <a:rPr lang="ru-RU" dirty="0" err="1" smtClean="0"/>
              <a:t>новим</a:t>
            </a:r>
            <a:r>
              <a:rPr lang="ru-RU" dirty="0" smtClean="0"/>
              <a:t> словом в </a:t>
            </a:r>
            <a:r>
              <a:rPr lang="ru-RU" dirty="0" err="1" smtClean="0"/>
              <a:t>російському</a:t>
            </a:r>
            <a:r>
              <a:rPr lang="ru-RU" dirty="0" smtClean="0"/>
              <a:t> </a:t>
            </a:r>
            <a:r>
              <a:rPr lang="ru-RU" dirty="0" err="1" smtClean="0"/>
              <a:t>мистецтві</a:t>
            </a:r>
            <a:r>
              <a:rPr lang="ru-RU" dirty="0" smtClean="0"/>
              <a:t>, як </a:t>
            </a:r>
            <a:r>
              <a:rPr lang="ru-RU" dirty="0" err="1" smtClean="0"/>
              <a:t>новим</a:t>
            </a:r>
            <a:r>
              <a:rPr lang="ru-RU" dirty="0" smtClean="0"/>
              <a:t> словом в </a:t>
            </a:r>
            <a:r>
              <a:rPr lang="ru-RU" dirty="0" err="1" smtClean="0"/>
              <a:t>мистецтві</a:t>
            </a:r>
            <a:r>
              <a:rPr lang="ru-RU" dirty="0" smtClean="0"/>
              <a:t> </a:t>
            </a:r>
            <a:r>
              <a:rPr lang="ru-RU" dirty="0" err="1" smtClean="0"/>
              <a:t>Франції</a:t>
            </a:r>
            <a:r>
              <a:rPr lang="ru-RU" dirty="0" smtClean="0"/>
              <a:t> стали </a:t>
            </a:r>
            <a:r>
              <a:rPr lang="ru-RU" dirty="0" err="1" smtClean="0"/>
              <a:t>афіші</a:t>
            </a:r>
            <a:r>
              <a:rPr lang="ru-RU" dirty="0" smtClean="0"/>
              <a:t> Тулуз-Лотрека (1864 — 1901).</a:t>
            </a:r>
            <a:endParaRPr lang="ru-RU" dirty="0"/>
          </a:p>
        </p:txBody>
      </p:sp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</a:t>
            </a:r>
            <a:r>
              <a:rPr lang="uk-UA" dirty="0" err="1" smtClean="0"/>
              <a:t>ідомі</a:t>
            </a:r>
            <a:r>
              <a:rPr lang="uk-UA" dirty="0" smtClean="0"/>
              <a:t> картини: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28728" y="1357298"/>
            <a:ext cx="59111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Портрет С.М.Боткиной. 1899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1928802"/>
            <a:ext cx="42502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err="1" smtClean="0"/>
              <a:t>Мика</a:t>
            </a:r>
            <a:r>
              <a:rPr lang="ru-RU" sz="3600" dirty="0" smtClean="0"/>
              <a:t> Морозов. 1901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2571744"/>
            <a:ext cx="75009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Портрет великого князя Павла Александровича. 1897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28728" y="3714752"/>
            <a:ext cx="58579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Купание лошади. 1905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1428728" y="4357694"/>
            <a:ext cx="71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Девочка с </a:t>
            </a:r>
            <a:r>
              <a:rPr lang="ru-RU" sz="3600" dirty="0" smtClean="0"/>
              <a:t>персиками . </a:t>
            </a:r>
            <a:r>
              <a:rPr lang="ru-RU" sz="3600" dirty="0" smtClean="0"/>
              <a:t>1887</a:t>
            </a:r>
            <a:endParaRPr lang="ru-RU" sz="3600" dirty="0"/>
          </a:p>
        </p:txBody>
      </p:sp>
    </p:spTree>
  </p:cSld>
  <p:clrMapOvr>
    <a:masterClrMapping/>
  </p:clrMapOvr>
  <p:transition>
    <p:plu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Портрет С.М.Боткиной. 189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142852"/>
            <a:ext cx="3625033" cy="607223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14414" y="6286520"/>
            <a:ext cx="3046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Портрет С.М.Боткиной. 1899</a:t>
            </a:r>
            <a:endParaRPr lang="ru-RU" dirty="0"/>
          </a:p>
        </p:txBody>
      </p:sp>
    </p:spTree>
  </p:cSld>
  <p:clrMapOvr>
    <a:masterClrMapping/>
  </p:clrMapOvr>
  <p:transition>
    <p:strips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ика Морозов. 19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5" y="214290"/>
            <a:ext cx="5857916" cy="642942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143768" y="5934670"/>
            <a:ext cx="20002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Портрет С.М.Боткиной. 1899</a:t>
            </a:r>
            <a:endParaRPr lang="ru-RU" dirty="0"/>
          </a:p>
        </p:txBody>
      </p:sp>
    </p:spTree>
  </p:cSld>
  <p:clrMapOvr>
    <a:masterClrMapping/>
  </p:clrMapOvr>
  <p:transition>
    <p:pull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ортрет великого князя Павла Александровича. 189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214290"/>
            <a:ext cx="5143536" cy="635798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500826" y="5715016"/>
            <a:ext cx="26431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Портрет великого князя Павла Александровича. 1897</a:t>
            </a:r>
            <a:endParaRPr lang="ru-RU" dirty="0"/>
          </a:p>
        </p:txBody>
      </p:sp>
    </p:spTree>
  </p:cSld>
  <p:clrMapOvr>
    <a:masterClrMapping/>
  </p:clrMapOvr>
  <p:transition>
    <p:spli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упание лошади. 19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142852"/>
            <a:ext cx="5786478" cy="657229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858016" y="6072206"/>
            <a:ext cx="2285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Купание лошади. 1905</a:t>
            </a:r>
            <a:endParaRPr lang="ru-RU" dirty="0"/>
          </a:p>
        </p:txBody>
      </p:sp>
    </p:spTree>
  </p:cSld>
  <p:clrMapOvr>
    <a:masterClrMapping/>
  </p:clrMapOvr>
  <p:transition>
    <p:pull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евочка с персиками 188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142852"/>
            <a:ext cx="6227064" cy="650085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286644" y="5929330"/>
            <a:ext cx="18573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Девочка с персиками . 1887</a:t>
            </a:r>
            <a:endParaRPr lang="ru-RU" dirty="0"/>
          </a:p>
        </p:txBody>
      </p:sp>
    </p:spTree>
  </p:cSld>
  <p:clrMapOvr>
    <a:masterClrMapping/>
  </p:clrMapOvr>
  <p:transition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65</TotalTime>
  <Words>222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Валентин Сєров</vt:lpstr>
      <vt:lpstr>Слайд 2</vt:lpstr>
      <vt:lpstr>Слайд 3</vt:lpstr>
      <vt:lpstr>Відомі картини: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16</cp:revision>
  <dcterms:created xsi:type="dcterms:W3CDTF">2013-12-16T05:12:27Z</dcterms:created>
  <dcterms:modified xsi:type="dcterms:W3CDTF">2013-12-16T06:18:40Z</dcterms:modified>
</cp:coreProperties>
</file>