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D887C13-3D15-42B7-B6A5-BBAB33213E22}" type="datetimeFigureOut">
              <a:rPr lang="ru-RU" smtClean="0"/>
              <a:pPr/>
              <a:t>27.05.2014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77E2DF4-6885-444C-9880-D10AB5CB6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УКРАИНСКИЙ КИНЕМАТОГРАФ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3766" y="5105400"/>
            <a:ext cx="6560234" cy="1752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Сделали: </a:t>
            </a:r>
          </a:p>
          <a:p>
            <a:r>
              <a:rPr lang="ru-RU" sz="2400" dirty="0" err="1" smtClean="0"/>
              <a:t>Бурба</a:t>
            </a:r>
            <a:r>
              <a:rPr lang="ru-RU" sz="2400" dirty="0" smtClean="0"/>
              <a:t> </a:t>
            </a:r>
            <a:r>
              <a:rPr lang="ru-RU" sz="2400" dirty="0" err="1" smtClean="0"/>
              <a:t>Карина</a:t>
            </a:r>
            <a:r>
              <a:rPr lang="ru-RU" sz="2400" dirty="0" smtClean="0"/>
              <a:t> и</a:t>
            </a:r>
          </a:p>
          <a:p>
            <a:r>
              <a:rPr lang="ru-RU" sz="2400" dirty="0" smtClean="0"/>
              <a:t> Пискун Мария</a:t>
            </a:r>
            <a:endParaRPr lang="ru-RU" sz="2400" dirty="0"/>
          </a:p>
        </p:txBody>
      </p:sp>
      <p:pic>
        <p:nvPicPr>
          <p:cNvPr id="9220" name="Picture 4" descr="https://encrypted-tbn0.gstatic.com/images?q=tbn:ANd9GcRtmTIQXrrg1ZNddMdQgmWnLPVGPSm4Em1Inu4rEcJvqDDYnmJ1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852936"/>
            <a:ext cx="6264696" cy="37116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86380" y="642918"/>
            <a:ext cx="35004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10 сентября Украина отмечает День украинского кино. Хоть на данном этапе развития Украины, киноиндустрия не имеет шикарных побед, да и вообще только начинает подниматься на ноги, ее </a:t>
            </a:r>
            <a:r>
              <a:rPr lang="ru-RU" sz="2400" dirty="0" err="1"/>
              <a:t>киноидеалисты</a:t>
            </a:r>
            <a:r>
              <a:rPr lang="ru-RU" sz="2400" dirty="0"/>
              <a:t> не опускают руки и пытаются все-таки не останавливаться и идти вперед. </a:t>
            </a:r>
          </a:p>
        </p:txBody>
      </p:sp>
      <p:sp>
        <p:nvSpPr>
          <p:cNvPr id="8194" name="AutoShape 2" descr="data:image/jpeg;base64,/9j/4AAQSkZJRgABAQAAAQABAAD/2wCEAAkGBxQTEhUUExQWFhUXGBwaGBcYFxgdHBoeFxgYGR0gGhgaHCohGhslHRgYITEiJykrLi4uGh8zODMsNygtLisBCgoKDg0OGhAQGywmICYtNC4sNCwsNDQsNC8sLCwsNCwsLCwsLzQsLywsLCwsLCw0LCwsLCwsLCwsLCwsLCwsLP/AABEIAKEBOQMBIgACEQEDEQH/xAAbAAACAgMBAAAAAAAAAAAAAAAEBQMGAAIHAf/EAEcQAAECBAQDBgEKAwYFBAMAAAECEQADITEEEkFRBSJhBhMycYGRoQcUI0JSscHR4fAzYpIVFnKCorJTc8LS8WN0k6MkNFT/xAAaAQADAQEBAQAAAAAAAAAAAAACAwQFAQAG/8QAOhEAAQMCAwQHBwMCBwAAAAAAAQACAwQREiExBUFRYRMUMnGBkaEiIzOxweHwQlLRBjQVQ2JygpLx/9oADAMBAAIRAxEAPwDkWWNgmNgI9aN4BQkrwCNwIxMbpgwEBK9SIlly3IA1iTC4cqNIc4bBpTpXeHxxlymlmDEInCqjZOCMNpcqCEYcRWIgs41RSQYExIMD1h6nBiIsTLQgOtQSN1ED7445jRqhFQ52QS0S48UNIyfj5dkhazWyacocjMWDgaQtVxMqLDKPDRLzFMtOZwAGpQERK+rhZvv3KiOnldna3eiw6bWjY8Rli5rsK3LaW9YTqMzNLExKnWwHeFhmBJVyjQhrwaODEJGZRKWb7IoSoDcsTvCW1MshIjb5qkwRi2M+S3n8WYUSB42zm5RplFXOkey0T5poFlLpIf6NJGXmBA5nc/CCcHLEqoSUuaHKklmNSXd+jva0NRPBHKQxqQQ5BJe7MWBjpp5H/Ef4Bcdhj7DUnwvZ4hIzzNEghAYEoLglRqS5vSNcBgkS8cZei5YUCasXrU10MWEzMpqCNUuats31qq/bwk44vJiMNN/nUimynZ/jAywRxNDmjQhKZLLI4tcdQfz0VgllqMx81MxZwA1QaeoLs4gh1kh6NWoL10bRjEa1AsSwYfWUA1SPc3G+0ZdiE1NavUgG4FdLEE63iuyjU6l1rTZr831thp0sY8WWUm1nd7uQ7giijf13AiGYczGou4BoTq1XcV0+rY1b2SpKnANTpo4a9QwFa9IErmFIu10kolysQm8mYCdCyqn0NG6Q+lMoAhyFV9GBiTG4LvZC0Fsq0kOWoSKOryqfIeZTdiMXnw6Uq8clWUg9C4+FPSJg/DMf9Q9QmPGOAH9pt4H7pyiTmqC4+JJtag/KtIiVJruCzNqT+HWDRl8Lcp1c2d7bhvc9YDxfFJUhJzqCWGniA3ypfXX84YZcOZKnbHiNmi6nRIYnVlNr97M9R7xk+aFKzEgACpJYBuuvnaK/ju1KnVLloIYpBSo5llKheXLS4UAGudYEkcMxM9aVTC2VSqzOYKSXAeQGSkgE6xMakk+wLlUCiDReQhoUfbSfKnB5RKpsv6QLSKBLhzmLOHY8r1iOXiMRNCQg5wFJdSQUS1pZy6zzBT0ITDqV2elSwgEGapIISpdcod2SmwDmNuKcQTISzAq+zt5tbyjzKaR5Lnm19wTessAEUTcVtCfz+Erk8CCQDNmMAVsEkii6lJX4l/CGciZJSnJJASPJnhFN4iqaQV+gFvaC5Etg7RbFTRs7IQz9I4e8d/CeKUCAkepjTEFPl0gHvKPGkouXMHZSBqLMstRjESgYJTMBDiMBBjmI710NQsyZlD6mC+GpypzG5gAJzzG0EH46dlS3oI47gjtbJDrqT1Mb93EeES/pBDncRy9l4iy54BG0eiPYmC3iV4INwslKhsYDUQLmNpGJYukE6batr1Me6VjTmULmuIyT/CSwkMIOlRXJ3EFhwCkFlMBzF0lm9fKJPmy5hPKpQdVZi2DFLDl0INfDBiuGkbSVG+kJze6ysB4lKSWK3NsqeY+TDWBpvH6ciGHJzTFBIaYSEqYOSKF6iB8Nwshs0wJqktLATVKcruXLtEuL4RKElYCHOQgFRzEMCQzmkdfJWPaTk0ev1Smx0rXAZuPp9FB/aM6YpgpaxylpSMo8RCwVnoAQXF48lcDmKHPlS6VJKiStZClBQOwUAAHcw07PTknDynNkJF/8ttfJxDC4DUNHGj1NyKBtPygYqRj2h8jibo3TvaS2NoFjZLpfBZZLzCuYSrMXfK5SzslhYWOgMM5GFQhJCUhkHQABjUA77aekQzcYkBy7FxVgPMOAH0uG0akeSMSHzKJqzeRHlqGLdL2MVthY3siyUekcPaJKT9qpWREqYCRlmIVUF2OtX/e7uXK5Oa6uQ6UFwKKaiQx/BoX9qDnw0wahKTb7JzN7H74KwOIC5SFBTHIFXJZ0h/UD74S0WncOIBTbnom8iR8igJirKAqBYHYXLjRjG1SQxucxFaFVD5nW1HDaQcZaWdqAWANXLtUNUPT10gJeFKRyhmFbhwSFF/SnpW8PTWuByRWHmpSQ56ZmatqNQDoz1HoF2sTnw6ikk5WU7NYuW8gfhG0jGZyakZbKp9Y9OpFA1R1rrilFYIIHMllMb5heFyNEjHN5ISwscHcCmOCxJWhKgWzAFx1HlfQflYpIJZy5FyGNSQ3lqNbi7vFa7MY36EJUHKCU9QxenWLAjFoU5Vdgx2IIOopqHrTdoGJ2KNruSmlZgcW8CipUktp6G4LBvj61iQSwVNmAO+UWIcVeniet9WpCibxqWCkB1qJIGV2dgSMx5Xpu9S94XK4zOnD6EEFSHGUZiFO2ValMlNK06QqSojabXueSFsErs7WHPJWnEYhCBmWsAD7TANci7tU9bRT8PxDucZPmSmMpaUKUFEobMQMwBDqAJJoLGDpHAlqXnmLy8xUK94sBScpSVqpluWbWGeD4RJltlQCQAApfMoAWYqsPJoQ5k0xBtht5o2yQQAgnESLWGiVjFYqeaBWULUCATLlrQzBSZnjd60ibB9mmH0szNyZFBAyhaXfnU7rPWkPfWIlzIfHRM1eSSp3177YYwGjktcNhUSwyEpT5D8YM7wS051EJHXXyEACc5ZN4D43jQOR3KTXza3lWK+jAFhkFOxrpH55ofi3aYnllApH2tT+UV5ayouS5O8FTsY+kS8KwYmKJNheANhldazGtjbe1lJgJDAEwbNUNI9mywNRAip6Bdaf6h+cNxsA1CmIdIbqfNSJEqo0LpnEpQvMT7/lGqOMyB9dz0Cj+EJ6eK+bh5rvV5CMmnyTqUrSJgKRXRx6U9CqtmSqsSo7SIpyTFO7Mk1a7Qp1TDftBd6pN+0p7hJYS6jEAeYrMbaQpndpUlNJM3KwqwsosNdTGg45cd1Mo7+EeFn16j3hfWouKPqkvBPps3KlhcwDzbwu/tZRP8CZdrp+1l33pEH95Ef8ACme4jnW4RvRCkl4fJJe9OwHn5tHiVE7nyoL/AJQbg8MhiSHoRUPsaHQuekNsLg1ZgQABeoBcUTtchtr2NIlEb3dorWLmtF0hl4RVWADEjc15m82ETYDB5pikqcgDM3+I1tFylYZKbpsQCwNwRXdxWwq3rCzuAMcU6GS9KVSprQXQtaW34qd1RiDg3gvcHhgLSyzE8obXSl/OD5eDP2CDfcNo40DXJbXaDUjLRBYFnBD6l9no1zvaDE40XyP91wXbe4Z6vWLwcOgWe6UJQJBB2LuALEUJLaClBW9LRpNklSXFmZq+9dwRFh70KJyuHa778wOh8y5u/TWasXom11UoGLuSSP1jxm3FB0pO5Uzs0HkJGyiD5g0+JG9HpFgUhAASbMaNl9hahLXhV2XxsqWJyVzJacs9ZDqSCxH1XPnDLEcdwbuZkvyDkGmwHLUBy/pCYKljYmgncnzNf0ps063yS3E43MoUZnc1HQMda/lpGsnFaNUncgejaasfjEmI4zw4qUwJBNcgWCQAOhfW+m0Aq4phS6ZCMSoAEkBKWAc3LuwzGO9djvqqmsNrYSO9EYhBUFpJJzBicrucpsWt06v1hJwjEHuwBsa/6WuLv98eox5mJUZUqYpKRUvRIFRrsL3gDAiYZa1pl5kJJJLilHt5Ql9UwyBzTuKe2OzSDxT7DcRWEhTi+oqqmrX0r7QWOLIoFpy0UCRe4uD66bxWRjJxllYbL6vy/lEKpkzu87jybrBitHPS/guOgaToFZZsy5BJSqhY6Upfzp1MQTMQlDnOS1SA5Nd9vWK9NUsSwrOWLOBQRripWWWkhSnIYgmln9oCSueAcDd11wU2K2JyZ4eaUTJgBYqWRlbMoHK7sCzE0goYZawO9WlDpS+dQJCgXdKQWEAzeHyU9wastQCnNwQD6R5i8PJl4xA5e75cwuA9K9NYju9uTtL6X45ojhcfZ1tw4ZJ0g4RBJmTErJVmIUXDnUIFAfSDk9pcOKd56JQr8BFdTOkS8dm5O6bQOkEp2HWNOGcVlycTPWlOZCyoJDaFT22aHNqiw2bhGdvupX0gkF3Yjlfh4aKzf3tkMSlM1YF2RbzJNIjm9shkzpw6yl2zEpAf0eKrw3HLlpmICV5ZmgHmPxiNHedz3WQ3v6vHOszOF8W46DeiGzoGmxbv3ncrHiO2EwJSruAyrErf4ARFP7SYnOEZJIKrFlHfV4STJUxUtKMoGVqvtEk2XNUpKiUApszx3pJjvdu5d6MUtOP0jfz7kwk8bxWdYC0IUkXCfuc0hWvFzVy1TDMOZ6hh0ufWJpeCmFZIVzFgQE+1D6RtI4OSCnMoDUWD01ZnYg+UCWyu479/lvTmtjboBu3IWbmzSxnUymevlt5wb8zAlYh5i80vKQM5aoBtrrEkvgqCUgknYZq+14F7TcPRK7vIPEFPUmobfzgZYnsYXuGXf4Lwka54YDn3cM1suRIAwqnBzfxRm1pfasQTu4CJ6QU5s/0ZA06HaLlh+G4bu0ESUlRQkk5Qbgb3vGgwafqpQB/KBWgNLA/pDGUbnC+X4FN1sXyB8+d/sqwMVJ7wKSl0mVlLJNFeW/WI8LMUBJaWslGZ2Torz1i5LwoSzFw/l99L0vvEJk7kb3TbpX02h7aLeXei4Kq+Qb6/nFVeT3oCGlK5VqVoKKeldaxLIlTxl+jFFqVVQFFA0+Jh33bhxbWzDS77mNZjiGChH7j6IXVLv2hIp4nS0JQQhlAS3cliFZh5bawcnh2IXmJXLTmzOwP1gAfuERcaH0YUfqqSfj+sWFM1JSKF2rbUttfw66+cIFK3pHNJOVkbpn4AWgZ33JV/Zc9379L9EblKt90j4xD/AHcmf8cf0frFlw8gKqokUZmIFfLZ7dDHrJ6f6oZ1KI6g+andVSNyuPJUFGOLABJYmjtf977QdL7QTauhwi3MQ1KjqGhTKzZUsAcpe/73iQIXzUHN1tRoibJIc7ny/N61XNacjZN5vG54lidkRlUSLqJ2r7R5iF4j51KdSAtaGBAJAFSXBuR+UCYfCzpsoSQZYSkvUl7k7dYYzOFYha0LVNlgookgH7mrHCJXa4t33SPdMJ7I1+y9wk3FTJ0yT3+XILhCa2ajdYGwC583DzppxEwKluyQWsHqRWC5fA5omGYMQy1eIhG7dW0ETYbsuyVJE+YyvEkMH0qPhBdBMdx37/JB00Q0I3aDz3JSMMVYJU8zJhWFNVZZnAZvV427RcJkyV4fI+WYBndT2KXL7EH4Q4ldl5ITlKpqga+JhTVgG2is9ncImZikSpozJJUCHIslRFQRqIRJE5lmuGZ5p0crXYnNJsLnTdb6J5xHBYSVxKSkBHzcgFYKsyQTnFSSaUSbxrIxeFk8UUsZDhw+UgOkEyxYM3icRbEdmMIkOjDpdynnzqALPXMpmYP6ppuwm8GwyA4ky0UspCR8Sl9BUPdQvdgpn33aqZ1bHa3tHK3371z/AIJxrDyOITZtRJVnCWS7OQRy7UPvG3ZziokzMQoyZq0TXy5U1HMpn0ZlfCOgqny5bFKKABhlA1PM7PVz8OgGJx6vEgLvYsdBZttWItowZjaSTcUp9awg+zuA14Ln/ZhOIlImp+ZzpgWOVkqDFiK0qGPwj3hPC8ZLlTZPzb+JqtQSUuMtn8/Y7GL4rHKLqygJURQk3ValiA1WGg8oiGKUXYDmD06EgO19Q7m4o5q5lC4W9rT6oHVuK5DBnb0VJw3AsYiSqS0pKVn6yqjMLBv8Px6xieyeIEvIqZKCbuAolnrzECn73i6zpirigAo1gHBZrfZ60G5iIS1kPlJKqEAMKCjUL/G+urW0TBqTw1XOuycAN+iqf9z1Zcq5xLMwSkXOjufOBp3ZVTUJUNKtf08ulRFwlpU7kVS6nI1L1cCz0rSliYxVqgg6sdQxYWYWoGZ+lGijhG71RCsl4rn6uHoCVBQIUEkpJJuBQNGnZWVLVOImpCkhCixs4b9YvOOlpWDRwRtRyK5XFnjnnBJeaclLs7j4fpEVVCyOaOwyKrgmM0TwcrK4Yj5uFOhEsCzMkCn7GmusL8QsK0SgdGf2o9/3pPN4epAFMwqKG4JBLjo6TY22FIMPJCiBy0pS4cj8AdqxoHLICy5ExmG97+KgloGp8q9C7hr9HrEqJaa0UXZtwGckgXsenxadKVKKUsbhwz0zE0BszDUChgyTwhSiQoh0kBwQUl3cBLMagV948MRROcxuqB7kC9NGFS/Qu93/AHSCVS+YpANjQNWhLF77Fjva0NU8MBbOoMbeHcIoKBzdxt7TSsEEDlTViXc1fWrtdQo2oqRBBnFTuqWDRJcPgyUnKzjlOZxRmsRmo7VHpBmF4cxFTVi9gHbdwKg2B8XnDKZLaoBVUhvK1qCNsuUgGpOo8Vx6sySHA9y4gsASnVLjoocNgskw8jv+IYsHcGz/ABiu9usM0qWoCyiDV7p3/wAvxizy6pCnP2TqxfZwXfpvpCXtvKfDOGGRYoH1JqX8zXyiesHuXL1O4mdpPFOOzc0KwskBJJ7tIpuOUPSwLfjDBATckgqAygvqKEu1C56MR6V/sZif/wAWXRyCQ+zLLObih+6HagaZjsWL6Ko7kBNQaMxfpHIT7tp5JMzbSOHMrF4cNlAAAZiQzFgBetW/0iIJkhzQgliKF3szqAqfFpY+cEISlSTyqZrg+Krm9LaVNokmyj4lEUDDKSokgCqmsCABv+LC5LBS4SyRc5iS3kSRRqFnLlrAeUC4nh5AfxORUK0LuA70ppV+rgOsSkCiXY1c6Nlev1binn5GNYFHrQ3IFybOAAWUGsKHeOdIUwSFVXtBw8pw6yfshXxH6w24TLSUJVuEmjai5GUsPUffG3GZWaRN2KFtQPrtpmfSB+zZK8NKykA5QH2yqatXALNT8IAOvN3j5FMuei8fmPsmExYcndgKpa4AYgjWjizmNvpfsJ/qlf8AbGYZJKcxLljYaEX2Nx7xJ3Kd/wDSfyii6QSqIuS/hBFbmgOtgWdn6/GJpMtgFFg7kjlvyu6rUv6jzgxWHCg6LUCxUEGrUa9PvED80spbShGzn6wod23bo0fLQVTmHJfWPgDl5JWQsEMGswNhUu3kD663Fkwc9JS4Y/VanTcU9xUB2tCCRKQpaahABNC+VwwsNKu4+0aisMuHSigqzUSxYpIDkGpCgosa6te2ka0FXG/K9is2qpiG3smvdkvl8VKAbndi1ifz08lzCHBIUKqKiCX2uOjakuPI7Il0NGUAwYgFgQHd+U+IO7F+tZEyyFEgE6kuxAalBr57gbmLgVllSSASScxLpJtROgAe9SQwrTeOdcG5eIJG05Q+KhHS7bMA4zXZwHylyPShfWOZ4s5OIEjSeDtdQOnnEFbq081VRZh7eS6wFBsoFXFBuaKoRSrB7VOwiM4spFS5DZmKiKGprQG36NGycOnKyjmJduUJCSWDM7lga1BYi1YkmYcvnCcqbhSne7B0mwqWBA3FKw980UWbzZZ0cT5TZgJ7kEJhKQoAqoXVzAEmgDDlJBDXsB1iUYeYolrs7PVqpqBc2YfzbXKQJUsEd4kkOCAGAvo7VTUADVy7vGmZChlKVqYMXVsw8AbxODqzXLmM6XbtPH2c/wA5rSi2LUv3Ad6DVh0AOVKKmdhcnKzJArbdvXUmXh1lIySykhL8xYFizOa1YaA2uIOwiJlQhIQKsQG0Z8urs1dBS0MZeGJIJJZhUPRjS7MWJFAKvbXGqf6ml0jAHfmtGLYLG/EdfuSdPCFZXVRqHIkq65jQWqPS9I1TwSisy1ly5OZIZqtYmgZi4h7LmCjl2epqLgHxVFjQtpG6JZ2Owulq1q1LsG6GxEZEm262TV9u7JaDNm0rNGear83g0s3Ex6WmKNAx+qQNbVDg6MI0mcESC+WYCnQTDsxNbF7n8KmxokVZNHBfK6bvVwX99KbwOuS9Q7A0uNqJy0F23pQawkbSqb/Ed5qgUsGmAeSry+DJUPGu9Xa5azpdgxDO9t45Nw9GTGpTb6bI+zqyv8Y7otBarVrQ0JepAow1AYM53EcS479FxGYbZZ+b/UFRqbOr55nOD3E2FxdTVFLEwAtba+q6BM4NOCSBzDUpU1BehZmvf4QsxWGdWVUspIYZikgUIBDiitqb0i8pS5DByx6tb6ty7mzH2ov4hgVMyCCpjmsfs1WMxSTym4Jd7RTSf1HUXAlsfRBJsmK3uyQkGCmpTyJGRZCal3dgLvUeLaD5MkPmmLs9qVct4qCgJob9YRTMAhy6jLUFZgEpC081R4SwsW92LgRMnErQkOAZdHUgg3Lmxpp4mAO8fTU+0oJcr2PNYdTs+VuYTibPYs7ilUuQXG40chx0jMOoeMuVULm5NQG6mt/KIhLSfCcwoAAWH1SAom1RbrsY1UnmABFWI12dywqXu2nrGkLWWW5u5GWBIL9W289wWcPr6azUAlKQG0cUL2r1sGrTqKai9Ro4JdQ0IuKH2FPf13ASE2djbegBqCwZn0q7x5CLhDFJ5RsS5o1QBUAa3d2FusL+1UoHCzQGYBwQ9WI3NmA/dA2zBz0JJIJDG1zzHdgdekDcZKZmHmhyeRTEj+R/Pa+8LnbeNw5JsTi17TzSb5P1k4dYDuFq8N6pBofOLSvDq6hmIFSCVBg50q7UHvFP+TSY4nI6pPu4i6YgqJqkAMFaDw0TlVU1a1BXpElK49E1OrBadwXi1JIYpDOHZTMBQiiaVGap2ERTsQCxy6VdL+YzHTd/gIgxanLKBF6jcEJo/kSCTcl+hYlqH1Um4CQ31UlyOal6v98UEBItZRTFOlwQRWpcuwAoxY0BPRh0jxZDEhPhPheg5VBy1RVxpa7xk4lgQQ9iaJNNnGu7m8aTFcqiBS4zasT4TXKc2p36vBYclxaY+UGId3FLVBcEjo/3+6Lscp8MkaoUrVrkn0q3nD6YnLUgZiSaD3DjR2p+sV/sgoJE9JZkTVhqVBoX1y0J/W6ni0rD3hNjN43juPzCsKwMrkijVCebTQnqryiD5yNp39JgfE4zQmoFEhnNasGoS19Gq0L/AJ6v7M7+pMefVwsNnEJsVJK5twFp3apanUAUk8oazJBo1KEVDswBAq8EyRLUoAgDajEAKZ3Hw6e8NhhwRyhwcySWd7EUIpdV7N6wtnYJQYp1rvQKL1uQ2u9qGnxIlD+RX2WAt7kJieCLS2RywapANGLORWpFj70MChK5ZDWBYgA2BCQz6gP59Yd4XHBPItBASQGoWA6XfxA9QIaqwmYDlSpCqZSoFTeJ6vd/Kj1oY8ahzMnBe6IO0VbwOOSwzTAliHdih2FG8QahJBIO4h4vFS5aucpWCPElJsGUQ6lCoJFRba7+J4RKK3UhgQGY0FQo+Gm9jr0BjJ3ZuW+YLUC9jlNfCxJOlBd26gQ8bUeMg8gJDtnQuNy0ErP7RCnZSagCiSkFztnBFjrvSOddo1gYtSgGBKVMDaxo7/jHT5fZqSEsokkOPERQEJDa6ZTfUCOddv8ABCViylLsUA16kvXzEHBtB078BcT4JMlFFCMTW2K6BO4lKSR3VVAMCoDOknKXSwABNEuAaKe7wdwrCrCCqYCHY8xsGU7agucurPvBvC0yjLlTEpT/AA5ZdIBIOV6av8GURVoPlJqCHGUMMuj0oSWFgKitIw6qsc/W5PEq+GNkbfYAAQUngh+uoqJpVyS/KSCwY1NWZwDDCTISlxUEBPhcsDmJ5ga0c20YNEs3dgFAO+YjQ77V8gGGsRzJ9MyXJdthUukEWcFWj3iF0jn6ptyVJnY1JAcMSRyvQV9HNNDGUuSWDV5gzZmuaXI2vaIFKocpAOZxyuXUxY0t4tdhYExusKeqgUswZruxd2ADg1Da0gCFyyIXR3DAOCbbC5Bf2ZneI0Fwps1RRmr78wFmIa+lI1Sh0nMUqIGj1LUYEUo51MEpADAONDtV3oxpT8hHDkuKCWeYLUajN9UNUjY2J1/GsSd2WoUhrFIGgF3oXr7322xCbAaWY0r5+LTzfqY8AAGtBYEZi7BqVdw1/SBuuKFUpyok1JtuzVAJfb09I4f8o0rLxCf1yEestP4vHcyurEk1/l2sW0NDvY+XHPlbktjQWbNKT8CoflGpsd1qkji36hJqh7sHmuk4SYDKlrYHOhJcpBblBFTuXp0iUySbZS4YA7PS7UcBNtB6Qdj+fB4ZZFDLSknfLRhS9D7ex2Jl5gaEEJbcUYUodx1LMIjccLy3gSqWG7QqrxaRlWEZLdOXQE01fKGtfyAKJDqSZRVysGDBbg8xdrBgHO0XHESARlUhw7JCmoFVbKCxetRseohFisLlCsqWpo1HJ+qQ7aEbvGjBUXbZLfHfNKZiQhfhCGJIUgAZiTVwQUmraPWpBaJsNisyQVKSsmoIo1wx5mUdKKLl6QVi8GF5iHzMXcKNgQb1q7F9nrSF+MwikgM4UxDaM462ygin2jeNWm2jJHYB3moKihilzcPHenKwQqgapqU6uPFezbbbh4zKCqAFrM6SCyWJNU+WlfjXZE8ocEkNYu1mr/hDBLhjSGSeIOkPS9bVdNA1Dq1HtH0MG1mOykyPosGbZUjM2Zj1R+UpSxPNQ0DEAEpOtdXtppUw40p8Nzlq2YAuOtNU/smI5c505gssX8OUNls4LGgLMNxWMCGJ1LgXNCxcsTs/sI1Q4PFwbhZ5YWmx1VP7CLyzpqSW5f8Aar9YuWIxWY8ock1SBQkjU7kXN7v0o3BeXHLTZzMA93/CLvJlWdgm5PvuC5ofQbxHQ26I8iVVWW6a53gI3D4cJSFFSrO1bgEggFiQWrpoIknhAVlTYkDKCWNTQgDclIeorG+GWGDAltQCGAAyksQGIbQa3MRYqeEKNUku12IbMGDlqbO5pWrQ4utmVFm45LJkhgkAKNqMS4AfU2Be9620jxiMoJBd28WU0NRbUlSnD+FxQxHPx6yGAJCgAVWtWpIqLNRnam4E6YpQAUsEkjwPR2J0JYPZ93DRHNtOGPK9zyVsGzZ5Te1hzW2PxzZQAc32aEsQ/iFBUNVhqIreAnqE/EJqkKUkqy18Q3Fb7bxYpeD7wskkISKF3cuAkpPhNgXeB+FYMJ4pNlKDvJBcsS4ype1TUxh1O1XSXtlYXW7BsxkVr53NkXgOEG6k5SX8WbRh4RVyOapZ9HpDDuP/AE5PvL/OG8xLFwHDailRStqV09tIu5P2j/8AT/2x8+6pc83utpsQaLBAKkVokHXNXr4U62HK+w1eNSCohmX/ACuNc1C1U1N63Jdg0PRhwbl7upyNf5U+Xk1KvA02Uc2XIxqKEAmoNWFTYfEdVtmBTC1VzFYUEEHL4QxJoKMwcirmn+XeCMDMNQFk6qCnS1S1mcM4e/nWCpqy6UuwAI2ZgxNTuQd7WoICnSw2azVJJWm4rdgfT7JG4itrsTbFKIsbplhZmbJmL6vYuWNBQB933gxAcAagcxN6gkEg3DOK3rcQiw+PrkmAkCygCxs2ZHkUOd6QylLzK8VmLgtVJNCzhg4e33PPJGQmAgplJSSKG5qGDXZ2A8rhwCd6cz+VaTlxUs7ym9lq/No6UFlSWZlXIFHJaoHQ16u13bnnyrDmw53Srf8AlOutYZs/KoHipqse7V57KsrB4c5j/BQ4evIB1ozDT3h1KZIIqOU1BervTyrptFc7CTCrh8gaMRQsfEoC92D/ALEWKUQVMCSTUMA/KqgOjhmbbSkQ1A964cz80yPNg7lrOTUFJDg0YO+j5tWJ+PvKUqDKNPtNq1Czu+Vn9Ra8elFgE1Zw9XIDUDFwwr+2klzcyCzpcasDVQtV97GEIrqPIaMS96MPEHAy62en5GJ5asqiSfN2Iql6Eh1Oz21MeSkOcpIy6UJ6pZqlJDimzxMFIqwoA5qSxqGJtdw53tR4AlCV4mWXNGoGDVIZncmtjfQbGNsrFLOSK0Oju1BYEhvIjRojSQzgpNKkk+TpNqkC2ln12TMYBuXRmvQOWvWu7h4ErikWRqwKjZ7kXYaeY6+cRgMTlHUG90sM3nZ7cojFAuWor6tDZial6UIGldBWPEDmABfzcmhKn0zBy7U84HRdC28yAAwSNWtYB/RtPMHk/wAsyPpcMreWof0qH5x1bEy1GyWB3dnoLaigfao1jm/yzSvo8Op3yrWmzXSk28wYv2W61U3x+SVOPdFPfk4nBfDJQN0qUNLBZa/300rWLDNTUsXCjQNqX3NAC1ekVH5IJ2bBKQ7FE4tQHxBJsa723HreVLSGLnTQOL6ab12LbQFaMNS8c0ULvYCXzUB3KQWJGYhmqT0q5FqNAUzUcuVi9KMBzPRlCl/Lej0pIdwFLcuBSwFPg/8A4MLp+EzGoq7g1BArVzcdae7QuN/FODrpCqYJbkkBKUhOhIzGpIoaMVV67mN0S0rAKTmClOWZySHoAXTRxU/FjBeJlBZISByuGoC9A+U6U9KCj1S47BLlVBLepHLyttVzZ7NVhGhHhdvsULsltiuFhbgUSNN2LpAGViz3BLtWkJMThFJKhYpo7uEhrkvUcpcUFK1Jh1huJMLUqOrDldga20vXZoJRPQUlwFENypUVZraGgIYe/SKGySRmx0SyxrtFWcOtgGcUYFRqSehLP7VGlHYScTmpkem5cirMXemgGp9ip/C0O6FZDYpUm1KZWIYbm1T6q08MmJDp5gWICQFCjs4oqrsdyz3jRpdoPiN2O8CoqihZKPaHiqqOXiIYiq7pduZLedHY9Xi+SEsA6VNVsxCbWNAVlyQSKOw2ijcZzSsdJUtOX+GpiXpmarasI62mWguAke9abOdj7QVVteanADNHZpMezYpnXff2clXlyCpFS5plVS25zcwHm1xZjEWD4aU1AahDgZ/sm63qw0a1iYuEuVLJ5klJr6O7UtrfY9I9mYYZnRlIYEczMVA1Y9HPoYx5dqSydolaEVHDH2Wqs4fhB5yVO4cpY7qu4I31b1sTg+Gol1ppZN3u5FWa9S+XrDmZhVfZIDsCUvXTavloejxriVgKckJSQ4J5XAJSLhkhgKtYitRE5qHOVNmhDyMMauPEQNTlYOeY/Wap6t61zHoycXw7U7yQU2GmdrdAk+sOp3avCylMZoWqwRKdZNAaJQ43v/4qXHeLqnzpGLw0kpRID5ppAzpmTDLBygmgOYGsPp4pSTcWBBGfMZeqnmlZYWO9dAZQF3vQ+4cnyAb1gnu1/wDEHsn/ALY5pxbH4glYxWKyBJmju5TIBMkyiz+IhaVqbyiPPwr/AI03+qb+cC2geGjE7ybf+F11WL5D1XS1coDZmsTYE8zu24Bvq2gjWZKJJAKgTqXNgPtDRtxdqPBCJgYtlOtAoijG5LPR76vvGq52gNajS56aVf8Abxm4jdWBI8TKZPK9MtU00SBVJqC4sKC5ayfEzKA5uUixU7CjCz6l6DVrmHnFFsMoTntWujtQuxb7NfShrvEJbZkuKgl306k6a9WBDRq02YzSpFAgpuMwJa4uXpQsAmuvoLmPcFiFSyQkgJvlIoGYP4uQM4vV4WLe4oDdQIsXUyTQtQb+IsXiVTVAAIJUWDl2fUg660qo7RoGMWsVMH5q24eekhLeoUQSbHShqbm76xUflQAKJCgzBSgG2IB/CCsFjGUM5UA1cqqBqmxYhsumos1Qe303Ph5agQU95RtilQETxRdHUMPP6FFM4OiKsHybKz4FKdRMUkUBupJav+KLpaxyqNCVEA61LlgS5p67Rzn5NMQRhlij96blrpRYir0Nqxe5ASpKXD89lWALbXH1W6RBWstM/vRw5xhEy2zGoAY1FX6sQdx+7EGWxoA+5JGj0pStX/l6iB5cyvidqAFgaOSNAzvc0G9YlSsEAqqLWfY2qAwBLNERCMqUuopflY0bTMCbOdK/rGSvEDlCVKq79AXqrmL+jR4CaM5JqxbUA28vf4xuJd6Elw1qVHKD+GzbiAXFsrMAWpukhwKkM5ZxtUWG8eTFMUkUNyKXZztYl/u1jVEpRY5gbhzWvKUkhmHUjT4QmQySkEDKToH1IfL5mhFNq0ELwspl4jajhhXcWCgmpJI1YP0rESymqWJvunTxVv8AFukYrDOAWZzfQ3Fddf3rvMQGJSHFKAC5IDOoUAc/faPZLosFpLnaKoAnpoBQaquz0va8Ur5WpROCSSPDOT6OlQ/IReZSMhDGj0OtBtuwdqXJis/KTLz8OnVfKUK9lj4VMU0j8NSw8x65IJReMjkq58jc45MQnRK5a/cKH/SI6PYuB1qbHmFWcMHv5dI5Z8jU5p89O8tJ/pU3/VHVQ2wHlT3ap/Uwe1nYKtw42+SGlGKILdSzQEkOQPPo+ri+5iOdMLGj2aripBpfmetdzGxmV6AW1LbaN++sYDQsWJdrndtKXu36wNcE7CQl89ANbGpehNmuwyhkgO9HELMbhGzFmqWINCCGqxcXWw3JY7vZktNXJNnYDQvSjEOXZi9NiYCmS3Jo1PrF7ewqwGtWoYriksuqnYyQZakhdUioJLbAWuzaXcwOueOY8wAJKCkO5HMQ7P8AWIdwKFodcXnyFpPeLSnKLqUlNSp6AG1Rp9UbRVpvGZGfKJhmA0AQFKzBn2u70tUkvG3DeRuYUzy1p1TpWICmSsgFVKqqlnFCRuXYVrezFBBJdCnNCwDMlgEkuGoVFz0PmKaOLBWZKJK1ZHMzMUpJuz6vv5NEU7js8SUzUhCUqU1iTqHJ2v5UhhpnHIZIRM0Lzt6FCbKUoB8pFN0qJ/H4x0FE1ISFzJoCSHYqAuOsUafgDPnFM6aVNKK0MEpYksaAWtCYdycFmLd+JupOYpazfZY/CPSU4mYxt9OA4/8AiWJCxznW1+i6Vje2mFS+VebU5ApWUO5NKbDSmsCS+181UyUmTh1FU5JMtc1QSkgDYO4DUBraK2viyFYjEHDSVTET8P3bIQzKIAdmoN4JwHCOIK+bMhEk4cKCVLIc590h7ANpCeqwRj2wP+R5cO9F00j9PQItXH8bNRLWZyZKF4oSFIlp5k2rmU/wF4U4jukZjiZqpq5WNyKStZVmkj+R2u5LDpD3B/J8pQIn4laklRWUS6JzHXmevpFh4f2MwkqokBR3W6y/rT4Qp1fSxZNP/UW9SvCnlfr6lUPhXEGUBhMMuaUYtU1BShkmWpBRlJZ0+otDbhfY3iE2SmVMWjDygkoailFKpneEEA6KtUR0eQAkBKQwGgAA9hDGSikZtRtt4+G0Dmcz/CpbQt/UVTeGfJzhkHPOK8RMN1TCWJ/wi/qTD/8Au3hf/wCaR/8AEj8obqIED/OkxlPrqmQ3Lz5qhsMYGTUoMy1U7EUDOCBQGjh/KkaYjFKJoGOjFwxbYOa3dvuhRIxiDULSRqkKTVrVDvQk1o/wYiclbh3cAOwP1WcuXP62eNd0eFcDgVBipVCp6UqakiuZ6asHZ6HUPCPGSwFFSjlNiSzEf5S+XR/Yaw5mgppU6vShYUPQVY9BZnhfjVsp84Uw2LVABDKFbG++mlULwDqgkF1XsWoIXUgKLuwYhif5Xd7A+sQBBGruC9SxUSwCrNVySer6wXiCxDeF63qCSbEswpRvdoFUoqoqrWUKb6C9Gq73s8ajXiykspc7UzUNuZQZmZh5By7384Vdopj4dQ0ChTZi3prT7oZTBRgSRttUFg4LMQ4LP+K3jYfDr6ZfgR0H3R0EY296F/ZKafJlNAlzgQS6hQB6kUeooCHd9IvQmgFQUzqe32qA0J1u7P4gwYNynsXiigrZWXw1fd3+4Rc8DxiU2RawkUBzLBBHu3vs72iStgJkc4J1M8dGAVcUqo1klw5Dvy8zF/xoTrSNkzEgKAD2s7blxSg6auNXitr7SYUBjPlDoFvvqK6n3Mb/AN8sILzwo/yhRt5CMl0M25h8k4vZxCtKFVejaBqVLlxr0rT3eUq6ueu+73f96kmnS+3mEUWQZqyzsiUo2iLC/KDLmkiTh8TNyhzlQmg3oqkB1OrP6EHSxcVdk/t/y/fRomK3DDe7epv1/Zjn3D+3k3EZ/m2DXMyB1PNSlhXpWxiHhPbPGYtM1WHkSQJScys61k1CjRmc8pjp2fVZl1hbW5G9D00W5dEar+VAzXrQ+0YEEHRhZnfXqwYGl/WOZ8L7ScRxWHn4hEyQgSndPdkksnNQl4E4bxLHYnBYjFHGrSZTshKUAEJSlRqGahhn+Gyi+J7RYgHXU+C51hm5pXU8hFEs1C+pI3vpTeoeEfbKYn5liUqUkEylsCQKs9A96aaxzo4Vc3ha8WvEz1TAtikzTkbMA2Xdi8B/McL/AGSZvL867z7fMRnZsj2yl7aRVFs0NcHF97OAyG/z0S3VFwQBqOK8+Tji8vDYsrmrCEGWpJJBNaEW8o6FiPlFwVk97MUaAJlly9mzNHP+2+KwqhhThRLBCPpAgMx5SM3XxQR2p7RS8TiMLOkIWTJCcwytVKgoAN5GLZ6KOqkbK9rswd9rW0v3pTJnRNLQQrart0VTxh5WDm98osETFJQbPW7UrA+D7UY7EYpWERKw8mYjNmz51Nl6gsbjSEmNxOMn49GMkYOaCgAALSQCwIqaaKibD8D4mrFLxaUy5E1T0KgQxASzAK0AhHVaaNuYYDh3m9neeiPpZXHUnPdwUvC+J47F/OwrE90rDpPLLQkZiM71Z25PjCbCSziOH4mfNnzTMlqDZphyty0y6kuR7Q9wPYHEZpil4soM1+87tKnVmLlzQM8G4f5M8Oiq1TJnTMEj2Af4wZq6SMnC4agjC3hqPFcEMrtR5lUfiww3zDDmXk7/ADfSN4mZT5h55YJ4vxeTMxcmbJQpQShlBKWLnMGA6Ax0DD9lsFL8OHS+6nV/uJgsyQkMkBI/lAH3Qs7Ui3AnXU8fzJMFI/eQPsuYYZGIE2atMggTKMss3W9f1ieR2ZxCpQlqWgIBdg5PvTeLjjpD+YgWTNNtRB9ee4XYAEQpWg+0SVWZ3Z0ggzDMWwYOaNtB3DJMiWQ8pDjUhz8YsKZ9K1gafg0Ltyn4QBq3vFn38E0QNbmAnWBmuBlbL0t7aQacQgUKgD5iKYJM2SXDt8IPw3EFLoyVH7KgH9DEUlLc4r5J4PJWgYsG01I9okkzVEgCYlXQGsJ8Jw1Cg6k5TsDT4w84ZIRLsK7xDKGMBtmmBNsPIIqsv0gkGjwIZxJYRJNmUaM1wJ1XbKDFziYBzmNpijGkPa2wXibLi8z5qZeCbKFZiJ+hbMKqOzfCJvm8grxjKDIQ8opWWfKTRjzVYaxaOIyMFJGabJlNeiRmPkBX1ircRwEpU2knu2IHcpUVLWlYdKwpyktsPUx9tDMJRcYgOfff7LEezBkbFeYqSE4LDTUzZgWtZSvnO6rB6Nl+MT46S2Lly0zZmRSXI7xdwFavqwhfI4QETpaMRmShbsQoX0BNhoD5w7n9lZIJbPQC6v0gnyRsIu7W+7j/AAvNY52g4fnil2CkFUzEIVMmcg5fpFUv1q0BSklWGVM7xeYH7amuKM/WGczs/KAcZm/xfpG6ez0kppn8s36R7p4xnfhu/NV7oncEpx0sDDy1hSsxZzmUXcHR43nYaUEyFfaKczqNXDl60rDBPApOyj/mMbDgkn7JP+ZX5x7rDBvK70LuCU4uTLTiUAZchYqD8ov+kTyBITjBmCO7bplBKfa8T8Q4KjIe7SyhUVJfpUxJw/ByFpSsSwRqCSfMXgjK0svc6W+6EMOK2XFR8MxMiVj1qdHdc2VRDpsDT2IjfgHGpGHx82aT9ErOAQl2cg0G1DFrwnCMMQD3Euv8ohvhuHyU2lSh/kT97Rny18WYIdmLaqhtK/LMa3VB7M9pJeHxmIm5VqlzCrKEgPVeYOH2jXspxtWEnTpncTFpmAgJAIbmzB6WuIv2P4ph8MOdgWfKkAlrOQPCH1LCEeN7Qz5qjKQFylOtBlyuackhIKFFXhyEkO3vBsl6bEejyIAJJ3DwS3swWGLPkFU+zPaGZg1z8krPnTzJOYZGJLlhYObxv2fxeMwqpsqTLeZNASpGXMoUJBCQbMu9qxceF9lJi8xnK7lCy6pSDmWSqWELCpxrlVUlNfOkWzh3DJUhOWVLCB0ufNRqfWAqtpU7MQa0OJtfhlpc8uS7FTSOtc2CoHBOyfEpcpctE2XJRNHOklzZtElqEihgvAfJ9iEIVL+eZJa/GhCVMrSrkRfSY8zRlO2tUEm2EX5KoUce+6qGE+TCSAy8RNUHfKGSH3atYZ4f5OMClnQpXVUxf/SQIfIrGwlGJ37RqnayHwyTRSxDchZHZXCI8EiUOuUE/GDkYMJ8BCfIAfdGpkHrHowx3iR00ju08nvTmxtGgWxkK+1Gpw6t49OH6mMMkM9YG/NNsozJXv8AGNa6/fGhJ0SfVTRjnb/UIYGlcwrSYj93gdcuDkjcgfH7oDxWISHcN1GvpBtveyEhKsZKhLiEsXEN8XjgbCFiy+kaUNwM0h62kz0qFQxiYyQbUhaoMYPwk0EUhj22zC8118luhS09R0ieQpGbNlAVu0YI0VKHlCibpoyTSVN9YLlq6xXFTiiC8BxF1MfeEPgNrhFcK1YedSN5k2FUmdBgmaxnujsV66yaYijyZMMR95BgLi5lxD/9vFf+1V96Ym7HeJf/ACZf+2MjI+wf/bn/AGhYv+b4qDtv/CT/AI/wMWBfh/y/gIyMiR/wI+8qpnxHJX9RXnG+BjIyOO7JXf1BeTLnzjWMjI9uXXLyFXZ20z/mGPYyHx/Cd4JLu2FceG/wx5n74aC0exkY0/bV8fZVAwv8biP/ACJn+5MWH5Nf4c7/AB/gmPYyNqs/t39w+izI/ijvVzTEwjyMj5Fy1gs1jyPYyOLqkl3g/DRkZC5NESmXaAZkZGQDFwKBcDzbRkZFDU4KFUaxkZDF4aqWXaAMTGRkHHqlvS1d4HxFoyMjQbqp3IGfaN+F+NXlGRkUnsFAO0mIvGyrRkZEZT0HPtHuFuIyMh36Vz9SfyoOl2jIyMx6MrSZEMZGQIX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data:image/jpeg;base64,/9j/4AAQSkZJRgABAQAAAQABAAD/2wCEAAkGBxQTEhUUExQWFhUXGBwaGBcYFxgdHBoeFxgYGR0gGhgaHCohGhslHRgYITEiJykrLi4uGh8zODMsNygtLisBCgoKDg0OGhAQGywmICYtNC4sNCwsNDQsNC8sLCwsNCwsLCwsLzQsLywsLCwsLCw0LCwsLCwsLCwsLCwsLCwsLP/AABEIAKEBOQMBIgACEQEDEQH/xAAbAAACAgMBAAAAAAAAAAAAAAAEBQMGAAIHAf/EAEcQAAECBAQDBgEKAwYFBAMAAAECEQADITEEEkFRBSJhBhMycYGRoQcUI0JSscHR4fAzYpIVFnKCorJTc8LS8WN0k6MkNFT/xAAaAQADAQEBAQAAAAAAAAAAAAACAwQFAQAG/8QAOhEAAQMCAwQHBwMCBwAAAAAAAQACAwQREiExBUFRYRMUMnGBkaEiIzOxweHwQlLRBjQVQ2JygpLx/9oADAMBAAIRAxEAPwDkWWNgmNgI9aN4BQkrwCNwIxMbpgwEBK9SIlly3IA1iTC4cqNIc4bBpTpXeHxxlymlmDEInCqjZOCMNpcqCEYcRWIgs41RSQYExIMD1h6nBiIsTLQgOtQSN1ED7445jRqhFQ52QS0S48UNIyfj5dkhazWyacocjMWDgaQtVxMqLDKPDRLzFMtOZwAGpQERK+rhZvv3KiOnldna3eiw6bWjY8Rli5rsK3LaW9YTqMzNLExKnWwHeFhmBJVyjQhrwaODEJGZRKWb7IoSoDcsTvCW1MshIjb5qkwRi2M+S3n8WYUSB42zm5RplFXOkey0T5poFlLpIf6NJGXmBA5nc/CCcHLEqoSUuaHKklmNSXd+jva0NRPBHKQxqQQ5BJe7MWBjpp5H/Ef4Bcdhj7DUnwvZ4hIzzNEghAYEoLglRqS5vSNcBgkS8cZei5YUCasXrU10MWEzMpqCNUuats31qq/bwk44vJiMNN/nUimynZ/jAywRxNDmjQhKZLLI4tcdQfz0VgllqMx81MxZwA1QaeoLs4gh1kh6NWoL10bRjEa1AsSwYfWUA1SPc3G+0ZdiE1NavUgG4FdLEE63iuyjU6l1rTZr831thp0sY8WWUm1nd7uQ7giijf13AiGYczGou4BoTq1XcV0+rY1b2SpKnANTpo4a9QwFa9IErmFIu10kolysQm8mYCdCyqn0NG6Q+lMoAhyFV9GBiTG4LvZC0Fsq0kOWoSKOryqfIeZTdiMXnw6Uq8clWUg9C4+FPSJg/DMf9Q9QmPGOAH9pt4H7pyiTmqC4+JJtag/KtIiVJruCzNqT+HWDRl8Lcp1c2d7bhvc9YDxfFJUhJzqCWGniA3ypfXX84YZcOZKnbHiNmi6nRIYnVlNr97M9R7xk+aFKzEgACpJYBuuvnaK/ju1KnVLloIYpBSo5llKheXLS4UAGudYEkcMxM9aVTC2VSqzOYKSXAeQGSkgE6xMakk+wLlUCiDReQhoUfbSfKnB5RKpsv6QLSKBLhzmLOHY8r1iOXiMRNCQg5wFJdSQUS1pZy6zzBT0ITDqV2elSwgEGapIISpdcod2SmwDmNuKcQTISzAq+zt5tbyjzKaR5Lnm19wTessAEUTcVtCfz+Erk8CCQDNmMAVsEkii6lJX4l/CGciZJSnJJASPJnhFN4iqaQV+gFvaC5Etg7RbFTRs7IQz9I4e8d/CeKUCAkepjTEFPl0gHvKPGkouXMHZSBqLMstRjESgYJTMBDiMBBjmI710NQsyZlD6mC+GpypzG5gAJzzG0EH46dlS3oI47gjtbJDrqT1Mb93EeES/pBDncRy9l4iy54BG0eiPYmC3iV4INwslKhsYDUQLmNpGJYukE6batr1Me6VjTmULmuIyT/CSwkMIOlRXJ3EFhwCkFlMBzF0lm9fKJPmy5hPKpQdVZi2DFLDl0INfDBiuGkbSVG+kJze6ysB4lKSWK3NsqeY+TDWBpvH6ciGHJzTFBIaYSEqYOSKF6iB8Nwshs0wJqktLATVKcruXLtEuL4RKElYCHOQgFRzEMCQzmkdfJWPaTk0ev1Smx0rXAZuPp9FB/aM6YpgpaxylpSMo8RCwVnoAQXF48lcDmKHPlS6VJKiStZClBQOwUAAHcw07PTknDynNkJF/8ttfJxDC4DUNHGj1NyKBtPygYqRj2h8jibo3TvaS2NoFjZLpfBZZLzCuYSrMXfK5SzslhYWOgMM5GFQhJCUhkHQABjUA77aekQzcYkBy7FxVgPMOAH0uG0akeSMSHzKJqzeRHlqGLdL2MVthY3siyUekcPaJKT9qpWREqYCRlmIVUF2OtX/e7uXK5Oa6uQ6UFwKKaiQx/BoX9qDnw0wahKTb7JzN7H74KwOIC5SFBTHIFXJZ0h/UD74S0WncOIBTbnom8iR8igJirKAqBYHYXLjRjG1SQxucxFaFVD5nW1HDaQcZaWdqAWANXLtUNUPT10gJeFKRyhmFbhwSFF/SnpW8PTWuByRWHmpSQ56ZmatqNQDoz1HoF2sTnw6ikk5WU7NYuW8gfhG0jGZyakZbKp9Y9OpFA1R1rrilFYIIHMllMb5heFyNEjHN5ISwscHcCmOCxJWhKgWzAFx1HlfQflYpIJZy5FyGNSQ3lqNbi7vFa7MY36EJUHKCU9QxenWLAjFoU5Vdgx2IIOopqHrTdoGJ2KNruSmlZgcW8CipUktp6G4LBvj61iQSwVNmAO+UWIcVeniet9WpCibxqWCkB1qJIGV2dgSMx5Xpu9S94XK4zOnD6EEFSHGUZiFO2ValMlNK06QqSojabXueSFsErs7WHPJWnEYhCBmWsAD7TANci7tU9bRT8PxDucZPmSmMpaUKUFEobMQMwBDqAJJoLGDpHAlqXnmLy8xUK94sBScpSVqpluWbWGeD4RJltlQCQAApfMoAWYqsPJoQ5k0xBtht5o2yQQAgnESLWGiVjFYqeaBWULUCATLlrQzBSZnjd60ibB9mmH0szNyZFBAyhaXfnU7rPWkPfWIlzIfHRM1eSSp3177YYwGjktcNhUSwyEpT5D8YM7wS051EJHXXyEACc5ZN4D43jQOR3KTXza3lWK+jAFhkFOxrpH55ofi3aYnllApH2tT+UV5ayouS5O8FTsY+kS8KwYmKJNheANhldazGtjbe1lJgJDAEwbNUNI9mywNRAip6Bdaf6h+cNxsA1CmIdIbqfNSJEqo0LpnEpQvMT7/lGqOMyB9dz0Cj+EJ6eK+bh5rvV5CMmnyTqUrSJgKRXRx6U9CqtmSqsSo7SIpyTFO7Mk1a7Qp1TDftBd6pN+0p7hJYS6jEAeYrMbaQpndpUlNJM3KwqwsosNdTGg45cd1Mo7+EeFn16j3hfWouKPqkvBPps3KlhcwDzbwu/tZRP8CZdrp+1l33pEH95Ef8ACme4jnW4RvRCkl4fJJe9OwHn5tHiVE7nyoL/AJQbg8MhiSHoRUPsaHQuekNsLg1ZgQABeoBcUTtchtr2NIlEb3dorWLmtF0hl4RVWADEjc15m82ETYDB5pikqcgDM3+I1tFylYZKbpsQCwNwRXdxWwq3rCzuAMcU6GS9KVSprQXQtaW34qd1RiDg3gvcHhgLSyzE8obXSl/OD5eDP2CDfcNo40DXJbXaDUjLRBYFnBD6l9no1zvaDE40XyP91wXbe4Z6vWLwcOgWe6UJQJBB2LuALEUJLaClBW9LRpNklSXFmZq+9dwRFh70KJyuHa778wOh8y5u/TWasXom11UoGLuSSP1jxm3FB0pO5Uzs0HkJGyiD5g0+JG9HpFgUhAASbMaNl9hahLXhV2XxsqWJyVzJacs9ZDqSCxH1XPnDLEcdwbuZkvyDkGmwHLUBy/pCYKljYmgncnzNf0ps063yS3E43MoUZnc1HQMda/lpGsnFaNUncgejaasfjEmI4zw4qUwJBNcgWCQAOhfW+m0Aq4phS6ZCMSoAEkBKWAc3LuwzGO9djvqqmsNrYSO9EYhBUFpJJzBicrucpsWt06v1hJwjEHuwBsa/6WuLv98eox5mJUZUqYpKRUvRIFRrsL3gDAiYZa1pl5kJJJLilHt5Ql9UwyBzTuKe2OzSDxT7DcRWEhTi+oqqmrX0r7QWOLIoFpy0UCRe4uD66bxWRjJxllYbL6vy/lEKpkzu87jybrBitHPS/guOgaToFZZsy5BJSqhY6Upfzp1MQTMQlDnOS1SA5Nd9vWK9NUsSwrOWLOBQRripWWWkhSnIYgmln9oCSueAcDd11wU2K2JyZ4eaUTJgBYqWRlbMoHK7sCzE0goYZawO9WlDpS+dQJCgXdKQWEAzeHyU9wastQCnNwQD6R5i8PJl4xA5e75cwuA9K9NYju9uTtL6X45ojhcfZ1tw4ZJ0g4RBJmTErJVmIUXDnUIFAfSDk9pcOKd56JQr8BFdTOkS8dm5O6bQOkEp2HWNOGcVlycTPWlOZCyoJDaFT22aHNqiw2bhGdvupX0gkF3Yjlfh4aKzf3tkMSlM1YF2RbzJNIjm9shkzpw6yl2zEpAf0eKrw3HLlpmICV5ZmgHmPxiNHedz3WQ3v6vHOszOF8W46DeiGzoGmxbv3ncrHiO2EwJSruAyrErf4ARFP7SYnOEZJIKrFlHfV4STJUxUtKMoGVqvtEk2XNUpKiUApszx3pJjvdu5d6MUtOP0jfz7kwk8bxWdYC0IUkXCfuc0hWvFzVy1TDMOZ6hh0ufWJpeCmFZIVzFgQE+1D6RtI4OSCnMoDUWD01ZnYg+UCWyu479/lvTmtjboBu3IWbmzSxnUymevlt5wb8zAlYh5i80vKQM5aoBtrrEkvgqCUgknYZq+14F7TcPRK7vIPEFPUmobfzgZYnsYXuGXf4Lwka54YDn3cM1suRIAwqnBzfxRm1pfasQTu4CJ6QU5s/0ZA06HaLlh+G4bu0ESUlRQkk5Qbgb3vGgwafqpQB/KBWgNLA/pDGUbnC+X4FN1sXyB8+d/sqwMVJ7wKSl0mVlLJNFeW/WI8LMUBJaWslGZ2Torz1i5LwoSzFw/l99L0vvEJk7kb3TbpX02h7aLeXei4Kq+Qb6/nFVeT3oCGlK5VqVoKKeldaxLIlTxl+jFFqVVQFFA0+Jh33bhxbWzDS77mNZjiGChH7j6IXVLv2hIp4nS0JQQhlAS3cliFZh5bawcnh2IXmJXLTmzOwP1gAfuERcaH0YUfqqSfj+sWFM1JSKF2rbUttfw66+cIFK3pHNJOVkbpn4AWgZ33JV/Zc9379L9EblKt90j4xD/AHcmf8cf0frFlw8gKqokUZmIFfLZ7dDHrJ6f6oZ1KI6g+andVSNyuPJUFGOLABJYmjtf977QdL7QTauhwi3MQ1KjqGhTKzZUsAcpe/73iQIXzUHN1tRoibJIc7ny/N61XNacjZN5vG54lidkRlUSLqJ2r7R5iF4j51KdSAtaGBAJAFSXBuR+UCYfCzpsoSQZYSkvUl7k7dYYzOFYha0LVNlgookgH7mrHCJXa4t33SPdMJ7I1+y9wk3FTJ0yT3+XILhCa2ajdYGwC583DzppxEwKluyQWsHqRWC5fA5omGYMQy1eIhG7dW0ETYbsuyVJE+YyvEkMH0qPhBdBMdx37/JB00Q0I3aDz3JSMMVYJU8zJhWFNVZZnAZvV427RcJkyV4fI+WYBndT2KXL7EH4Q4ldl5ITlKpqga+JhTVgG2is9ncImZikSpozJJUCHIslRFQRqIRJE5lmuGZ5p0crXYnNJsLnTdb6J5xHBYSVxKSkBHzcgFYKsyQTnFSSaUSbxrIxeFk8UUsZDhw+UgOkEyxYM3icRbEdmMIkOjDpdynnzqALPXMpmYP6ppuwm8GwyA4ky0UspCR8Sl9BUPdQvdgpn33aqZ1bHa3tHK3371z/AIJxrDyOITZtRJVnCWS7OQRy7UPvG3ZziokzMQoyZq0TXy5U1HMpn0ZlfCOgqny5bFKKABhlA1PM7PVz8OgGJx6vEgLvYsdBZttWItowZjaSTcUp9awg+zuA14Ln/ZhOIlImp+ZzpgWOVkqDFiK0qGPwj3hPC8ZLlTZPzb+JqtQSUuMtn8/Y7GL4rHKLqygJURQk3ValiA1WGg8oiGKUXYDmD06EgO19Q7m4o5q5lC4W9rT6oHVuK5DBnb0VJw3AsYiSqS0pKVn6yqjMLBv8Px6xieyeIEvIqZKCbuAolnrzECn73i6zpirigAo1gHBZrfZ60G5iIS1kPlJKqEAMKCjUL/G+urW0TBqTw1XOuycAN+iqf9z1Zcq5xLMwSkXOjufOBp3ZVTUJUNKtf08ulRFwlpU7kVS6nI1L1cCz0rSliYxVqgg6sdQxYWYWoGZ+lGijhG71RCsl4rn6uHoCVBQIUEkpJJuBQNGnZWVLVOImpCkhCixs4b9YvOOlpWDRwRtRyK5XFnjnnBJeaclLs7j4fpEVVCyOaOwyKrgmM0TwcrK4Yj5uFOhEsCzMkCn7GmusL8QsK0SgdGf2o9/3pPN4epAFMwqKG4JBLjo6TY22FIMPJCiBy0pS4cj8AdqxoHLICy5ExmG97+KgloGp8q9C7hr9HrEqJaa0UXZtwGckgXsenxadKVKKUsbhwz0zE0BszDUChgyTwhSiQoh0kBwQUl3cBLMagV948MRROcxuqB7kC9NGFS/Qu93/AHSCVS+YpANjQNWhLF77Fjva0NU8MBbOoMbeHcIoKBzdxt7TSsEEDlTViXc1fWrtdQo2oqRBBnFTuqWDRJcPgyUnKzjlOZxRmsRmo7VHpBmF4cxFTVi9gHbdwKg2B8XnDKZLaoBVUhvK1qCNsuUgGpOo8Vx6sySHA9y4gsASnVLjoocNgskw8jv+IYsHcGz/ABiu9usM0qWoCyiDV7p3/wAvxizy6pCnP2TqxfZwXfpvpCXtvKfDOGGRYoH1JqX8zXyiesHuXL1O4mdpPFOOzc0KwskBJJ7tIpuOUPSwLfjDBATckgqAygvqKEu1C56MR6V/sZif/wAWXRyCQ+zLLObih+6HagaZjsWL6Ko7kBNQaMxfpHIT7tp5JMzbSOHMrF4cNlAAAZiQzFgBetW/0iIJkhzQgliKF3szqAqfFpY+cEISlSTyqZrg+Krm9LaVNokmyj4lEUDDKSokgCqmsCABv+LC5LBS4SyRc5iS3kSRRqFnLlrAeUC4nh5AfxORUK0LuA70ppV+rgOsSkCiXY1c6Nlev1binn5GNYFHrQ3IFybOAAWUGsKHeOdIUwSFVXtBw8pw6yfshXxH6w24TLSUJVuEmjai5GUsPUffG3GZWaRN2KFtQPrtpmfSB+zZK8NKykA5QH2yqatXALNT8IAOvN3j5FMuei8fmPsmExYcndgKpa4AYgjWjizmNvpfsJ/qlf8AbGYZJKcxLljYaEX2Nx7xJ3Kd/wDSfyii6QSqIuS/hBFbmgOtgWdn6/GJpMtgFFg7kjlvyu6rUv6jzgxWHCg6LUCxUEGrUa9PvED80spbShGzn6wod23bo0fLQVTmHJfWPgDl5JWQsEMGswNhUu3kD663Fkwc9JS4Y/VanTcU9xUB2tCCRKQpaahABNC+VwwsNKu4+0aisMuHSigqzUSxYpIDkGpCgosa6te2ka0FXG/K9is2qpiG3smvdkvl8VKAbndi1ifz08lzCHBIUKqKiCX2uOjakuPI7Il0NGUAwYgFgQHd+U+IO7F+tZEyyFEgE6kuxAalBr57gbmLgVllSSASScxLpJtROgAe9SQwrTeOdcG5eIJG05Q+KhHS7bMA4zXZwHylyPShfWOZ4s5OIEjSeDtdQOnnEFbq081VRZh7eS6wFBsoFXFBuaKoRSrB7VOwiM4spFS5DZmKiKGprQG36NGycOnKyjmJduUJCSWDM7lga1BYi1YkmYcvnCcqbhSne7B0mwqWBA3FKw980UWbzZZ0cT5TZgJ7kEJhKQoAqoXVzAEmgDDlJBDXsB1iUYeYolrs7PVqpqBc2YfzbXKQJUsEd4kkOCAGAvo7VTUADVy7vGmZChlKVqYMXVsw8AbxODqzXLmM6XbtPH2c/wA5rSi2LUv3Ad6DVh0AOVKKmdhcnKzJArbdvXUmXh1lIySykhL8xYFizOa1YaA2uIOwiJlQhIQKsQG0Z8urs1dBS0MZeGJIJJZhUPRjS7MWJFAKvbXGqf6ml0jAHfmtGLYLG/EdfuSdPCFZXVRqHIkq65jQWqPS9I1TwSisy1ly5OZIZqtYmgZi4h7LmCjl2epqLgHxVFjQtpG6JZ2Owulq1q1LsG6GxEZEm262TV9u7JaDNm0rNGear83g0s3Ex6WmKNAx+qQNbVDg6MI0mcESC+WYCnQTDsxNbF7n8KmxokVZNHBfK6bvVwX99KbwOuS9Q7A0uNqJy0F23pQawkbSqb/Ed5qgUsGmAeSry+DJUPGu9Xa5azpdgxDO9t45Nw9GTGpTb6bI+zqyv8Y7otBarVrQ0JepAow1AYM53EcS479FxGYbZZ+b/UFRqbOr55nOD3E2FxdTVFLEwAtba+q6BM4NOCSBzDUpU1BehZmvf4QsxWGdWVUspIYZikgUIBDiitqb0i8pS5DByx6tb6ty7mzH2ov4hgVMyCCpjmsfs1WMxSTym4Jd7RTSf1HUXAlsfRBJsmK3uyQkGCmpTyJGRZCal3dgLvUeLaD5MkPmmLs9qVct4qCgJob9YRTMAhy6jLUFZgEpC081R4SwsW92LgRMnErQkOAZdHUgg3Lmxpp4mAO8fTU+0oJcr2PNYdTs+VuYTibPYs7ilUuQXG40chx0jMOoeMuVULm5NQG6mt/KIhLSfCcwoAAWH1SAom1RbrsY1UnmABFWI12dywqXu2nrGkLWWW5u5GWBIL9W289wWcPr6azUAlKQG0cUL2r1sGrTqKai9Ro4JdQ0IuKH2FPf13ASE2djbegBqCwZn0q7x5CLhDFJ5RsS5o1QBUAa3d2FusL+1UoHCzQGYBwQ9WI3NmA/dA2zBz0JJIJDG1zzHdgdekDcZKZmHmhyeRTEj+R/Pa+8LnbeNw5JsTi17TzSb5P1k4dYDuFq8N6pBofOLSvDq6hmIFSCVBg50q7UHvFP+TSY4nI6pPu4i6YgqJqkAMFaDw0TlVU1a1BXpElK49E1OrBadwXi1JIYpDOHZTMBQiiaVGap2ERTsQCxy6VdL+YzHTd/gIgxanLKBF6jcEJo/kSCTcl+hYlqH1Um4CQ31UlyOal6v98UEBItZRTFOlwQRWpcuwAoxY0BPRh0jxZDEhPhPheg5VBy1RVxpa7xk4lgQQ9iaJNNnGu7m8aTFcqiBS4zasT4TXKc2p36vBYclxaY+UGId3FLVBcEjo/3+6Lscp8MkaoUrVrkn0q3nD6YnLUgZiSaD3DjR2p+sV/sgoJE9JZkTVhqVBoX1y0J/W6ni0rD3hNjN43juPzCsKwMrkijVCebTQnqryiD5yNp39JgfE4zQmoFEhnNasGoS19Gq0L/AJ6v7M7+pMefVwsNnEJsVJK5twFp3apanUAUk8oazJBo1KEVDswBAq8EyRLUoAgDajEAKZ3Hw6e8NhhwRyhwcySWd7EUIpdV7N6wtnYJQYp1rvQKL1uQ2u9qGnxIlD+RX2WAt7kJieCLS2RywapANGLORWpFj70MChK5ZDWBYgA2BCQz6gP59Yd4XHBPItBASQGoWA6XfxA9QIaqwmYDlSpCqZSoFTeJ6vd/Kj1oY8ahzMnBe6IO0VbwOOSwzTAliHdih2FG8QahJBIO4h4vFS5aucpWCPElJsGUQ6lCoJFRba7+J4RKK3UhgQGY0FQo+Gm9jr0BjJ3ZuW+YLUC9jlNfCxJOlBd26gQ8bUeMg8gJDtnQuNy0ErP7RCnZSagCiSkFztnBFjrvSOddo1gYtSgGBKVMDaxo7/jHT5fZqSEsokkOPERQEJDa6ZTfUCOddv8ABCViylLsUA16kvXzEHBtB078BcT4JMlFFCMTW2K6BO4lKSR3VVAMCoDOknKXSwABNEuAaKe7wdwrCrCCqYCHY8xsGU7agucurPvBvC0yjLlTEpT/AA5ZdIBIOV6av8GURVoPlJqCHGUMMuj0oSWFgKitIw6qsc/W5PEq+GNkbfYAAQUngh+uoqJpVyS/KSCwY1NWZwDDCTISlxUEBPhcsDmJ5ga0c20YNEs3dgFAO+YjQ77V8gGGsRzJ9MyXJdthUukEWcFWj3iF0jn6ptyVJnY1JAcMSRyvQV9HNNDGUuSWDV5gzZmuaXI2vaIFKocpAOZxyuXUxY0t4tdhYExusKeqgUswZruxd2ADg1Da0gCFyyIXR3DAOCbbC5Bf2ZneI0Fwps1RRmr78wFmIa+lI1Sh0nMUqIGj1LUYEUo51MEpADAONDtV3oxpT8hHDkuKCWeYLUajN9UNUjY2J1/GsSd2WoUhrFIGgF3oXr7322xCbAaWY0r5+LTzfqY8AAGtBYEZi7BqVdw1/SBuuKFUpyok1JtuzVAJfb09I4f8o0rLxCf1yEestP4vHcyurEk1/l2sW0NDvY+XHPlbktjQWbNKT8CoflGpsd1qkji36hJqh7sHmuk4SYDKlrYHOhJcpBblBFTuXp0iUySbZS4YA7PS7UcBNtB6Qdj+fB4ZZFDLSknfLRhS9D7ex2Jl5gaEEJbcUYUodx1LMIjccLy3gSqWG7QqrxaRlWEZLdOXQE01fKGtfyAKJDqSZRVysGDBbg8xdrBgHO0XHESARlUhw7JCmoFVbKCxetRseohFisLlCsqWpo1HJ+qQ7aEbvGjBUXbZLfHfNKZiQhfhCGJIUgAZiTVwQUmraPWpBaJsNisyQVKSsmoIo1wx5mUdKKLl6QVi8GF5iHzMXcKNgQb1q7F9nrSF+MwikgM4UxDaM462ygin2jeNWm2jJHYB3moKihilzcPHenKwQqgapqU6uPFezbbbh4zKCqAFrM6SCyWJNU+WlfjXZE8ocEkNYu1mr/hDBLhjSGSeIOkPS9bVdNA1Dq1HtH0MG1mOykyPosGbZUjM2Zj1R+UpSxPNQ0DEAEpOtdXtppUw40p8Nzlq2YAuOtNU/smI5c505gssX8OUNls4LGgLMNxWMCGJ1LgXNCxcsTs/sI1Q4PFwbhZ5YWmx1VP7CLyzpqSW5f8Aar9YuWIxWY8ock1SBQkjU7kXN7v0o3BeXHLTZzMA93/CLvJlWdgm5PvuC5ofQbxHQ26I8iVVWW6a53gI3D4cJSFFSrO1bgEggFiQWrpoIknhAVlTYkDKCWNTQgDclIeorG+GWGDAltQCGAAyksQGIbQa3MRYqeEKNUku12IbMGDlqbO5pWrQ4utmVFm45LJkhgkAKNqMS4AfU2Be9620jxiMoJBd28WU0NRbUlSnD+FxQxHPx6yGAJCgAVWtWpIqLNRnam4E6YpQAUsEkjwPR2J0JYPZ93DRHNtOGPK9zyVsGzZ5Te1hzW2PxzZQAc32aEsQ/iFBUNVhqIreAnqE/EJqkKUkqy18Q3Fb7bxYpeD7wskkISKF3cuAkpPhNgXeB+FYMJ4pNlKDvJBcsS4ype1TUxh1O1XSXtlYXW7BsxkVr53NkXgOEG6k5SX8WbRh4RVyOapZ9HpDDuP/AE5PvL/OG8xLFwHDailRStqV09tIu5P2j/8AT/2x8+6pc83utpsQaLBAKkVokHXNXr4U62HK+w1eNSCohmX/ACuNc1C1U1N63Jdg0PRhwbl7upyNf5U+Xk1KvA02Uc2XIxqKEAmoNWFTYfEdVtmBTC1VzFYUEEHL4QxJoKMwcirmn+XeCMDMNQFk6qCnS1S1mcM4e/nWCpqy6UuwAI2ZgxNTuQd7WoICnSw2azVJJWm4rdgfT7JG4itrsTbFKIsbplhZmbJmL6vYuWNBQB933gxAcAagcxN6gkEg3DOK3rcQiw+PrkmAkCygCxs2ZHkUOd6QylLzK8VmLgtVJNCzhg4e33PPJGQmAgplJSSKG5qGDXZ2A8rhwCd6cz+VaTlxUs7ym9lq/No6UFlSWZlXIFHJaoHQ16u13bnnyrDmw53Srf8AlOutYZs/KoHipqse7V57KsrB4c5j/BQ4evIB1ozDT3h1KZIIqOU1BervTyrptFc7CTCrh8gaMRQsfEoC92D/ALEWKUQVMCSTUMA/KqgOjhmbbSkQ1A964cz80yPNg7lrOTUFJDg0YO+j5tWJ+PvKUqDKNPtNq1Czu+Vn9Ra8elFgE1Zw9XIDUDFwwr+2klzcyCzpcasDVQtV97GEIrqPIaMS96MPEHAy62en5GJ5asqiSfN2Iql6Eh1Oz21MeSkOcpIy6UJ6pZqlJDimzxMFIqwoA5qSxqGJtdw53tR4AlCV4mWXNGoGDVIZncmtjfQbGNsrFLOSK0Oju1BYEhvIjRojSQzgpNKkk+TpNqkC2ln12TMYBuXRmvQOWvWu7h4ErikWRqwKjZ7kXYaeY6+cRgMTlHUG90sM3nZ7cojFAuWor6tDZial6UIGldBWPEDmABfzcmhKn0zBy7U84HRdC28yAAwSNWtYB/RtPMHk/wAsyPpcMreWof0qH5x1bEy1GyWB3dnoLaigfao1jm/yzSvo8Op3yrWmzXSk28wYv2W61U3x+SVOPdFPfk4nBfDJQN0qUNLBZa/300rWLDNTUsXCjQNqX3NAC1ekVH5IJ2bBKQ7FE4tQHxBJsa723HreVLSGLnTQOL6ab12LbQFaMNS8c0ULvYCXzUB3KQWJGYhmqT0q5FqNAUzUcuVi9KMBzPRlCl/Lej0pIdwFLcuBSwFPg/8A4MLp+EzGoq7g1BArVzcdae7QuN/FODrpCqYJbkkBKUhOhIzGpIoaMVV67mN0S0rAKTmClOWZySHoAXTRxU/FjBeJlBZISByuGoC9A+U6U9KCj1S47BLlVBLepHLyttVzZ7NVhGhHhdvsULsltiuFhbgUSNN2LpAGViz3BLtWkJMThFJKhYpo7uEhrkvUcpcUFK1Jh1huJMLUqOrDldga20vXZoJRPQUlwFENypUVZraGgIYe/SKGySRmx0SyxrtFWcOtgGcUYFRqSehLP7VGlHYScTmpkem5cirMXemgGp9ip/C0O6FZDYpUm1KZWIYbm1T6q08MmJDp5gWICQFCjs4oqrsdyz3jRpdoPiN2O8CoqihZKPaHiqqOXiIYiq7pduZLedHY9Xi+SEsA6VNVsxCbWNAVlyQSKOw2ijcZzSsdJUtOX+GpiXpmarasI62mWguAke9abOdj7QVVteanADNHZpMezYpnXff2clXlyCpFS5plVS25zcwHm1xZjEWD4aU1AahDgZ/sm63qw0a1iYuEuVLJ5klJr6O7UtrfY9I9mYYZnRlIYEczMVA1Y9HPoYx5dqSydolaEVHDH2Wqs4fhB5yVO4cpY7qu4I31b1sTg+Gol1ppZN3u5FWa9S+XrDmZhVfZIDsCUvXTavloejxriVgKckJSQ4J5XAJSLhkhgKtYitRE5qHOVNmhDyMMauPEQNTlYOeY/Wap6t61zHoycXw7U7yQU2GmdrdAk+sOp3avCylMZoWqwRKdZNAaJQ43v/4qXHeLqnzpGLw0kpRID5ppAzpmTDLBygmgOYGsPp4pSTcWBBGfMZeqnmlZYWO9dAZQF3vQ+4cnyAb1gnu1/wDEHsn/ALY5pxbH4glYxWKyBJmju5TIBMkyiz+IhaVqbyiPPwr/AI03+qb+cC2geGjE7ybf+F11WL5D1XS1coDZmsTYE8zu24Bvq2gjWZKJJAKgTqXNgPtDRtxdqPBCJgYtlOtAoijG5LPR76vvGq52gNajS56aVf8Abxm4jdWBI8TKZPK9MtU00SBVJqC4sKC5ayfEzKA5uUixU7CjCz6l6DVrmHnFFsMoTntWujtQuxb7NfShrvEJbZkuKgl306k6a9WBDRq02YzSpFAgpuMwJa4uXpQsAmuvoLmPcFiFSyQkgJvlIoGYP4uQM4vV4WLe4oDdQIsXUyTQtQb+IsXiVTVAAIJUWDl2fUg660qo7RoGMWsVMH5q24eekhLeoUQSbHShqbm76xUflQAKJCgzBSgG2IB/CCsFjGUM5UA1cqqBqmxYhsumos1Qe303Ph5agQU95RtilQETxRdHUMPP6FFM4OiKsHybKz4FKdRMUkUBupJav+KLpaxyqNCVEA61LlgS5p67Rzn5NMQRhlij96blrpRYir0Nqxe5ASpKXD89lWALbXH1W6RBWstM/vRw5xhEy2zGoAY1FX6sQdx+7EGWxoA+5JGj0pStX/l6iB5cyvidqAFgaOSNAzvc0G9YlSsEAqqLWfY2qAwBLNERCMqUuopflY0bTMCbOdK/rGSvEDlCVKq79AXqrmL+jR4CaM5JqxbUA28vf4xuJd6Elw1qVHKD+GzbiAXFsrMAWpukhwKkM5ZxtUWG8eTFMUkUNyKXZztYl/u1jVEpRY5gbhzWvKUkhmHUjT4QmQySkEDKToH1IfL5mhFNq0ELwspl4jajhhXcWCgmpJI1YP0rESymqWJvunTxVv8AFukYrDOAWZzfQ3Fddf3rvMQGJSHFKAC5IDOoUAc/faPZLosFpLnaKoAnpoBQaquz0va8Ur5WpROCSSPDOT6OlQ/IReZSMhDGj0OtBtuwdqXJis/KTLz8OnVfKUK9lj4VMU0j8NSw8x65IJReMjkq58jc45MQnRK5a/cKH/SI6PYuB1qbHmFWcMHv5dI5Z8jU5p89O8tJ/pU3/VHVQ2wHlT3ap/Uwe1nYKtw42+SGlGKILdSzQEkOQPPo+ri+5iOdMLGj2aripBpfmetdzGxmV6AW1LbaN++sYDQsWJdrndtKXu36wNcE7CQl89ANbGpehNmuwyhkgO9HELMbhGzFmqWINCCGqxcXWw3JY7vZktNXJNnYDQvSjEOXZi9NiYCmS3Jo1PrF7ewqwGtWoYriksuqnYyQZakhdUioJLbAWuzaXcwOueOY8wAJKCkO5HMQ7P8AWIdwKFodcXnyFpPeLSnKLqUlNSp6AG1Rp9UbRVpvGZGfKJhmA0AQFKzBn2u70tUkvG3DeRuYUzy1p1TpWICmSsgFVKqqlnFCRuXYVrezFBBJdCnNCwDMlgEkuGoVFz0PmKaOLBWZKJK1ZHMzMUpJuz6vv5NEU7js8SUzUhCUqU1iTqHJ2v5UhhpnHIZIRM0Lzt6FCbKUoB8pFN0qJ/H4x0FE1ISFzJoCSHYqAuOsUafgDPnFM6aVNKK0MEpYksaAWtCYdycFmLd+JupOYpazfZY/CPSU4mYxt9OA4/8AiWJCxznW1+i6Vje2mFS+VebU5ApWUO5NKbDSmsCS+181UyUmTh1FU5JMtc1QSkgDYO4DUBraK2viyFYjEHDSVTET8P3bIQzKIAdmoN4JwHCOIK+bMhEk4cKCVLIc590h7ANpCeqwRj2wP+R5cO9F00j9PQItXH8bNRLWZyZKF4oSFIlp5k2rmU/wF4U4jukZjiZqpq5WNyKStZVmkj+R2u5LDpD3B/J8pQIn4laklRWUS6JzHXmevpFh4f2MwkqokBR3W6y/rT4Qp1fSxZNP/UW9SvCnlfr6lUPhXEGUBhMMuaUYtU1BShkmWpBRlJZ0+otDbhfY3iE2SmVMWjDygkoailFKpneEEA6KtUR0eQAkBKQwGgAA9hDGSikZtRtt4+G0Dmcz/CpbQt/UVTeGfJzhkHPOK8RMN1TCWJ/wi/qTD/8Au3hf/wCaR/8AEj8obqIED/OkxlPrqmQ3Lz5qhsMYGTUoMy1U7EUDOCBQGjh/KkaYjFKJoGOjFwxbYOa3dvuhRIxiDULSRqkKTVrVDvQk1o/wYiclbh3cAOwP1WcuXP62eNd0eFcDgVBipVCp6UqakiuZ6asHZ6HUPCPGSwFFSjlNiSzEf5S+XR/Yaw5mgppU6vShYUPQVY9BZnhfjVsp84Uw2LVABDKFbG++mlULwDqgkF1XsWoIXUgKLuwYhif5Xd7A+sQBBGruC9SxUSwCrNVySer6wXiCxDeF63qCSbEswpRvdoFUoqoqrWUKb6C9Gq73s8ajXiykspc7UzUNuZQZmZh5By7384Vdopj4dQ0ChTZi3prT7oZTBRgSRttUFg4LMQ4LP+K3jYfDr6ZfgR0H3R0EY296F/ZKafJlNAlzgQS6hQB6kUeooCHd9IvQmgFQUzqe32qA0J1u7P4gwYNynsXiigrZWXw1fd3+4Rc8DxiU2RawkUBzLBBHu3vs72iStgJkc4J1M8dGAVcUqo1klw5Dvy8zF/xoTrSNkzEgKAD2s7blxSg6auNXitr7SYUBjPlDoFvvqK6n3Mb/AN8sILzwo/yhRt5CMl0M25h8k4vZxCtKFVejaBqVLlxr0rT3eUq6ueu+73f96kmnS+3mEUWQZqyzsiUo2iLC/KDLmkiTh8TNyhzlQmg3oqkB1OrP6EHSxcVdk/t/y/fRomK3DDe7epv1/Zjn3D+3k3EZ/m2DXMyB1PNSlhXpWxiHhPbPGYtM1WHkSQJScys61k1CjRmc8pjp2fVZl1hbW5G9D00W5dEar+VAzXrQ+0YEEHRhZnfXqwYGl/WOZ8L7ScRxWHn4hEyQgSndPdkksnNQl4E4bxLHYnBYjFHGrSZTshKUAEJSlRqGahhn+Gyi+J7RYgHXU+C51hm5pXU8hFEs1C+pI3vpTeoeEfbKYn5liUqUkEylsCQKs9A96aaxzo4Vc3ha8WvEz1TAtikzTkbMA2Xdi8B/McL/AGSZvL867z7fMRnZsj2yl7aRVFs0NcHF97OAyG/z0S3VFwQBqOK8+Tji8vDYsrmrCEGWpJJBNaEW8o6FiPlFwVk97MUaAJlly9mzNHP+2+KwqhhThRLBCPpAgMx5SM3XxQR2p7RS8TiMLOkIWTJCcwytVKgoAN5GLZ6KOqkbK9rswd9rW0v3pTJnRNLQQrart0VTxh5WDm98osETFJQbPW7UrA+D7UY7EYpWERKw8mYjNmz51Nl6gsbjSEmNxOMn49GMkYOaCgAALSQCwIqaaKibD8D4mrFLxaUy5E1T0KgQxASzAK0AhHVaaNuYYDh3m9neeiPpZXHUnPdwUvC+J47F/OwrE90rDpPLLQkZiM71Z25PjCbCSziOH4mfNnzTMlqDZphyty0y6kuR7Q9wPYHEZpil4soM1+87tKnVmLlzQM8G4f5M8Oiq1TJnTMEj2Af4wZq6SMnC4agjC3hqPFcEMrtR5lUfiww3zDDmXk7/ADfSN4mZT5h55YJ4vxeTMxcmbJQpQShlBKWLnMGA6Ax0DD9lsFL8OHS+6nV/uJgsyQkMkBI/lAH3Qs7Ui3AnXU8fzJMFI/eQPsuYYZGIE2atMggTKMss3W9f1ieR2ZxCpQlqWgIBdg5PvTeLjjpD+YgWTNNtRB9ee4XYAEQpWg+0SVWZ3Z0ggzDMWwYOaNtB3DJMiWQ8pDjUhz8YsKZ9K1gafg0Ltyn4QBq3vFn38E0QNbmAnWBmuBlbL0t7aQacQgUKgD5iKYJM2SXDt8IPw3EFLoyVH7KgH9DEUlLc4r5J4PJWgYsG01I9okkzVEgCYlXQGsJ8Jw1Cg6k5TsDT4w84ZIRLsK7xDKGMBtmmBNsPIIqsv0gkGjwIZxJYRJNmUaM1wJ1XbKDFziYBzmNpijGkPa2wXibLi8z5qZeCbKFZiJ+hbMKqOzfCJvm8grxjKDIQ8opWWfKTRjzVYaxaOIyMFJGabJlNeiRmPkBX1ircRwEpU2knu2IHcpUVLWlYdKwpyktsPUx9tDMJRcYgOfff7LEezBkbFeYqSE4LDTUzZgWtZSvnO6rB6Nl+MT46S2Lly0zZmRSXI7xdwFavqwhfI4QETpaMRmShbsQoX0BNhoD5w7n9lZIJbPQC6v0gnyRsIu7W+7j/AAvNY52g4fnil2CkFUzEIVMmcg5fpFUv1q0BSklWGVM7xeYH7amuKM/WGczs/KAcZm/xfpG6ez0kppn8s36R7p4xnfhu/NV7oncEpx0sDDy1hSsxZzmUXcHR43nYaUEyFfaKczqNXDl60rDBPApOyj/mMbDgkn7JP+ZX5x7rDBvK70LuCU4uTLTiUAZchYqD8ov+kTyBITjBmCO7bplBKfa8T8Q4KjIe7SyhUVJfpUxJw/ByFpSsSwRqCSfMXgjK0svc6W+6EMOK2XFR8MxMiVj1qdHdc2VRDpsDT2IjfgHGpGHx82aT9ErOAQl2cg0G1DFrwnCMMQD3Euv8ohvhuHyU2lSh/kT97Rny18WYIdmLaqhtK/LMa3VB7M9pJeHxmIm5VqlzCrKEgPVeYOH2jXspxtWEnTpncTFpmAgJAIbmzB6WuIv2P4ph8MOdgWfKkAlrOQPCH1LCEeN7Qz5qjKQFylOtBlyuackhIKFFXhyEkO3vBsl6bEejyIAJJ3DwS3swWGLPkFU+zPaGZg1z8krPnTzJOYZGJLlhYObxv2fxeMwqpsqTLeZNASpGXMoUJBCQbMu9qxceF9lJi8xnK7lCy6pSDmWSqWELCpxrlVUlNfOkWzh3DJUhOWVLCB0ufNRqfWAqtpU7MQa0OJtfhlpc8uS7FTSOtc2CoHBOyfEpcpctE2XJRNHOklzZtElqEihgvAfJ9iEIVL+eZJa/GhCVMrSrkRfSY8zRlO2tUEm2EX5KoUce+6qGE+TCSAy8RNUHfKGSH3atYZ4f5OMClnQpXVUxf/SQIfIrGwlGJ37RqnayHwyTRSxDchZHZXCI8EiUOuUE/GDkYMJ8BCfIAfdGpkHrHowx3iR00ju08nvTmxtGgWxkK+1Gpw6t49OH6mMMkM9YG/NNsozJXv8AGNa6/fGhJ0SfVTRjnb/UIYGlcwrSYj93gdcuDkjcgfH7oDxWISHcN1GvpBtveyEhKsZKhLiEsXEN8XjgbCFiy+kaUNwM0h62kz0qFQxiYyQbUhaoMYPwk0EUhj22zC8118luhS09R0ieQpGbNlAVu0YI0VKHlCibpoyTSVN9YLlq6xXFTiiC8BxF1MfeEPgNrhFcK1YedSN5k2FUmdBgmaxnujsV66yaYijyZMMR95BgLi5lxD/9vFf+1V96Ym7HeJf/ACZf+2MjI+wf/bn/AGhYv+b4qDtv/CT/AI/wMWBfh/y/gIyMiR/wI+8qpnxHJX9RXnG+BjIyOO7JXf1BeTLnzjWMjI9uXXLyFXZ20z/mGPYyHx/Cd4JLu2FceG/wx5n74aC0exkY0/bV8fZVAwv8biP/ACJn+5MWH5Nf4c7/AB/gmPYyNqs/t39w+izI/ijvVzTEwjyMj5Fy1gs1jyPYyOLqkl3g/DRkZC5NESmXaAZkZGQDFwKBcDzbRkZFDU4KFUaxkZDF4aqWXaAMTGRkHHqlvS1d4HxFoyMjQbqp3IGfaN+F+NXlGRkUnsFAO0mIvGyrRkZEZT0HPtHuFuIyMh36Vz9SfyoOl2jIyMx6MrSZEMZGQIX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data:image/jpeg;base64,/9j/4AAQSkZJRgABAQAAAQABAAD/2wCEAAkGBxQTEhUUExQWFhUXGBwaGBcYFxgdHBoeFxgYGR0gGhgaHCohGhslHRgYITEiJykrLi4uGh8zODMsNygtLisBCgoKDg0OGhAQGywmICYtNC4sNCwsNDQsNC8sLCwsNCwsLCwsLzQsLywsLCwsLCw0LCwsLCwsLCwsLCwsLCwsLP/AABEIAKEBOQMBIgACEQEDEQH/xAAbAAACAgMBAAAAAAAAAAAAAAAEBQMGAAIHAf/EAEcQAAECBAQDBgEKAwYFBAMAAAECEQADITEEEkFRBSJhBhMycYGRoQcUI0JSscHR4fAzYpIVFnKCorJTc8LS8WN0k6MkNFT/xAAaAQADAQEBAQAAAAAAAAAAAAACAwQFAQAG/8QAOhEAAQMCAwQHBwMCBwAAAAAAAQACAwQREiExBUFRYRMUMnGBkaEiIzOxweHwQlLRBjQVQ2JygpLx/9oADAMBAAIRAxEAPwDkWWNgmNgI9aN4BQkrwCNwIxMbpgwEBK9SIlly3IA1iTC4cqNIc4bBpTpXeHxxlymlmDEInCqjZOCMNpcqCEYcRWIgs41RSQYExIMD1h6nBiIsTLQgOtQSN1ED7445jRqhFQ52QS0S48UNIyfj5dkhazWyacocjMWDgaQtVxMqLDKPDRLzFMtOZwAGpQERK+rhZvv3KiOnldna3eiw6bWjY8Rli5rsK3LaW9YTqMzNLExKnWwHeFhmBJVyjQhrwaODEJGZRKWb7IoSoDcsTvCW1MshIjb5qkwRi2M+S3n8WYUSB42zm5RplFXOkey0T5poFlLpIf6NJGXmBA5nc/CCcHLEqoSUuaHKklmNSXd+jva0NRPBHKQxqQQ5BJe7MWBjpp5H/Ef4Bcdhj7DUnwvZ4hIzzNEghAYEoLglRqS5vSNcBgkS8cZei5YUCasXrU10MWEzMpqCNUuats31qq/bwk44vJiMNN/nUimynZ/jAywRxNDmjQhKZLLI4tcdQfz0VgllqMx81MxZwA1QaeoLs4gh1kh6NWoL10bRjEa1AsSwYfWUA1SPc3G+0ZdiE1NavUgG4FdLEE63iuyjU6l1rTZr831thp0sY8WWUm1nd7uQ7giijf13AiGYczGou4BoTq1XcV0+rY1b2SpKnANTpo4a9QwFa9IErmFIu10kolysQm8mYCdCyqn0NG6Q+lMoAhyFV9GBiTG4LvZC0Fsq0kOWoSKOryqfIeZTdiMXnw6Uq8clWUg9C4+FPSJg/DMf9Q9QmPGOAH9pt4H7pyiTmqC4+JJtag/KtIiVJruCzNqT+HWDRl8Lcp1c2d7bhvc9YDxfFJUhJzqCWGniA3ypfXX84YZcOZKnbHiNmi6nRIYnVlNr97M9R7xk+aFKzEgACpJYBuuvnaK/ju1KnVLloIYpBSo5llKheXLS4UAGudYEkcMxM9aVTC2VSqzOYKSXAeQGSkgE6xMakk+wLlUCiDReQhoUfbSfKnB5RKpsv6QLSKBLhzmLOHY8r1iOXiMRNCQg5wFJdSQUS1pZy6zzBT0ITDqV2elSwgEGapIISpdcod2SmwDmNuKcQTISzAq+zt5tbyjzKaR5Lnm19wTessAEUTcVtCfz+Erk8CCQDNmMAVsEkii6lJX4l/CGciZJSnJJASPJnhFN4iqaQV+gFvaC5Etg7RbFTRs7IQz9I4e8d/CeKUCAkepjTEFPl0gHvKPGkouXMHZSBqLMstRjESgYJTMBDiMBBjmI710NQsyZlD6mC+GpypzG5gAJzzG0EH46dlS3oI47gjtbJDrqT1Mb93EeES/pBDncRy9l4iy54BG0eiPYmC3iV4INwslKhsYDUQLmNpGJYukE6batr1Me6VjTmULmuIyT/CSwkMIOlRXJ3EFhwCkFlMBzF0lm9fKJPmy5hPKpQdVZi2DFLDl0INfDBiuGkbSVG+kJze6ysB4lKSWK3NsqeY+TDWBpvH6ciGHJzTFBIaYSEqYOSKF6iB8Nwshs0wJqktLATVKcruXLtEuL4RKElYCHOQgFRzEMCQzmkdfJWPaTk0ev1Smx0rXAZuPp9FB/aM6YpgpaxylpSMo8RCwVnoAQXF48lcDmKHPlS6VJKiStZClBQOwUAAHcw07PTknDynNkJF/8ttfJxDC4DUNHGj1NyKBtPygYqRj2h8jibo3TvaS2NoFjZLpfBZZLzCuYSrMXfK5SzslhYWOgMM5GFQhJCUhkHQABjUA77aekQzcYkBy7FxVgPMOAH0uG0akeSMSHzKJqzeRHlqGLdL2MVthY3siyUekcPaJKT9qpWREqYCRlmIVUF2OtX/e7uXK5Oa6uQ6UFwKKaiQx/BoX9qDnw0wahKTb7JzN7H74KwOIC5SFBTHIFXJZ0h/UD74S0WncOIBTbnom8iR8igJirKAqBYHYXLjRjG1SQxucxFaFVD5nW1HDaQcZaWdqAWANXLtUNUPT10gJeFKRyhmFbhwSFF/SnpW8PTWuByRWHmpSQ56ZmatqNQDoz1HoF2sTnw6ikk5WU7NYuW8gfhG0jGZyakZbKp9Y9OpFA1R1rrilFYIIHMllMb5heFyNEjHN5ISwscHcCmOCxJWhKgWzAFx1HlfQflYpIJZy5FyGNSQ3lqNbi7vFa7MY36EJUHKCU9QxenWLAjFoU5Vdgx2IIOopqHrTdoGJ2KNruSmlZgcW8CipUktp6G4LBvj61iQSwVNmAO+UWIcVeniet9WpCibxqWCkB1qJIGV2dgSMx5Xpu9S94XK4zOnD6EEFSHGUZiFO2ValMlNK06QqSojabXueSFsErs7WHPJWnEYhCBmWsAD7TANci7tU9bRT8PxDucZPmSmMpaUKUFEobMQMwBDqAJJoLGDpHAlqXnmLy8xUK94sBScpSVqpluWbWGeD4RJltlQCQAApfMoAWYqsPJoQ5k0xBtht5o2yQQAgnESLWGiVjFYqeaBWULUCATLlrQzBSZnjd60ibB9mmH0szNyZFBAyhaXfnU7rPWkPfWIlzIfHRM1eSSp3177YYwGjktcNhUSwyEpT5D8YM7wS051EJHXXyEACc5ZN4D43jQOR3KTXza3lWK+jAFhkFOxrpH55ofi3aYnllApH2tT+UV5ayouS5O8FTsY+kS8KwYmKJNheANhldazGtjbe1lJgJDAEwbNUNI9mywNRAip6Bdaf6h+cNxsA1CmIdIbqfNSJEqo0LpnEpQvMT7/lGqOMyB9dz0Cj+EJ6eK+bh5rvV5CMmnyTqUrSJgKRXRx6U9CqtmSqsSo7SIpyTFO7Mk1a7Qp1TDftBd6pN+0p7hJYS6jEAeYrMbaQpndpUlNJM3KwqwsosNdTGg45cd1Mo7+EeFn16j3hfWouKPqkvBPps3KlhcwDzbwu/tZRP8CZdrp+1l33pEH95Ef8ACme4jnW4RvRCkl4fJJe9OwHn5tHiVE7nyoL/AJQbg8MhiSHoRUPsaHQuekNsLg1ZgQABeoBcUTtchtr2NIlEb3dorWLmtF0hl4RVWADEjc15m82ETYDB5pikqcgDM3+I1tFylYZKbpsQCwNwRXdxWwq3rCzuAMcU6GS9KVSprQXQtaW34qd1RiDg3gvcHhgLSyzE8obXSl/OD5eDP2CDfcNo40DXJbXaDUjLRBYFnBD6l9no1zvaDE40XyP91wXbe4Z6vWLwcOgWe6UJQJBB2LuALEUJLaClBW9LRpNklSXFmZq+9dwRFh70KJyuHa778wOh8y5u/TWasXom11UoGLuSSP1jxm3FB0pO5Uzs0HkJGyiD5g0+JG9HpFgUhAASbMaNl9hahLXhV2XxsqWJyVzJacs9ZDqSCxH1XPnDLEcdwbuZkvyDkGmwHLUBy/pCYKljYmgncnzNf0ps063yS3E43MoUZnc1HQMda/lpGsnFaNUncgejaasfjEmI4zw4qUwJBNcgWCQAOhfW+m0Aq4phS6ZCMSoAEkBKWAc3LuwzGO9djvqqmsNrYSO9EYhBUFpJJzBicrucpsWt06v1hJwjEHuwBsa/6WuLv98eox5mJUZUqYpKRUvRIFRrsL3gDAiYZa1pl5kJJJLilHt5Ql9UwyBzTuKe2OzSDxT7DcRWEhTi+oqqmrX0r7QWOLIoFpy0UCRe4uD66bxWRjJxllYbL6vy/lEKpkzu87jybrBitHPS/guOgaToFZZsy5BJSqhY6Upfzp1MQTMQlDnOS1SA5Nd9vWK9NUsSwrOWLOBQRripWWWkhSnIYgmln9oCSueAcDd11wU2K2JyZ4eaUTJgBYqWRlbMoHK7sCzE0goYZawO9WlDpS+dQJCgXdKQWEAzeHyU9wastQCnNwQD6R5i8PJl4xA5e75cwuA9K9NYju9uTtL6X45ojhcfZ1tw4ZJ0g4RBJmTErJVmIUXDnUIFAfSDk9pcOKd56JQr8BFdTOkS8dm5O6bQOkEp2HWNOGcVlycTPWlOZCyoJDaFT22aHNqiw2bhGdvupX0gkF3Yjlfh4aKzf3tkMSlM1YF2RbzJNIjm9shkzpw6yl2zEpAf0eKrw3HLlpmICV5ZmgHmPxiNHedz3WQ3v6vHOszOF8W46DeiGzoGmxbv3ncrHiO2EwJSruAyrErf4ARFP7SYnOEZJIKrFlHfV4STJUxUtKMoGVqvtEk2XNUpKiUApszx3pJjvdu5d6MUtOP0jfz7kwk8bxWdYC0IUkXCfuc0hWvFzVy1TDMOZ6hh0ufWJpeCmFZIVzFgQE+1D6RtI4OSCnMoDUWD01ZnYg+UCWyu479/lvTmtjboBu3IWbmzSxnUymevlt5wb8zAlYh5i80vKQM5aoBtrrEkvgqCUgknYZq+14F7TcPRK7vIPEFPUmobfzgZYnsYXuGXf4Lwka54YDn3cM1suRIAwqnBzfxRm1pfasQTu4CJ6QU5s/0ZA06HaLlh+G4bu0ESUlRQkk5Qbgb3vGgwafqpQB/KBWgNLA/pDGUbnC+X4FN1sXyB8+d/sqwMVJ7wKSl0mVlLJNFeW/WI8LMUBJaWslGZ2Torz1i5LwoSzFw/l99L0vvEJk7kb3TbpX02h7aLeXei4Kq+Qb6/nFVeT3oCGlK5VqVoKKeldaxLIlTxl+jFFqVVQFFA0+Jh33bhxbWzDS77mNZjiGChH7j6IXVLv2hIp4nS0JQQhlAS3cliFZh5bawcnh2IXmJXLTmzOwP1gAfuERcaH0YUfqqSfj+sWFM1JSKF2rbUttfw66+cIFK3pHNJOVkbpn4AWgZ33JV/Zc9379L9EblKt90j4xD/AHcmf8cf0frFlw8gKqokUZmIFfLZ7dDHrJ6f6oZ1KI6g+andVSNyuPJUFGOLABJYmjtf977QdL7QTauhwi3MQ1KjqGhTKzZUsAcpe/73iQIXzUHN1tRoibJIc7ny/N61XNacjZN5vG54lidkRlUSLqJ2r7R5iF4j51KdSAtaGBAJAFSXBuR+UCYfCzpsoSQZYSkvUl7k7dYYzOFYha0LVNlgookgH7mrHCJXa4t33SPdMJ7I1+y9wk3FTJ0yT3+XILhCa2ajdYGwC583DzppxEwKluyQWsHqRWC5fA5omGYMQy1eIhG7dW0ETYbsuyVJE+YyvEkMH0qPhBdBMdx37/JB00Q0I3aDz3JSMMVYJU8zJhWFNVZZnAZvV427RcJkyV4fI+WYBndT2KXL7EH4Q4ldl5ITlKpqga+JhTVgG2is9ncImZikSpozJJUCHIslRFQRqIRJE5lmuGZ5p0crXYnNJsLnTdb6J5xHBYSVxKSkBHzcgFYKsyQTnFSSaUSbxrIxeFk8UUsZDhw+UgOkEyxYM3icRbEdmMIkOjDpdynnzqALPXMpmYP6ppuwm8GwyA4ky0UspCR8Sl9BUPdQvdgpn33aqZ1bHa3tHK3371z/AIJxrDyOITZtRJVnCWS7OQRy7UPvG3ZziokzMQoyZq0TXy5U1HMpn0ZlfCOgqny5bFKKABhlA1PM7PVz8OgGJx6vEgLvYsdBZttWItowZjaSTcUp9awg+zuA14Ln/ZhOIlImp+ZzpgWOVkqDFiK0qGPwj3hPC8ZLlTZPzb+JqtQSUuMtn8/Y7GL4rHKLqygJURQk3ValiA1WGg8oiGKUXYDmD06EgO19Q7m4o5q5lC4W9rT6oHVuK5DBnb0VJw3AsYiSqS0pKVn6yqjMLBv8Px6xieyeIEvIqZKCbuAolnrzECn73i6zpirigAo1gHBZrfZ60G5iIS1kPlJKqEAMKCjUL/G+urW0TBqTw1XOuycAN+iqf9z1Zcq5xLMwSkXOjufOBp3ZVTUJUNKtf08ulRFwlpU7kVS6nI1L1cCz0rSliYxVqgg6sdQxYWYWoGZ+lGijhG71RCsl4rn6uHoCVBQIUEkpJJuBQNGnZWVLVOImpCkhCixs4b9YvOOlpWDRwRtRyK5XFnjnnBJeaclLs7j4fpEVVCyOaOwyKrgmM0TwcrK4Yj5uFOhEsCzMkCn7GmusL8QsK0SgdGf2o9/3pPN4epAFMwqKG4JBLjo6TY22FIMPJCiBy0pS4cj8AdqxoHLICy5ExmG97+KgloGp8q9C7hr9HrEqJaa0UXZtwGckgXsenxadKVKKUsbhwz0zE0BszDUChgyTwhSiQoh0kBwQUl3cBLMagV948MRROcxuqB7kC9NGFS/Qu93/AHSCVS+YpANjQNWhLF77Fjva0NU8MBbOoMbeHcIoKBzdxt7TSsEEDlTViXc1fWrtdQo2oqRBBnFTuqWDRJcPgyUnKzjlOZxRmsRmo7VHpBmF4cxFTVi9gHbdwKg2B8XnDKZLaoBVUhvK1qCNsuUgGpOo8Vx6sySHA9y4gsASnVLjoocNgskw8jv+IYsHcGz/ABiu9usM0qWoCyiDV7p3/wAvxizy6pCnP2TqxfZwXfpvpCXtvKfDOGGRYoH1JqX8zXyiesHuXL1O4mdpPFOOzc0KwskBJJ7tIpuOUPSwLfjDBATckgqAygvqKEu1C56MR6V/sZif/wAWXRyCQ+zLLObih+6HagaZjsWL6Ko7kBNQaMxfpHIT7tp5JMzbSOHMrF4cNlAAAZiQzFgBetW/0iIJkhzQgliKF3szqAqfFpY+cEISlSTyqZrg+Krm9LaVNokmyj4lEUDDKSokgCqmsCABv+LC5LBS4SyRc5iS3kSRRqFnLlrAeUC4nh5AfxORUK0LuA70ppV+rgOsSkCiXY1c6Nlev1binn5GNYFHrQ3IFybOAAWUGsKHeOdIUwSFVXtBw8pw6yfshXxH6w24TLSUJVuEmjai5GUsPUffG3GZWaRN2KFtQPrtpmfSB+zZK8NKykA5QH2yqatXALNT8IAOvN3j5FMuei8fmPsmExYcndgKpa4AYgjWjizmNvpfsJ/qlf8AbGYZJKcxLljYaEX2Nx7xJ3Kd/wDSfyii6QSqIuS/hBFbmgOtgWdn6/GJpMtgFFg7kjlvyu6rUv6jzgxWHCg6LUCxUEGrUa9PvED80spbShGzn6wod23bo0fLQVTmHJfWPgDl5JWQsEMGswNhUu3kD663Fkwc9JS4Y/VanTcU9xUB2tCCRKQpaahABNC+VwwsNKu4+0aisMuHSigqzUSxYpIDkGpCgosa6te2ka0FXG/K9is2qpiG3smvdkvl8VKAbndi1ifz08lzCHBIUKqKiCX2uOjakuPI7Il0NGUAwYgFgQHd+U+IO7F+tZEyyFEgE6kuxAalBr57gbmLgVllSSASScxLpJtROgAe9SQwrTeOdcG5eIJG05Q+KhHS7bMA4zXZwHylyPShfWOZ4s5OIEjSeDtdQOnnEFbq081VRZh7eS6wFBsoFXFBuaKoRSrB7VOwiM4spFS5DZmKiKGprQG36NGycOnKyjmJduUJCSWDM7lga1BYi1YkmYcvnCcqbhSne7B0mwqWBA3FKw980UWbzZZ0cT5TZgJ7kEJhKQoAqoXVzAEmgDDlJBDXsB1iUYeYolrs7PVqpqBc2YfzbXKQJUsEd4kkOCAGAvo7VTUADVy7vGmZChlKVqYMXVsw8AbxODqzXLmM6XbtPH2c/wA5rSi2LUv3Ad6DVh0AOVKKmdhcnKzJArbdvXUmXh1lIySykhL8xYFizOa1YaA2uIOwiJlQhIQKsQG0Z8urs1dBS0MZeGJIJJZhUPRjS7MWJFAKvbXGqf6ml0jAHfmtGLYLG/EdfuSdPCFZXVRqHIkq65jQWqPS9I1TwSisy1ly5OZIZqtYmgZi4h7LmCjl2epqLgHxVFjQtpG6JZ2Owulq1q1LsG6GxEZEm262TV9u7JaDNm0rNGear83g0s3Ex6WmKNAx+qQNbVDg6MI0mcESC+WYCnQTDsxNbF7n8KmxokVZNHBfK6bvVwX99KbwOuS9Q7A0uNqJy0F23pQawkbSqb/Ed5qgUsGmAeSry+DJUPGu9Xa5azpdgxDO9t45Nw9GTGpTb6bI+zqyv8Y7otBarVrQ0JepAow1AYM53EcS479FxGYbZZ+b/UFRqbOr55nOD3E2FxdTVFLEwAtba+q6BM4NOCSBzDUpU1BehZmvf4QsxWGdWVUspIYZikgUIBDiitqb0i8pS5DByx6tb6ty7mzH2ov4hgVMyCCpjmsfs1WMxSTym4Jd7RTSf1HUXAlsfRBJsmK3uyQkGCmpTyJGRZCal3dgLvUeLaD5MkPmmLs9qVct4qCgJob9YRTMAhy6jLUFZgEpC081R4SwsW92LgRMnErQkOAZdHUgg3Lmxpp4mAO8fTU+0oJcr2PNYdTs+VuYTibPYs7ilUuQXG40chx0jMOoeMuVULm5NQG6mt/KIhLSfCcwoAAWH1SAom1RbrsY1UnmABFWI12dywqXu2nrGkLWWW5u5GWBIL9W289wWcPr6azUAlKQG0cUL2r1sGrTqKai9Ro4JdQ0IuKH2FPf13ASE2djbegBqCwZn0q7x5CLhDFJ5RsS5o1QBUAa3d2FusL+1UoHCzQGYBwQ9WI3NmA/dA2zBz0JJIJDG1zzHdgdekDcZKZmHmhyeRTEj+R/Pa+8LnbeNw5JsTi17TzSb5P1k4dYDuFq8N6pBofOLSvDq6hmIFSCVBg50q7UHvFP+TSY4nI6pPu4i6YgqJqkAMFaDw0TlVU1a1BXpElK49E1OrBadwXi1JIYpDOHZTMBQiiaVGap2ERTsQCxy6VdL+YzHTd/gIgxanLKBF6jcEJo/kSCTcl+hYlqH1Um4CQ31UlyOal6v98UEBItZRTFOlwQRWpcuwAoxY0BPRh0jxZDEhPhPheg5VBy1RVxpa7xk4lgQQ9iaJNNnGu7m8aTFcqiBS4zasT4TXKc2p36vBYclxaY+UGId3FLVBcEjo/3+6Lscp8MkaoUrVrkn0q3nD6YnLUgZiSaD3DjR2p+sV/sgoJE9JZkTVhqVBoX1y0J/W6ni0rD3hNjN43juPzCsKwMrkijVCebTQnqryiD5yNp39JgfE4zQmoFEhnNasGoS19Gq0L/AJ6v7M7+pMefVwsNnEJsVJK5twFp3apanUAUk8oazJBo1KEVDswBAq8EyRLUoAgDajEAKZ3Hw6e8NhhwRyhwcySWd7EUIpdV7N6wtnYJQYp1rvQKL1uQ2u9qGnxIlD+RX2WAt7kJieCLS2RywapANGLORWpFj70MChK5ZDWBYgA2BCQz6gP59Yd4XHBPItBASQGoWA6XfxA9QIaqwmYDlSpCqZSoFTeJ6vd/Kj1oY8ahzMnBe6IO0VbwOOSwzTAliHdih2FG8QahJBIO4h4vFS5aucpWCPElJsGUQ6lCoJFRba7+J4RKK3UhgQGY0FQo+Gm9jr0BjJ3ZuW+YLUC9jlNfCxJOlBd26gQ8bUeMg8gJDtnQuNy0ErP7RCnZSagCiSkFztnBFjrvSOddo1gYtSgGBKVMDaxo7/jHT5fZqSEsokkOPERQEJDa6ZTfUCOddv8ABCViylLsUA16kvXzEHBtB078BcT4JMlFFCMTW2K6BO4lKSR3VVAMCoDOknKXSwABNEuAaKe7wdwrCrCCqYCHY8xsGU7agucurPvBvC0yjLlTEpT/AA5ZdIBIOV6av8GURVoPlJqCHGUMMuj0oSWFgKitIw6qsc/W5PEq+GNkbfYAAQUngh+uoqJpVyS/KSCwY1NWZwDDCTISlxUEBPhcsDmJ5ga0c20YNEs3dgFAO+YjQ77V8gGGsRzJ9MyXJdthUukEWcFWj3iF0jn6ptyVJnY1JAcMSRyvQV9HNNDGUuSWDV5gzZmuaXI2vaIFKocpAOZxyuXUxY0t4tdhYExusKeqgUswZruxd2ADg1Da0gCFyyIXR3DAOCbbC5Bf2ZneI0Fwps1RRmr78wFmIa+lI1Sh0nMUqIGj1LUYEUo51MEpADAONDtV3oxpT8hHDkuKCWeYLUajN9UNUjY2J1/GsSd2WoUhrFIGgF3oXr7322xCbAaWY0r5+LTzfqY8AAGtBYEZi7BqVdw1/SBuuKFUpyok1JtuzVAJfb09I4f8o0rLxCf1yEestP4vHcyurEk1/l2sW0NDvY+XHPlbktjQWbNKT8CoflGpsd1qkji36hJqh7sHmuk4SYDKlrYHOhJcpBblBFTuXp0iUySbZS4YA7PS7UcBNtB6Qdj+fB4ZZFDLSknfLRhS9D7ex2Jl5gaEEJbcUYUodx1LMIjccLy3gSqWG7QqrxaRlWEZLdOXQE01fKGtfyAKJDqSZRVysGDBbg8xdrBgHO0XHESARlUhw7JCmoFVbKCxetRseohFisLlCsqWpo1HJ+qQ7aEbvGjBUXbZLfHfNKZiQhfhCGJIUgAZiTVwQUmraPWpBaJsNisyQVKSsmoIo1wx5mUdKKLl6QVi8GF5iHzMXcKNgQb1q7F9nrSF+MwikgM4UxDaM462ygin2jeNWm2jJHYB3moKihilzcPHenKwQqgapqU6uPFezbbbh4zKCqAFrM6SCyWJNU+WlfjXZE8ocEkNYu1mr/hDBLhjSGSeIOkPS9bVdNA1Dq1HtH0MG1mOykyPosGbZUjM2Zj1R+UpSxPNQ0DEAEpOtdXtppUw40p8Nzlq2YAuOtNU/smI5c505gssX8OUNls4LGgLMNxWMCGJ1LgXNCxcsTs/sI1Q4PFwbhZ5YWmx1VP7CLyzpqSW5f8Aar9YuWIxWY8ock1SBQkjU7kXN7v0o3BeXHLTZzMA93/CLvJlWdgm5PvuC5ofQbxHQ26I8iVVWW6a53gI3D4cJSFFSrO1bgEggFiQWrpoIknhAVlTYkDKCWNTQgDclIeorG+GWGDAltQCGAAyksQGIbQa3MRYqeEKNUku12IbMGDlqbO5pWrQ4utmVFm45LJkhgkAKNqMS4AfU2Be9620jxiMoJBd28WU0NRbUlSnD+FxQxHPx6yGAJCgAVWtWpIqLNRnam4E6YpQAUsEkjwPR2J0JYPZ93DRHNtOGPK9zyVsGzZ5Te1hzW2PxzZQAc32aEsQ/iFBUNVhqIreAnqE/EJqkKUkqy18Q3Fb7bxYpeD7wskkISKF3cuAkpPhNgXeB+FYMJ4pNlKDvJBcsS4ype1TUxh1O1XSXtlYXW7BsxkVr53NkXgOEG6k5SX8WbRh4RVyOapZ9HpDDuP/AE5PvL/OG8xLFwHDailRStqV09tIu5P2j/8AT/2x8+6pc83utpsQaLBAKkVokHXNXr4U62HK+w1eNSCohmX/ACuNc1C1U1N63Jdg0PRhwbl7upyNf5U+Xk1KvA02Uc2XIxqKEAmoNWFTYfEdVtmBTC1VzFYUEEHL4QxJoKMwcirmn+XeCMDMNQFk6qCnS1S1mcM4e/nWCpqy6UuwAI2ZgxNTuQd7WoICnSw2azVJJWm4rdgfT7JG4itrsTbFKIsbplhZmbJmL6vYuWNBQB933gxAcAagcxN6gkEg3DOK3rcQiw+PrkmAkCygCxs2ZHkUOd6QylLzK8VmLgtVJNCzhg4e33PPJGQmAgplJSSKG5qGDXZ2A8rhwCd6cz+VaTlxUs7ym9lq/No6UFlSWZlXIFHJaoHQ16u13bnnyrDmw53Srf8AlOutYZs/KoHipqse7V57KsrB4c5j/BQ4evIB1ozDT3h1KZIIqOU1BervTyrptFc7CTCrh8gaMRQsfEoC92D/ALEWKUQVMCSTUMA/KqgOjhmbbSkQ1A964cz80yPNg7lrOTUFJDg0YO+j5tWJ+PvKUqDKNPtNq1Czu+Vn9Ra8elFgE1Zw9XIDUDFwwr+2klzcyCzpcasDVQtV97GEIrqPIaMS96MPEHAy62en5GJ5asqiSfN2Iql6Eh1Oz21MeSkOcpIy6UJ6pZqlJDimzxMFIqwoA5qSxqGJtdw53tR4AlCV4mWXNGoGDVIZncmtjfQbGNsrFLOSK0Oju1BYEhvIjRojSQzgpNKkk+TpNqkC2ln12TMYBuXRmvQOWvWu7h4ErikWRqwKjZ7kXYaeY6+cRgMTlHUG90sM3nZ7cojFAuWor6tDZial6UIGldBWPEDmABfzcmhKn0zBy7U84HRdC28yAAwSNWtYB/RtPMHk/wAsyPpcMreWof0qH5x1bEy1GyWB3dnoLaigfao1jm/yzSvo8Op3yrWmzXSk28wYv2W61U3x+SVOPdFPfk4nBfDJQN0qUNLBZa/300rWLDNTUsXCjQNqX3NAC1ekVH5IJ2bBKQ7FE4tQHxBJsa723HreVLSGLnTQOL6ab12LbQFaMNS8c0ULvYCXzUB3KQWJGYhmqT0q5FqNAUzUcuVi9KMBzPRlCl/Lej0pIdwFLcuBSwFPg/8A4MLp+EzGoq7g1BArVzcdae7QuN/FODrpCqYJbkkBKUhOhIzGpIoaMVV67mN0S0rAKTmClOWZySHoAXTRxU/FjBeJlBZISByuGoC9A+U6U9KCj1S47BLlVBLepHLyttVzZ7NVhGhHhdvsULsltiuFhbgUSNN2LpAGViz3BLtWkJMThFJKhYpo7uEhrkvUcpcUFK1Jh1huJMLUqOrDldga20vXZoJRPQUlwFENypUVZraGgIYe/SKGySRmx0SyxrtFWcOtgGcUYFRqSehLP7VGlHYScTmpkem5cirMXemgGp9ip/C0O6FZDYpUm1KZWIYbm1T6q08MmJDp5gWICQFCjs4oqrsdyz3jRpdoPiN2O8CoqihZKPaHiqqOXiIYiq7pduZLedHY9Xi+SEsA6VNVsxCbWNAVlyQSKOw2ijcZzSsdJUtOX+GpiXpmarasI62mWguAke9abOdj7QVVteanADNHZpMezYpnXff2clXlyCpFS5plVS25zcwHm1xZjEWD4aU1AahDgZ/sm63qw0a1iYuEuVLJ5klJr6O7UtrfY9I9mYYZnRlIYEczMVA1Y9HPoYx5dqSydolaEVHDH2Wqs4fhB5yVO4cpY7qu4I31b1sTg+Gol1ppZN3u5FWa9S+XrDmZhVfZIDsCUvXTavloejxriVgKckJSQ4J5XAJSLhkhgKtYitRE5qHOVNmhDyMMauPEQNTlYOeY/Wap6t61zHoycXw7U7yQU2GmdrdAk+sOp3avCylMZoWqwRKdZNAaJQ43v/4qXHeLqnzpGLw0kpRID5ppAzpmTDLBygmgOYGsPp4pSTcWBBGfMZeqnmlZYWO9dAZQF3vQ+4cnyAb1gnu1/wDEHsn/ALY5pxbH4glYxWKyBJmju5TIBMkyiz+IhaVqbyiPPwr/AI03+qb+cC2geGjE7ybf+F11WL5D1XS1coDZmsTYE8zu24Bvq2gjWZKJJAKgTqXNgPtDRtxdqPBCJgYtlOtAoijG5LPR76vvGq52gNajS56aVf8Abxm4jdWBI8TKZPK9MtU00SBVJqC4sKC5ayfEzKA5uUixU7CjCz6l6DVrmHnFFsMoTntWujtQuxb7NfShrvEJbZkuKgl306k6a9WBDRq02YzSpFAgpuMwJa4uXpQsAmuvoLmPcFiFSyQkgJvlIoGYP4uQM4vV4WLe4oDdQIsXUyTQtQb+IsXiVTVAAIJUWDl2fUg660qo7RoGMWsVMH5q24eekhLeoUQSbHShqbm76xUflQAKJCgzBSgG2IB/CCsFjGUM5UA1cqqBqmxYhsumos1Qe303Ph5agQU95RtilQETxRdHUMPP6FFM4OiKsHybKz4FKdRMUkUBupJav+KLpaxyqNCVEA61LlgS5p67Rzn5NMQRhlij96blrpRYir0Nqxe5ASpKXD89lWALbXH1W6RBWstM/vRw5xhEy2zGoAY1FX6sQdx+7EGWxoA+5JGj0pStX/l6iB5cyvidqAFgaOSNAzvc0G9YlSsEAqqLWfY2qAwBLNERCMqUuopflY0bTMCbOdK/rGSvEDlCVKq79AXqrmL+jR4CaM5JqxbUA28vf4xuJd6Elw1qVHKD+GzbiAXFsrMAWpukhwKkM5ZxtUWG8eTFMUkUNyKXZztYl/u1jVEpRY5gbhzWvKUkhmHUjT4QmQySkEDKToH1IfL5mhFNq0ELwspl4jajhhXcWCgmpJI1YP0rESymqWJvunTxVv8AFukYrDOAWZzfQ3Fddf3rvMQGJSHFKAC5IDOoUAc/faPZLosFpLnaKoAnpoBQaquz0va8Ur5WpROCSSPDOT6OlQ/IReZSMhDGj0OtBtuwdqXJis/KTLz8OnVfKUK9lj4VMU0j8NSw8x65IJReMjkq58jc45MQnRK5a/cKH/SI6PYuB1qbHmFWcMHv5dI5Z8jU5p89O8tJ/pU3/VHVQ2wHlT3ap/Uwe1nYKtw42+SGlGKILdSzQEkOQPPo+ri+5iOdMLGj2aripBpfmetdzGxmV6AW1LbaN++sYDQsWJdrndtKXu36wNcE7CQl89ANbGpehNmuwyhkgO9HELMbhGzFmqWINCCGqxcXWw3JY7vZktNXJNnYDQvSjEOXZi9NiYCmS3Jo1PrF7ewqwGtWoYriksuqnYyQZakhdUioJLbAWuzaXcwOueOY8wAJKCkO5HMQ7P8AWIdwKFodcXnyFpPeLSnKLqUlNSp6AG1Rp9UbRVpvGZGfKJhmA0AQFKzBn2u70tUkvG3DeRuYUzy1p1TpWICmSsgFVKqqlnFCRuXYVrezFBBJdCnNCwDMlgEkuGoVFz0PmKaOLBWZKJK1ZHMzMUpJuz6vv5NEU7js8SUzUhCUqU1iTqHJ2v5UhhpnHIZIRM0Lzt6FCbKUoB8pFN0qJ/H4x0FE1ISFzJoCSHYqAuOsUafgDPnFM6aVNKK0MEpYksaAWtCYdycFmLd+JupOYpazfZY/CPSU4mYxt9OA4/8AiWJCxznW1+i6Vje2mFS+VebU5ApWUO5NKbDSmsCS+181UyUmTh1FU5JMtc1QSkgDYO4DUBraK2viyFYjEHDSVTET8P3bIQzKIAdmoN4JwHCOIK+bMhEk4cKCVLIc590h7ANpCeqwRj2wP+R5cO9F00j9PQItXH8bNRLWZyZKF4oSFIlp5k2rmU/wF4U4jukZjiZqpq5WNyKStZVmkj+R2u5LDpD3B/J8pQIn4laklRWUS6JzHXmevpFh4f2MwkqokBR3W6y/rT4Qp1fSxZNP/UW9SvCnlfr6lUPhXEGUBhMMuaUYtU1BShkmWpBRlJZ0+otDbhfY3iE2SmVMWjDygkoailFKpneEEA6KtUR0eQAkBKQwGgAA9hDGSikZtRtt4+G0Dmcz/CpbQt/UVTeGfJzhkHPOK8RMN1TCWJ/wi/qTD/8Au3hf/wCaR/8AEj8obqIED/OkxlPrqmQ3Lz5qhsMYGTUoMy1U7EUDOCBQGjh/KkaYjFKJoGOjFwxbYOa3dvuhRIxiDULSRqkKTVrVDvQk1o/wYiclbh3cAOwP1WcuXP62eNd0eFcDgVBipVCp6UqakiuZ6asHZ6HUPCPGSwFFSjlNiSzEf5S+XR/Yaw5mgppU6vShYUPQVY9BZnhfjVsp84Uw2LVABDKFbG++mlULwDqgkF1XsWoIXUgKLuwYhif5Xd7A+sQBBGruC9SxUSwCrNVySer6wXiCxDeF63qCSbEswpRvdoFUoqoqrWUKb6C9Gq73s8ajXiykspc7UzUNuZQZmZh5By7384Vdopj4dQ0ChTZi3prT7oZTBRgSRttUFg4LMQ4LP+K3jYfDr6ZfgR0H3R0EY296F/ZKafJlNAlzgQS6hQB6kUeooCHd9IvQmgFQUzqe32qA0J1u7P4gwYNynsXiigrZWXw1fd3+4Rc8DxiU2RawkUBzLBBHu3vs72iStgJkc4J1M8dGAVcUqo1klw5Dvy8zF/xoTrSNkzEgKAD2s7blxSg6auNXitr7SYUBjPlDoFvvqK6n3Mb/AN8sILzwo/yhRt5CMl0M25h8k4vZxCtKFVejaBqVLlxr0rT3eUq6ueu+73f96kmnS+3mEUWQZqyzsiUo2iLC/KDLmkiTh8TNyhzlQmg3oqkB1OrP6EHSxcVdk/t/y/fRomK3DDe7epv1/Zjn3D+3k3EZ/m2DXMyB1PNSlhXpWxiHhPbPGYtM1WHkSQJScys61k1CjRmc8pjp2fVZl1hbW5G9D00W5dEar+VAzXrQ+0YEEHRhZnfXqwYGl/WOZ8L7ScRxWHn4hEyQgSndPdkksnNQl4E4bxLHYnBYjFHGrSZTshKUAEJSlRqGahhn+Gyi+J7RYgHXU+C51hm5pXU8hFEs1C+pI3vpTeoeEfbKYn5liUqUkEylsCQKs9A96aaxzo4Vc3ha8WvEz1TAtikzTkbMA2Xdi8B/McL/AGSZvL867z7fMRnZsj2yl7aRVFs0NcHF97OAyG/z0S3VFwQBqOK8+Tji8vDYsrmrCEGWpJJBNaEW8o6FiPlFwVk97MUaAJlly9mzNHP+2+KwqhhThRLBCPpAgMx5SM3XxQR2p7RS8TiMLOkIWTJCcwytVKgoAN5GLZ6KOqkbK9rswd9rW0v3pTJnRNLQQrart0VTxh5WDm98osETFJQbPW7UrA+D7UY7EYpWERKw8mYjNmz51Nl6gsbjSEmNxOMn49GMkYOaCgAALSQCwIqaaKibD8D4mrFLxaUy5E1T0KgQxASzAK0AhHVaaNuYYDh3m9neeiPpZXHUnPdwUvC+J47F/OwrE90rDpPLLQkZiM71Z25PjCbCSziOH4mfNnzTMlqDZphyty0y6kuR7Q9wPYHEZpil4soM1+87tKnVmLlzQM8G4f5M8Oiq1TJnTMEj2Af4wZq6SMnC4agjC3hqPFcEMrtR5lUfiww3zDDmXk7/ADfSN4mZT5h55YJ4vxeTMxcmbJQpQShlBKWLnMGA6Ax0DD9lsFL8OHS+6nV/uJgsyQkMkBI/lAH3Qs7Ui3AnXU8fzJMFI/eQPsuYYZGIE2atMggTKMss3W9f1ieR2ZxCpQlqWgIBdg5PvTeLjjpD+YgWTNNtRB9ee4XYAEQpWg+0SVWZ3Z0ggzDMWwYOaNtB3DJMiWQ8pDjUhz8YsKZ9K1gafg0Ltyn4QBq3vFn38E0QNbmAnWBmuBlbL0t7aQacQgUKgD5iKYJM2SXDt8IPw3EFLoyVH7KgH9DEUlLc4r5J4PJWgYsG01I9okkzVEgCYlXQGsJ8Jw1Cg6k5TsDT4w84ZIRLsK7xDKGMBtmmBNsPIIqsv0gkGjwIZxJYRJNmUaM1wJ1XbKDFziYBzmNpijGkPa2wXibLi8z5qZeCbKFZiJ+hbMKqOzfCJvm8grxjKDIQ8opWWfKTRjzVYaxaOIyMFJGabJlNeiRmPkBX1ircRwEpU2knu2IHcpUVLWlYdKwpyktsPUx9tDMJRcYgOfff7LEezBkbFeYqSE4LDTUzZgWtZSvnO6rB6Nl+MT46S2Lly0zZmRSXI7xdwFavqwhfI4QETpaMRmShbsQoX0BNhoD5w7n9lZIJbPQC6v0gnyRsIu7W+7j/AAvNY52g4fnil2CkFUzEIVMmcg5fpFUv1q0BSklWGVM7xeYH7amuKM/WGczs/KAcZm/xfpG6ez0kppn8s36R7p4xnfhu/NV7oncEpx0sDDy1hSsxZzmUXcHR43nYaUEyFfaKczqNXDl60rDBPApOyj/mMbDgkn7JP+ZX5x7rDBvK70LuCU4uTLTiUAZchYqD8ov+kTyBITjBmCO7bplBKfa8T8Q4KjIe7SyhUVJfpUxJw/ByFpSsSwRqCSfMXgjK0svc6W+6EMOK2XFR8MxMiVj1qdHdc2VRDpsDT2IjfgHGpGHx82aT9ErOAQl2cg0G1DFrwnCMMQD3Euv8ohvhuHyU2lSh/kT97Rny18WYIdmLaqhtK/LMa3VB7M9pJeHxmIm5VqlzCrKEgPVeYOH2jXspxtWEnTpncTFpmAgJAIbmzB6WuIv2P4ph8MOdgWfKkAlrOQPCH1LCEeN7Qz5qjKQFylOtBlyuackhIKFFXhyEkO3vBsl6bEejyIAJJ3DwS3swWGLPkFU+zPaGZg1z8krPnTzJOYZGJLlhYObxv2fxeMwqpsqTLeZNASpGXMoUJBCQbMu9qxceF9lJi8xnK7lCy6pSDmWSqWELCpxrlVUlNfOkWzh3DJUhOWVLCB0ufNRqfWAqtpU7MQa0OJtfhlpc8uS7FTSOtc2CoHBOyfEpcpctE2XJRNHOklzZtElqEihgvAfJ9iEIVL+eZJa/GhCVMrSrkRfSY8zRlO2tUEm2EX5KoUce+6qGE+TCSAy8RNUHfKGSH3atYZ4f5OMClnQpXVUxf/SQIfIrGwlGJ37RqnayHwyTRSxDchZHZXCI8EiUOuUE/GDkYMJ8BCfIAfdGpkHrHowx3iR00ju08nvTmxtGgWxkK+1Gpw6t49OH6mMMkM9YG/NNsozJXv8AGNa6/fGhJ0SfVTRjnb/UIYGlcwrSYj93gdcuDkjcgfH7oDxWISHcN1GvpBtveyEhKsZKhLiEsXEN8XjgbCFiy+kaUNwM0h62kz0qFQxiYyQbUhaoMYPwk0EUhj22zC8118luhS09R0ieQpGbNlAVu0YI0VKHlCibpoyTSVN9YLlq6xXFTiiC8BxF1MfeEPgNrhFcK1YedSN5k2FUmdBgmaxnujsV66yaYijyZMMR95BgLi5lxD/9vFf+1V96Ym7HeJf/ACZf+2MjI+wf/bn/AGhYv+b4qDtv/CT/AI/wMWBfh/y/gIyMiR/wI+8qpnxHJX9RXnG+BjIyOO7JXf1BeTLnzjWMjI9uXXLyFXZ20z/mGPYyHx/Cd4JLu2FceG/wx5n74aC0exkY0/bV8fZVAwv8biP/ACJn+5MWH5Nf4c7/AB/gmPYyNqs/t39w+izI/ijvVzTEwjyMj5Fy1gs1jyPYyOLqkl3g/DRkZC5NESmXaAZkZGQDFwKBcDzbRkZFDU4KFUaxkZDF4aqWXaAMTGRkHHqlvS1d4HxFoyMjQbqp3IGfaN+F+NXlGRkUnsFAO0mIvGyrRkZEZT0HPtHuFuIyMh36Vz9SfyoOl2jIyMx6MrSZEMZGQIX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data:image/jpeg;base64,/9j/4AAQSkZJRgABAQAAAQABAAD/2wCEAAkGBxQTEhUUExQWFhUXGBwaGBcYFxgdHBoeFxgYGR0gGhgaHCohGhslHRgYITEiJykrLi4uGh8zODMsNygtLisBCgoKDg0OGhAQGywmICYtNC4sNCwsNDQsNC8sLCwsNCwsLCwsLzQsLywsLCwsLCw0LCwsLCwsLCwsLCwsLCwsLP/AABEIAKEBOQMBIgACEQEDEQH/xAAbAAACAgMBAAAAAAAAAAAAAAAEBQMGAAIHAf/EAEcQAAECBAQDBgEKAwYFBAMAAAECEQADITEEEkFRBSJhBhMycYGRoQcUI0JSscHR4fAzYpIVFnKCorJTc8LS8WN0k6MkNFT/xAAaAQADAQEBAQAAAAAAAAAAAAACAwQFAQAG/8QAOhEAAQMCAwQHBwMCBwAAAAAAAQACAwQREiExBUFRYRMUMnGBkaEiIzOxweHwQlLRBjQVQ2JygpLx/9oADAMBAAIRAxEAPwDkWWNgmNgI9aN4BQkrwCNwIxMbpgwEBK9SIlly3IA1iTC4cqNIc4bBpTpXeHxxlymlmDEInCqjZOCMNpcqCEYcRWIgs41RSQYExIMD1h6nBiIsTLQgOtQSN1ED7445jRqhFQ52QS0S48UNIyfj5dkhazWyacocjMWDgaQtVxMqLDKPDRLzFMtOZwAGpQERK+rhZvv3KiOnldna3eiw6bWjY8Rli5rsK3LaW9YTqMzNLExKnWwHeFhmBJVyjQhrwaODEJGZRKWb7IoSoDcsTvCW1MshIjb5qkwRi2M+S3n8WYUSB42zm5RplFXOkey0T5poFlLpIf6NJGXmBA5nc/CCcHLEqoSUuaHKklmNSXd+jva0NRPBHKQxqQQ5BJe7MWBjpp5H/Ef4Bcdhj7DUnwvZ4hIzzNEghAYEoLglRqS5vSNcBgkS8cZei5YUCasXrU10MWEzMpqCNUuats31qq/bwk44vJiMNN/nUimynZ/jAywRxNDmjQhKZLLI4tcdQfz0VgllqMx81MxZwA1QaeoLs4gh1kh6NWoL10bRjEa1AsSwYfWUA1SPc3G+0ZdiE1NavUgG4FdLEE63iuyjU6l1rTZr831thp0sY8WWUm1nd7uQ7giijf13AiGYczGou4BoTq1XcV0+rY1b2SpKnANTpo4a9QwFa9IErmFIu10kolysQm8mYCdCyqn0NG6Q+lMoAhyFV9GBiTG4LvZC0Fsq0kOWoSKOryqfIeZTdiMXnw6Uq8clWUg9C4+FPSJg/DMf9Q9QmPGOAH9pt4H7pyiTmqC4+JJtag/KtIiVJruCzNqT+HWDRl8Lcp1c2d7bhvc9YDxfFJUhJzqCWGniA3ypfXX84YZcOZKnbHiNmi6nRIYnVlNr97M9R7xk+aFKzEgACpJYBuuvnaK/ju1KnVLloIYpBSo5llKheXLS4UAGudYEkcMxM9aVTC2VSqzOYKSXAeQGSkgE6xMakk+wLlUCiDReQhoUfbSfKnB5RKpsv6QLSKBLhzmLOHY8r1iOXiMRNCQg5wFJdSQUS1pZy6zzBT0ITDqV2elSwgEGapIISpdcod2SmwDmNuKcQTISzAq+zt5tbyjzKaR5Lnm19wTessAEUTcVtCfz+Erk8CCQDNmMAVsEkii6lJX4l/CGciZJSnJJASPJnhFN4iqaQV+gFvaC5Etg7RbFTRs7IQz9I4e8d/CeKUCAkepjTEFPl0gHvKPGkouXMHZSBqLMstRjESgYJTMBDiMBBjmI710NQsyZlD6mC+GpypzG5gAJzzG0EH46dlS3oI47gjtbJDrqT1Mb93EeES/pBDncRy9l4iy54BG0eiPYmC3iV4INwslKhsYDUQLmNpGJYukE6batr1Me6VjTmULmuIyT/CSwkMIOlRXJ3EFhwCkFlMBzF0lm9fKJPmy5hPKpQdVZi2DFLDl0INfDBiuGkbSVG+kJze6ysB4lKSWK3NsqeY+TDWBpvH6ciGHJzTFBIaYSEqYOSKF6iB8Nwshs0wJqktLATVKcruXLtEuL4RKElYCHOQgFRzEMCQzmkdfJWPaTk0ev1Smx0rXAZuPp9FB/aM6YpgpaxylpSMo8RCwVnoAQXF48lcDmKHPlS6VJKiStZClBQOwUAAHcw07PTknDynNkJF/8ttfJxDC4DUNHGj1NyKBtPygYqRj2h8jibo3TvaS2NoFjZLpfBZZLzCuYSrMXfK5SzslhYWOgMM5GFQhJCUhkHQABjUA77aekQzcYkBy7FxVgPMOAH0uG0akeSMSHzKJqzeRHlqGLdL2MVthY3siyUekcPaJKT9qpWREqYCRlmIVUF2OtX/e7uXK5Oa6uQ6UFwKKaiQx/BoX9qDnw0wahKTb7JzN7H74KwOIC5SFBTHIFXJZ0h/UD74S0WncOIBTbnom8iR8igJirKAqBYHYXLjRjG1SQxucxFaFVD5nW1HDaQcZaWdqAWANXLtUNUPT10gJeFKRyhmFbhwSFF/SnpW8PTWuByRWHmpSQ56ZmatqNQDoz1HoF2sTnw6ikk5WU7NYuW8gfhG0jGZyakZbKp9Y9OpFA1R1rrilFYIIHMllMb5heFyNEjHN5ISwscHcCmOCxJWhKgWzAFx1HlfQflYpIJZy5FyGNSQ3lqNbi7vFa7MY36EJUHKCU9QxenWLAjFoU5Vdgx2IIOopqHrTdoGJ2KNruSmlZgcW8CipUktp6G4LBvj61iQSwVNmAO+UWIcVeniet9WpCibxqWCkB1qJIGV2dgSMx5Xpu9S94XK4zOnD6EEFSHGUZiFO2ValMlNK06QqSojabXueSFsErs7WHPJWnEYhCBmWsAD7TANci7tU9bRT8PxDucZPmSmMpaUKUFEobMQMwBDqAJJoLGDpHAlqXnmLy8xUK94sBScpSVqpluWbWGeD4RJltlQCQAApfMoAWYqsPJoQ5k0xBtht5o2yQQAgnESLWGiVjFYqeaBWULUCATLlrQzBSZnjd60ibB9mmH0szNyZFBAyhaXfnU7rPWkPfWIlzIfHRM1eSSp3177YYwGjktcNhUSwyEpT5D8YM7wS051EJHXXyEACc5ZN4D43jQOR3KTXza3lWK+jAFhkFOxrpH55ofi3aYnllApH2tT+UV5ayouS5O8FTsY+kS8KwYmKJNheANhldazGtjbe1lJgJDAEwbNUNI9mywNRAip6Bdaf6h+cNxsA1CmIdIbqfNSJEqo0LpnEpQvMT7/lGqOMyB9dz0Cj+EJ6eK+bh5rvV5CMmnyTqUrSJgKRXRx6U9CqtmSqsSo7SIpyTFO7Mk1a7Qp1TDftBd6pN+0p7hJYS6jEAeYrMbaQpndpUlNJM3KwqwsosNdTGg45cd1Mo7+EeFn16j3hfWouKPqkvBPps3KlhcwDzbwu/tZRP8CZdrp+1l33pEH95Ef8ACme4jnW4RvRCkl4fJJe9OwHn5tHiVE7nyoL/AJQbg8MhiSHoRUPsaHQuekNsLg1ZgQABeoBcUTtchtr2NIlEb3dorWLmtF0hl4RVWADEjc15m82ETYDB5pikqcgDM3+I1tFylYZKbpsQCwNwRXdxWwq3rCzuAMcU6GS9KVSprQXQtaW34qd1RiDg3gvcHhgLSyzE8obXSl/OD5eDP2CDfcNo40DXJbXaDUjLRBYFnBD6l9no1zvaDE40XyP91wXbe4Z6vWLwcOgWe6UJQJBB2LuALEUJLaClBW9LRpNklSXFmZq+9dwRFh70KJyuHa778wOh8y5u/TWasXom11UoGLuSSP1jxm3FB0pO5Uzs0HkJGyiD5g0+JG9HpFgUhAASbMaNl9hahLXhV2XxsqWJyVzJacs9ZDqSCxH1XPnDLEcdwbuZkvyDkGmwHLUBy/pCYKljYmgncnzNf0ps063yS3E43MoUZnc1HQMda/lpGsnFaNUncgejaasfjEmI4zw4qUwJBNcgWCQAOhfW+m0Aq4phS6ZCMSoAEkBKWAc3LuwzGO9djvqqmsNrYSO9EYhBUFpJJzBicrucpsWt06v1hJwjEHuwBsa/6WuLv98eox5mJUZUqYpKRUvRIFRrsL3gDAiYZa1pl5kJJJLilHt5Ql9UwyBzTuKe2OzSDxT7DcRWEhTi+oqqmrX0r7QWOLIoFpy0UCRe4uD66bxWRjJxllYbL6vy/lEKpkzu87jybrBitHPS/guOgaToFZZsy5BJSqhY6Upfzp1MQTMQlDnOS1SA5Nd9vWK9NUsSwrOWLOBQRripWWWkhSnIYgmln9oCSueAcDd11wU2K2JyZ4eaUTJgBYqWRlbMoHK7sCzE0goYZawO9WlDpS+dQJCgXdKQWEAzeHyU9wastQCnNwQD6R5i8PJl4xA5e75cwuA9K9NYju9uTtL6X45ojhcfZ1tw4ZJ0g4RBJmTErJVmIUXDnUIFAfSDk9pcOKd56JQr8BFdTOkS8dm5O6bQOkEp2HWNOGcVlycTPWlOZCyoJDaFT22aHNqiw2bhGdvupX0gkF3Yjlfh4aKzf3tkMSlM1YF2RbzJNIjm9shkzpw6yl2zEpAf0eKrw3HLlpmICV5ZmgHmPxiNHedz3WQ3v6vHOszOF8W46DeiGzoGmxbv3ncrHiO2EwJSruAyrErf4ARFP7SYnOEZJIKrFlHfV4STJUxUtKMoGVqvtEk2XNUpKiUApszx3pJjvdu5d6MUtOP0jfz7kwk8bxWdYC0IUkXCfuc0hWvFzVy1TDMOZ6hh0ufWJpeCmFZIVzFgQE+1D6RtI4OSCnMoDUWD01ZnYg+UCWyu479/lvTmtjboBu3IWbmzSxnUymevlt5wb8zAlYh5i80vKQM5aoBtrrEkvgqCUgknYZq+14F7TcPRK7vIPEFPUmobfzgZYnsYXuGXf4Lwka54YDn3cM1suRIAwqnBzfxRm1pfasQTu4CJ6QU5s/0ZA06HaLlh+G4bu0ESUlRQkk5Qbgb3vGgwafqpQB/KBWgNLA/pDGUbnC+X4FN1sXyB8+d/sqwMVJ7wKSl0mVlLJNFeW/WI8LMUBJaWslGZ2Torz1i5LwoSzFw/l99L0vvEJk7kb3TbpX02h7aLeXei4Kq+Qb6/nFVeT3oCGlK5VqVoKKeldaxLIlTxl+jFFqVVQFFA0+Jh33bhxbWzDS77mNZjiGChH7j6IXVLv2hIp4nS0JQQhlAS3cliFZh5bawcnh2IXmJXLTmzOwP1gAfuERcaH0YUfqqSfj+sWFM1JSKF2rbUttfw66+cIFK3pHNJOVkbpn4AWgZ33JV/Zc9379L9EblKt90j4xD/AHcmf8cf0frFlw8gKqokUZmIFfLZ7dDHrJ6f6oZ1KI6g+andVSNyuPJUFGOLABJYmjtf977QdL7QTauhwi3MQ1KjqGhTKzZUsAcpe/73iQIXzUHN1tRoibJIc7ny/N61XNacjZN5vG54lidkRlUSLqJ2r7R5iF4j51KdSAtaGBAJAFSXBuR+UCYfCzpsoSQZYSkvUl7k7dYYzOFYha0LVNlgookgH7mrHCJXa4t33SPdMJ7I1+y9wk3FTJ0yT3+XILhCa2ajdYGwC583DzppxEwKluyQWsHqRWC5fA5omGYMQy1eIhG7dW0ETYbsuyVJE+YyvEkMH0qPhBdBMdx37/JB00Q0I3aDz3JSMMVYJU8zJhWFNVZZnAZvV427RcJkyV4fI+WYBndT2KXL7EH4Q4ldl5ITlKpqga+JhTVgG2is9ncImZikSpozJJUCHIslRFQRqIRJE5lmuGZ5p0crXYnNJsLnTdb6J5xHBYSVxKSkBHzcgFYKsyQTnFSSaUSbxrIxeFk8UUsZDhw+UgOkEyxYM3icRbEdmMIkOjDpdynnzqALPXMpmYP6ppuwm8GwyA4ky0UspCR8Sl9BUPdQvdgpn33aqZ1bHa3tHK3371z/AIJxrDyOITZtRJVnCWS7OQRy7UPvG3ZziokzMQoyZq0TXy5U1HMpn0ZlfCOgqny5bFKKABhlA1PM7PVz8OgGJx6vEgLvYsdBZttWItowZjaSTcUp9awg+zuA14Ln/ZhOIlImp+ZzpgWOVkqDFiK0qGPwj3hPC8ZLlTZPzb+JqtQSUuMtn8/Y7GL4rHKLqygJURQk3ValiA1WGg8oiGKUXYDmD06EgO19Q7m4o5q5lC4W9rT6oHVuK5DBnb0VJw3AsYiSqS0pKVn6yqjMLBv8Px6xieyeIEvIqZKCbuAolnrzECn73i6zpirigAo1gHBZrfZ60G5iIS1kPlJKqEAMKCjUL/G+urW0TBqTw1XOuycAN+iqf9z1Zcq5xLMwSkXOjufOBp3ZVTUJUNKtf08ulRFwlpU7kVS6nI1L1cCz0rSliYxVqgg6sdQxYWYWoGZ+lGijhG71RCsl4rn6uHoCVBQIUEkpJJuBQNGnZWVLVOImpCkhCixs4b9YvOOlpWDRwRtRyK5XFnjnnBJeaclLs7j4fpEVVCyOaOwyKrgmM0TwcrK4Yj5uFOhEsCzMkCn7GmusL8QsK0SgdGf2o9/3pPN4epAFMwqKG4JBLjo6TY22FIMPJCiBy0pS4cj8AdqxoHLICy5ExmG97+KgloGp8q9C7hr9HrEqJaa0UXZtwGckgXsenxadKVKKUsbhwz0zE0BszDUChgyTwhSiQoh0kBwQUl3cBLMagV948MRROcxuqB7kC9NGFS/Qu93/AHSCVS+YpANjQNWhLF77Fjva0NU8MBbOoMbeHcIoKBzdxt7TSsEEDlTViXc1fWrtdQo2oqRBBnFTuqWDRJcPgyUnKzjlOZxRmsRmo7VHpBmF4cxFTVi9gHbdwKg2B8XnDKZLaoBVUhvK1qCNsuUgGpOo8Vx6sySHA9y4gsASnVLjoocNgskw8jv+IYsHcGz/ABiu9usM0qWoCyiDV7p3/wAvxizy6pCnP2TqxfZwXfpvpCXtvKfDOGGRYoH1JqX8zXyiesHuXL1O4mdpPFOOzc0KwskBJJ7tIpuOUPSwLfjDBATckgqAygvqKEu1C56MR6V/sZif/wAWXRyCQ+zLLObih+6HagaZjsWL6Ko7kBNQaMxfpHIT7tp5JMzbSOHMrF4cNlAAAZiQzFgBetW/0iIJkhzQgliKF3szqAqfFpY+cEISlSTyqZrg+Krm9LaVNokmyj4lEUDDKSokgCqmsCABv+LC5LBS4SyRc5iS3kSRRqFnLlrAeUC4nh5AfxORUK0LuA70ppV+rgOsSkCiXY1c6Nlev1binn5GNYFHrQ3IFybOAAWUGsKHeOdIUwSFVXtBw8pw6yfshXxH6w24TLSUJVuEmjai5GUsPUffG3GZWaRN2KFtQPrtpmfSB+zZK8NKykA5QH2yqatXALNT8IAOvN3j5FMuei8fmPsmExYcndgKpa4AYgjWjizmNvpfsJ/qlf8AbGYZJKcxLljYaEX2Nx7xJ3Kd/wDSfyii6QSqIuS/hBFbmgOtgWdn6/GJpMtgFFg7kjlvyu6rUv6jzgxWHCg6LUCxUEGrUa9PvED80spbShGzn6wod23bo0fLQVTmHJfWPgDl5JWQsEMGswNhUu3kD663Fkwc9JS4Y/VanTcU9xUB2tCCRKQpaahABNC+VwwsNKu4+0aisMuHSigqzUSxYpIDkGpCgosa6te2ka0FXG/K9is2qpiG3smvdkvl8VKAbndi1ifz08lzCHBIUKqKiCX2uOjakuPI7Il0NGUAwYgFgQHd+U+IO7F+tZEyyFEgE6kuxAalBr57gbmLgVllSSASScxLpJtROgAe9SQwrTeOdcG5eIJG05Q+KhHS7bMA4zXZwHylyPShfWOZ4s5OIEjSeDtdQOnnEFbq081VRZh7eS6wFBsoFXFBuaKoRSrB7VOwiM4spFS5DZmKiKGprQG36NGycOnKyjmJduUJCSWDM7lga1BYi1YkmYcvnCcqbhSne7B0mwqWBA3FKw980UWbzZZ0cT5TZgJ7kEJhKQoAqoXVzAEmgDDlJBDXsB1iUYeYolrs7PVqpqBc2YfzbXKQJUsEd4kkOCAGAvo7VTUADVy7vGmZChlKVqYMXVsw8AbxODqzXLmM6XbtPH2c/wA5rSi2LUv3Ad6DVh0AOVKKmdhcnKzJArbdvXUmXh1lIySykhL8xYFizOa1YaA2uIOwiJlQhIQKsQG0Z8urs1dBS0MZeGJIJJZhUPRjS7MWJFAKvbXGqf6ml0jAHfmtGLYLG/EdfuSdPCFZXVRqHIkq65jQWqPS9I1TwSisy1ly5OZIZqtYmgZi4h7LmCjl2epqLgHxVFjQtpG6JZ2Owulq1q1LsG6GxEZEm262TV9u7JaDNm0rNGear83g0s3Ex6WmKNAx+qQNbVDg6MI0mcESC+WYCnQTDsxNbF7n8KmxokVZNHBfK6bvVwX99KbwOuS9Q7A0uNqJy0F23pQawkbSqb/Ed5qgUsGmAeSry+DJUPGu9Xa5azpdgxDO9t45Nw9GTGpTb6bI+zqyv8Y7otBarVrQ0JepAow1AYM53EcS479FxGYbZZ+b/UFRqbOr55nOD3E2FxdTVFLEwAtba+q6BM4NOCSBzDUpU1BehZmvf4QsxWGdWVUspIYZikgUIBDiitqb0i8pS5DByx6tb6ty7mzH2ov4hgVMyCCpjmsfs1WMxSTym4Jd7RTSf1HUXAlsfRBJsmK3uyQkGCmpTyJGRZCal3dgLvUeLaD5MkPmmLs9qVct4qCgJob9YRTMAhy6jLUFZgEpC081R4SwsW92LgRMnErQkOAZdHUgg3Lmxpp4mAO8fTU+0oJcr2PNYdTs+VuYTibPYs7ilUuQXG40chx0jMOoeMuVULm5NQG6mt/KIhLSfCcwoAAWH1SAom1RbrsY1UnmABFWI12dywqXu2nrGkLWWW5u5GWBIL9W289wWcPr6azUAlKQG0cUL2r1sGrTqKai9Ro4JdQ0IuKH2FPf13ASE2djbegBqCwZn0q7x5CLhDFJ5RsS5o1QBUAa3d2FusL+1UoHCzQGYBwQ9WI3NmA/dA2zBz0JJIJDG1zzHdgdekDcZKZmHmhyeRTEj+R/Pa+8LnbeNw5JsTi17TzSb5P1k4dYDuFq8N6pBofOLSvDq6hmIFSCVBg50q7UHvFP+TSY4nI6pPu4i6YgqJqkAMFaDw0TlVU1a1BXpElK49E1OrBadwXi1JIYpDOHZTMBQiiaVGap2ERTsQCxy6VdL+YzHTd/gIgxanLKBF6jcEJo/kSCTcl+hYlqH1Um4CQ31UlyOal6v98UEBItZRTFOlwQRWpcuwAoxY0BPRh0jxZDEhPhPheg5VBy1RVxpa7xk4lgQQ9iaJNNnGu7m8aTFcqiBS4zasT4TXKc2p36vBYclxaY+UGId3FLVBcEjo/3+6Lscp8MkaoUrVrkn0q3nD6YnLUgZiSaD3DjR2p+sV/sgoJE9JZkTVhqVBoX1y0J/W6ni0rD3hNjN43juPzCsKwMrkijVCebTQnqryiD5yNp39JgfE4zQmoFEhnNasGoS19Gq0L/AJ6v7M7+pMefVwsNnEJsVJK5twFp3apanUAUk8oazJBo1KEVDswBAq8EyRLUoAgDajEAKZ3Hw6e8NhhwRyhwcySWd7EUIpdV7N6wtnYJQYp1rvQKL1uQ2u9qGnxIlD+RX2WAt7kJieCLS2RywapANGLORWpFj70MChK5ZDWBYgA2BCQz6gP59Yd4XHBPItBASQGoWA6XfxA9QIaqwmYDlSpCqZSoFTeJ6vd/Kj1oY8ahzMnBe6IO0VbwOOSwzTAliHdih2FG8QahJBIO4h4vFS5aucpWCPElJsGUQ6lCoJFRba7+J4RKK3UhgQGY0FQo+Gm9jr0BjJ3ZuW+YLUC9jlNfCxJOlBd26gQ8bUeMg8gJDtnQuNy0ErP7RCnZSagCiSkFztnBFjrvSOddo1gYtSgGBKVMDaxo7/jHT5fZqSEsokkOPERQEJDa6ZTfUCOddv8ABCViylLsUA16kvXzEHBtB078BcT4JMlFFCMTW2K6BO4lKSR3VVAMCoDOknKXSwABNEuAaKe7wdwrCrCCqYCHY8xsGU7agucurPvBvC0yjLlTEpT/AA5ZdIBIOV6av8GURVoPlJqCHGUMMuj0oSWFgKitIw6qsc/W5PEq+GNkbfYAAQUngh+uoqJpVyS/KSCwY1NWZwDDCTISlxUEBPhcsDmJ5ga0c20YNEs3dgFAO+YjQ77V8gGGsRzJ9MyXJdthUukEWcFWj3iF0jn6ptyVJnY1JAcMSRyvQV9HNNDGUuSWDV5gzZmuaXI2vaIFKocpAOZxyuXUxY0t4tdhYExusKeqgUswZruxd2ADg1Da0gCFyyIXR3DAOCbbC5Bf2ZneI0Fwps1RRmr78wFmIa+lI1Sh0nMUqIGj1LUYEUo51MEpADAONDtV3oxpT8hHDkuKCWeYLUajN9UNUjY2J1/GsSd2WoUhrFIGgF3oXr7322xCbAaWY0r5+LTzfqY8AAGtBYEZi7BqVdw1/SBuuKFUpyok1JtuzVAJfb09I4f8o0rLxCf1yEestP4vHcyurEk1/l2sW0NDvY+XHPlbktjQWbNKT8CoflGpsd1qkji36hJqh7sHmuk4SYDKlrYHOhJcpBblBFTuXp0iUySbZS4YA7PS7UcBNtB6Qdj+fB4ZZFDLSknfLRhS9D7ex2Jl5gaEEJbcUYUodx1LMIjccLy3gSqWG7QqrxaRlWEZLdOXQE01fKGtfyAKJDqSZRVysGDBbg8xdrBgHO0XHESARlUhw7JCmoFVbKCxetRseohFisLlCsqWpo1HJ+qQ7aEbvGjBUXbZLfHfNKZiQhfhCGJIUgAZiTVwQUmraPWpBaJsNisyQVKSsmoIo1wx5mUdKKLl6QVi8GF5iHzMXcKNgQb1q7F9nrSF+MwikgM4UxDaM462ygin2jeNWm2jJHYB3moKihilzcPHenKwQqgapqU6uPFezbbbh4zKCqAFrM6SCyWJNU+WlfjXZE8ocEkNYu1mr/hDBLhjSGSeIOkPS9bVdNA1Dq1HtH0MG1mOykyPosGbZUjM2Zj1R+UpSxPNQ0DEAEpOtdXtppUw40p8Nzlq2YAuOtNU/smI5c505gssX8OUNls4LGgLMNxWMCGJ1LgXNCxcsTs/sI1Q4PFwbhZ5YWmx1VP7CLyzpqSW5f8Aar9YuWIxWY8ock1SBQkjU7kXN7v0o3BeXHLTZzMA93/CLvJlWdgm5PvuC5ofQbxHQ26I8iVVWW6a53gI3D4cJSFFSrO1bgEggFiQWrpoIknhAVlTYkDKCWNTQgDclIeorG+GWGDAltQCGAAyksQGIbQa3MRYqeEKNUku12IbMGDlqbO5pWrQ4utmVFm45LJkhgkAKNqMS4AfU2Be9620jxiMoJBd28WU0NRbUlSnD+FxQxHPx6yGAJCgAVWtWpIqLNRnam4E6YpQAUsEkjwPR2J0JYPZ93DRHNtOGPK9zyVsGzZ5Te1hzW2PxzZQAc32aEsQ/iFBUNVhqIreAnqE/EJqkKUkqy18Q3Fb7bxYpeD7wskkISKF3cuAkpPhNgXeB+FYMJ4pNlKDvJBcsS4ype1TUxh1O1XSXtlYXW7BsxkVr53NkXgOEG6k5SX8WbRh4RVyOapZ9HpDDuP/AE5PvL/OG8xLFwHDailRStqV09tIu5P2j/8AT/2x8+6pc83utpsQaLBAKkVokHXNXr4U62HK+w1eNSCohmX/ACuNc1C1U1N63Jdg0PRhwbl7upyNf5U+Xk1KvA02Uc2XIxqKEAmoNWFTYfEdVtmBTC1VzFYUEEHL4QxJoKMwcirmn+XeCMDMNQFk6qCnS1S1mcM4e/nWCpqy6UuwAI2ZgxNTuQd7WoICnSw2azVJJWm4rdgfT7JG4itrsTbFKIsbplhZmbJmL6vYuWNBQB933gxAcAagcxN6gkEg3DOK3rcQiw+PrkmAkCygCxs2ZHkUOd6QylLzK8VmLgtVJNCzhg4e33PPJGQmAgplJSSKG5qGDXZ2A8rhwCd6cz+VaTlxUs7ym9lq/No6UFlSWZlXIFHJaoHQ16u13bnnyrDmw53Srf8AlOutYZs/KoHipqse7V57KsrB4c5j/BQ4evIB1ozDT3h1KZIIqOU1BervTyrptFc7CTCrh8gaMRQsfEoC92D/ALEWKUQVMCSTUMA/KqgOjhmbbSkQ1A964cz80yPNg7lrOTUFJDg0YO+j5tWJ+PvKUqDKNPtNq1Czu+Vn9Ra8elFgE1Zw9XIDUDFwwr+2klzcyCzpcasDVQtV97GEIrqPIaMS96MPEHAy62en5GJ5asqiSfN2Iql6Eh1Oz21MeSkOcpIy6UJ6pZqlJDimzxMFIqwoA5qSxqGJtdw53tR4AlCV4mWXNGoGDVIZncmtjfQbGNsrFLOSK0Oju1BYEhvIjRojSQzgpNKkk+TpNqkC2ln12TMYBuXRmvQOWvWu7h4ErikWRqwKjZ7kXYaeY6+cRgMTlHUG90sM3nZ7cojFAuWor6tDZial6UIGldBWPEDmABfzcmhKn0zBy7U84HRdC28yAAwSNWtYB/RtPMHk/wAsyPpcMreWof0qH5x1bEy1GyWB3dnoLaigfao1jm/yzSvo8Op3yrWmzXSk28wYv2W61U3x+SVOPdFPfk4nBfDJQN0qUNLBZa/300rWLDNTUsXCjQNqX3NAC1ekVH5IJ2bBKQ7FE4tQHxBJsa723HreVLSGLnTQOL6ab12LbQFaMNS8c0ULvYCXzUB3KQWJGYhmqT0q5FqNAUzUcuVi9KMBzPRlCl/Lej0pIdwFLcuBSwFPg/8A4MLp+EzGoq7g1BArVzcdae7QuN/FODrpCqYJbkkBKUhOhIzGpIoaMVV67mN0S0rAKTmClOWZySHoAXTRxU/FjBeJlBZISByuGoC9A+U6U9KCj1S47BLlVBLepHLyttVzZ7NVhGhHhdvsULsltiuFhbgUSNN2LpAGViz3BLtWkJMThFJKhYpo7uEhrkvUcpcUFK1Jh1huJMLUqOrDldga20vXZoJRPQUlwFENypUVZraGgIYe/SKGySRmx0SyxrtFWcOtgGcUYFRqSehLP7VGlHYScTmpkem5cirMXemgGp9ip/C0O6FZDYpUm1KZWIYbm1T6q08MmJDp5gWICQFCjs4oqrsdyz3jRpdoPiN2O8CoqihZKPaHiqqOXiIYiq7pduZLedHY9Xi+SEsA6VNVsxCbWNAVlyQSKOw2ijcZzSsdJUtOX+GpiXpmarasI62mWguAke9abOdj7QVVteanADNHZpMezYpnXff2clXlyCpFS5plVS25zcwHm1xZjEWD4aU1AahDgZ/sm63qw0a1iYuEuVLJ5klJr6O7UtrfY9I9mYYZnRlIYEczMVA1Y9HPoYx5dqSydolaEVHDH2Wqs4fhB5yVO4cpY7qu4I31b1sTg+Gol1ppZN3u5FWa9S+XrDmZhVfZIDsCUvXTavloejxriVgKckJSQ4J5XAJSLhkhgKtYitRE5qHOVNmhDyMMauPEQNTlYOeY/Wap6t61zHoycXw7U7yQU2GmdrdAk+sOp3avCylMZoWqwRKdZNAaJQ43v/4qXHeLqnzpGLw0kpRID5ppAzpmTDLBygmgOYGsPp4pSTcWBBGfMZeqnmlZYWO9dAZQF3vQ+4cnyAb1gnu1/wDEHsn/ALY5pxbH4glYxWKyBJmju5TIBMkyiz+IhaVqbyiPPwr/AI03+qb+cC2geGjE7ybf+F11WL5D1XS1coDZmsTYE8zu24Bvq2gjWZKJJAKgTqXNgPtDRtxdqPBCJgYtlOtAoijG5LPR76vvGq52gNajS56aVf8Abxm4jdWBI8TKZPK9MtU00SBVJqC4sKC5ayfEzKA5uUixU7CjCz6l6DVrmHnFFsMoTntWujtQuxb7NfShrvEJbZkuKgl306k6a9WBDRq02YzSpFAgpuMwJa4uXpQsAmuvoLmPcFiFSyQkgJvlIoGYP4uQM4vV4WLe4oDdQIsXUyTQtQb+IsXiVTVAAIJUWDl2fUg660qo7RoGMWsVMH5q24eekhLeoUQSbHShqbm76xUflQAKJCgzBSgG2IB/CCsFjGUM5UA1cqqBqmxYhsumos1Qe303Ph5agQU95RtilQETxRdHUMPP6FFM4OiKsHybKz4FKdRMUkUBupJav+KLpaxyqNCVEA61LlgS5p67Rzn5NMQRhlij96blrpRYir0Nqxe5ASpKXD89lWALbXH1W6RBWstM/vRw5xhEy2zGoAY1FX6sQdx+7EGWxoA+5JGj0pStX/l6iB5cyvidqAFgaOSNAzvc0G9YlSsEAqqLWfY2qAwBLNERCMqUuopflY0bTMCbOdK/rGSvEDlCVKq79AXqrmL+jR4CaM5JqxbUA28vf4xuJd6Elw1qVHKD+GzbiAXFsrMAWpukhwKkM5ZxtUWG8eTFMUkUNyKXZztYl/u1jVEpRY5gbhzWvKUkhmHUjT4QmQySkEDKToH1IfL5mhFNq0ELwspl4jajhhXcWCgmpJI1YP0rESymqWJvunTxVv8AFukYrDOAWZzfQ3Fddf3rvMQGJSHFKAC5IDOoUAc/faPZLosFpLnaKoAnpoBQaquz0va8Ur5WpROCSSPDOT6OlQ/IReZSMhDGj0OtBtuwdqXJis/KTLz8OnVfKUK9lj4VMU0j8NSw8x65IJReMjkq58jc45MQnRK5a/cKH/SI6PYuB1qbHmFWcMHv5dI5Z8jU5p89O8tJ/pU3/VHVQ2wHlT3ap/Uwe1nYKtw42+SGlGKILdSzQEkOQPPo+ri+5iOdMLGj2aripBpfmetdzGxmV6AW1LbaN++sYDQsWJdrndtKXu36wNcE7CQl89ANbGpehNmuwyhkgO9HELMbhGzFmqWINCCGqxcXWw3JY7vZktNXJNnYDQvSjEOXZi9NiYCmS3Jo1PrF7ewqwGtWoYriksuqnYyQZakhdUioJLbAWuzaXcwOueOY8wAJKCkO5HMQ7P8AWIdwKFodcXnyFpPeLSnKLqUlNSp6AG1Rp9UbRVpvGZGfKJhmA0AQFKzBn2u70tUkvG3DeRuYUzy1p1TpWICmSsgFVKqqlnFCRuXYVrezFBBJdCnNCwDMlgEkuGoVFz0PmKaOLBWZKJK1ZHMzMUpJuz6vv5NEU7js8SUzUhCUqU1iTqHJ2v5UhhpnHIZIRM0Lzt6FCbKUoB8pFN0qJ/H4x0FE1ISFzJoCSHYqAuOsUafgDPnFM6aVNKK0MEpYksaAWtCYdycFmLd+JupOYpazfZY/CPSU4mYxt9OA4/8AiWJCxznW1+i6Vje2mFS+VebU5ApWUO5NKbDSmsCS+181UyUmTh1FU5JMtc1QSkgDYO4DUBraK2viyFYjEHDSVTET8P3bIQzKIAdmoN4JwHCOIK+bMhEk4cKCVLIc590h7ANpCeqwRj2wP+R5cO9F00j9PQItXH8bNRLWZyZKF4oSFIlp5k2rmU/wF4U4jukZjiZqpq5WNyKStZVmkj+R2u5LDpD3B/J8pQIn4laklRWUS6JzHXmevpFh4f2MwkqokBR3W6y/rT4Qp1fSxZNP/UW9SvCnlfr6lUPhXEGUBhMMuaUYtU1BShkmWpBRlJZ0+otDbhfY3iE2SmVMWjDygkoailFKpneEEA6KtUR0eQAkBKQwGgAA9hDGSikZtRtt4+G0Dmcz/CpbQt/UVTeGfJzhkHPOK8RMN1TCWJ/wi/qTD/8Au3hf/wCaR/8AEj8obqIED/OkxlPrqmQ3Lz5qhsMYGTUoMy1U7EUDOCBQGjh/KkaYjFKJoGOjFwxbYOa3dvuhRIxiDULSRqkKTVrVDvQk1o/wYiclbh3cAOwP1WcuXP62eNd0eFcDgVBipVCp6UqakiuZ6asHZ6HUPCPGSwFFSjlNiSzEf5S+XR/Yaw5mgppU6vShYUPQVY9BZnhfjVsp84Uw2LVABDKFbG++mlULwDqgkF1XsWoIXUgKLuwYhif5Xd7A+sQBBGruC9SxUSwCrNVySer6wXiCxDeF63qCSbEswpRvdoFUoqoqrWUKb6C9Gq73s8ajXiykspc7UzUNuZQZmZh5By7384Vdopj4dQ0ChTZi3prT7oZTBRgSRttUFg4LMQ4LP+K3jYfDr6ZfgR0H3R0EY296F/ZKafJlNAlzgQS6hQB6kUeooCHd9IvQmgFQUzqe32qA0J1u7P4gwYNynsXiigrZWXw1fd3+4Rc8DxiU2RawkUBzLBBHu3vs72iStgJkc4J1M8dGAVcUqo1klw5Dvy8zF/xoTrSNkzEgKAD2s7blxSg6auNXitr7SYUBjPlDoFvvqK6n3Mb/AN8sILzwo/yhRt5CMl0M25h8k4vZxCtKFVejaBqVLlxr0rT3eUq6ueu+73f96kmnS+3mEUWQZqyzsiUo2iLC/KDLmkiTh8TNyhzlQmg3oqkB1OrP6EHSxcVdk/t/y/fRomK3DDe7epv1/Zjn3D+3k3EZ/m2DXMyB1PNSlhXpWxiHhPbPGYtM1WHkSQJScys61k1CjRmc8pjp2fVZl1hbW5G9D00W5dEar+VAzXrQ+0YEEHRhZnfXqwYGl/WOZ8L7ScRxWHn4hEyQgSndPdkksnNQl4E4bxLHYnBYjFHGrSZTshKUAEJSlRqGahhn+Gyi+J7RYgHXU+C51hm5pXU8hFEs1C+pI3vpTeoeEfbKYn5liUqUkEylsCQKs9A96aaxzo4Vc3ha8WvEz1TAtikzTkbMA2Xdi8B/McL/AGSZvL867z7fMRnZsj2yl7aRVFs0NcHF97OAyG/z0S3VFwQBqOK8+Tji8vDYsrmrCEGWpJJBNaEW8o6FiPlFwVk97MUaAJlly9mzNHP+2+KwqhhThRLBCPpAgMx5SM3XxQR2p7RS8TiMLOkIWTJCcwytVKgoAN5GLZ6KOqkbK9rswd9rW0v3pTJnRNLQQrart0VTxh5WDm98osETFJQbPW7UrA+D7UY7EYpWERKw8mYjNmz51Nl6gsbjSEmNxOMn49GMkYOaCgAALSQCwIqaaKibD8D4mrFLxaUy5E1T0KgQxASzAK0AhHVaaNuYYDh3m9neeiPpZXHUnPdwUvC+J47F/OwrE90rDpPLLQkZiM71Z25PjCbCSziOH4mfNnzTMlqDZphyty0y6kuR7Q9wPYHEZpil4soM1+87tKnVmLlzQM8G4f5M8Oiq1TJnTMEj2Af4wZq6SMnC4agjC3hqPFcEMrtR5lUfiww3zDDmXk7/ADfSN4mZT5h55YJ4vxeTMxcmbJQpQShlBKWLnMGA6Ax0DD9lsFL8OHS+6nV/uJgsyQkMkBI/lAH3Qs7Ui3AnXU8fzJMFI/eQPsuYYZGIE2atMggTKMss3W9f1ieR2ZxCpQlqWgIBdg5PvTeLjjpD+YgWTNNtRB9ee4XYAEQpWg+0SVWZ3Z0ggzDMWwYOaNtB3DJMiWQ8pDjUhz8YsKZ9K1gafg0Ltyn4QBq3vFn38E0QNbmAnWBmuBlbL0t7aQacQgUKgD5iKYJM2SXDt8IPw3EFLoyVH7KgH9DEUlLc4r5J4PJWgYsG01I9okkzVEgCYlXQGsJ8Jw1Cg6k5TsDT4w84ZIRLsK7xDKGMBtmmBNsPIIqsv0gkGjwIZxJYRJNmUaM1wJ1XbKDFziYBzmNpijGkPa2wXibLi8z5qZeCbKFZiJ+hbMKqOzfCJvm8grxjKDIQ8opWWfKTRjzVYaxaOIyMFJGabJlNeiRmPkBX1ircRwEpU2knu2IHcpUVLWlYdKwpyktsPUx9tDMJRcYgOfff7LEezBkbFeYqSE4LDTUzZgWtZSvnO6rB6Nl+MT46S2Lly0zZmRSXI7xdwFavqwhfI4QETpaMRmShbsQoX0BNhoD5w7n9lZIJbPQC6v0gnyRsIu7W+7j/AAvNY52g4fnil2CkFUzEIVMmcg5fpFUv1q0BSklWGVM7xeYH7amuKM/WGczs/KAcZm/xfpG6ez0kppn8s36R7p4xnfhu/NV7oncEpx0sDDy1hSsxZzmUXcHR43nYaUEyFfaKczqNXDl60rDBPApOyj/mMbDgkn7JP+ZX5x7rDBvK70LuCU4uTLTiUAZchYqD8ov+kTyBITjBmCO7bplBKfa8T8Q4KjIe7SyhUVJfpUxJw/ByFpSsSwRqCSfMXgjK0svc6W+6EMOK2XFR8MxMiVj1qdHdc2VRDpsDT2IjfgHGpGHx82aT9ErOAQl2cg0G1DFrwnCMMQD3Euv8ohvhuHyU2lSh/kT97Rny18WYIdmLaqhtK/LMa3VB7M9pJeHxmIm5VqlzCrKEgPVeYOH2jXspxtWEnTpncTFpmAgJAIbmzB6WuIv2P4ph8MOdgWfKkAlrOQPCH1LCEeN7Qz5qjKQFylOtBlyuackhIKFFXhyEkO3vBsl6bEejyIAJJ3DwS3swWGLPkFU+zPaGZg1z8krPnTzJOYZGJLlhYObxv2fxeMwqpsqTLeZNASpGXMoUJBCQbMu9qxceF9lJi8xnK7lCy6pSDmWSqWELCpxrlVUlNfOkWzh3DJUhOWVLCB0ufNRqfWAqtpU7MQa0OJtfhlpc8uS7FTSOtc2CoHBOyfEpcpctE2XJRNHOklzZtElqEihgvAfJ9iEIVL+eZJa/GhCVMrSrkRfSY8zRlO2tUEm2EX5KoUce+6qGE+TCSAy8RNUHfKGSH3atYZ4f5OMClnQpXVUxf/SQIfIrGwlGJ37RqnayHwyTRSxDchZHZXCI8EiUOuUE/GDkYMJ8BCfIAfdGpkHrHowx3iR00ju08nvTmxtGgWxkK+1Gpw6t49OH6mMMkM9YG/NNsozJXv8AGNa6/fGhJ0SfVTRjnb/UIYGlcwrSYj93gdcuDkjcgfH7oDxWISHcN1GvpBtveyEhKsZKhLiEsXEN8XjgbCFiy+kaUNwM0h62kz0qFQxiYyQbUhaoMYPwk0EUhj22zC8118luhS09R0ieQpGbNlAVu0YI0VKHlCibpoyTSVN9YLlq6xXFTiiC8BxF1MfeEPgNrhFcK1YedSN5k2FUmdBgmaxnujsV66yaYijyZMMR95BgLi5lxD/9vFf+1V96Ym7HeJf/ACZf+2MjI+wf/bn/AGhYv+b4qDtv/CT/AI/wMWBfh/y/gIyMiR/wI+8qpnxHJX9RXnG+BjIyOO7JXf1BeTLnzjWMjI9uXXLyFXZ20z/mGPYyHx/Cd4JLu2FceG/wx5n74aC0exkY0/bV8fZVAwv8biP/ACJn+5MWH5Nf4c7/AB/gmPYyNqs/t39w+izI/ijvVzTEwjyMj5Fy1gs1jyPYyOLqkl3g/DRkZC5NESmXaAZkZGQDFwKBcDzbRkZFDU4KFUaxkZDF4aqWXaAMTGRkHHqlvS1d4HxFoyMjQbqp3IGfaN+F+NXlGRkUnsFAO0mIvGyrRkZEZT0HPtHuFuIyMh36Vz9SfyoOl2jIyMx6MrSZEMZGQIXl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2" name="Picture 10" descr="https://encrypted-tbn0.gstatic.com/images?q=tbn:ANd9GcRaAWlZEVabt-kQL1JjKYp3gXUfNmXWlmynz1O0JQ29Sbqp9nx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4320480" cy="5847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29190" y="333137"/>
            <a:ext cx="421481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На сегодняшний день в Украине, к сожалению, нет студий, которые бы полностью отвечали стандартам </a:t>
            </a:r>
            <a:r>
              <a:rPr lang="ru-RU" sz="2200" u="sng" dirty="0" err="1"/>
              <a:t>Media</a:t>
            </a:r>
            <a:r>
              <a:rPr lang="ru-RU" sz="2200" u="sng" dirty="0"/>
              <a:t> </a:t>
            </a:r>
            <a:r>
              <a:rPr lang="ru-RU" sz="2200" u="sng" dirty="0" err="1"/>
              <a:t>City</a:t>
            </a:r>
            <a:r>
              <a:rPr lang="ru-RU" sz="2200" dirty="0"/>
              <a:t> или хотя бы </a:t>
            </a:r>
            <a:r>
              <a:rPr lang="ru-RU" sz="2200" dirty="0" err="1"/>
              <a:t>Cinema</a:t>
            </a:r>
            <a:r>
              <a:rPr lang="ru-RU" sz="2200" dirty="0"/>
              <a:t> </a:t>
            </a:r>
            <a:r>
              <a:rPr lang="ru-RU" sz="2200" dirty="0" err="1"/>
              <a:t>City</a:t>
            </a:r>
            <a:r>
              <a:rPr lang="ru-RU" sz="2200" dirty="0"/>
              <a:t> (смотрит раздел "Кинематограф") и предоставляли услуги полного цикла. На данном этапе развития украинского кино, действуют несколько киностудий и организаций, которые, как минимум, имеют съемочные павильоны и ведут работу над созданием достойных условий для киносъемочного процесса.</a:t>
            </a:r>
          </a:p>
        </p:txBody>
      </p:sp>
      <p:pic>
        <p:nvPicPr>
          <p:cNvPr id="7170" name="Picture 2" descr="https://encrypted-tbn1.gstatic.com/images?q=tbn:ANd9GcQ8lKrx44rTjStPsdIfynGe8F5eP_-lFdA8letNBi4x3Gqr4U4rt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4032448" cy="50709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КИНОСТУДИЯ ИМ. А.П. ДОВЖЕНКО</a:t>
            </a:r>
            <a:r>
              <a:rPr lang="ru-RU" b="1" u="sng" dirty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857752" y="928670"/>
            <a:ext cx="42862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первую очередь, следует остановиться на Киностудии им. А.П. Довженко, основанной в 1928 году. План строительства производственно-технической базы украинской кинематографии - киевской кинофабрики (будущей Национальной киностудии имени А.Довженко) - был утвержден в 1925 году. Строительство началось весной 1927 году по проекту архитектора художника В. Г. Н. </a:t>
            </a:r>
            <a:r>
              <a:rPr lang="ru-RU" sz="2000" dirty="0" err="1"/>
              <a:t>Рикова</a:t>
            </a:r>
            <a:r>
              <a:rPr lang="ru-RU" sz="2000" dirty="0"/>
              <a:t>. В октябре 1927 г. начались съемки первого фильма "Ванька и Мститель" (режиссер А. Лунин). Всего на киностудии имени Довженко было снято около 900 фильмов.</a:t>
            </a:r>
          </a:p>
        </p:txBody>
      </p:sp>
      <p:pic>
        <p:nvPicPr>
          <p:cNvPr id="6146" name="Picture 2" descr="http://pics.livejournal.com/cinematographua/pic/000ar166/s640x4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4338538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ОДЕССКАЯ КИНОСТУДИЯ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857752" y="1214422"/>
            <a:ext cx="42862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Одесская киностудия была основана в 1919 году. На киностудии было снято немало фильмов, которые стали классикой отечественного кинематографа: "весна на Зареченской улице" (1956), "</a:t>
            </a:r>
            <a:r>
              <a:rPr lang="ru-RU" sz="2200" dirty="0" err="1"/>
              <a:t>ДъАртаньян</a:t>
            </a:r>
            <a:r>
              <a:rPr lang="ru-RU" sz="2200" dirty="0"/>
              <a:t> и три мушкетера", "Десять </a:t>
            </a:r>
            <a:r>
              <a:rPr lang="ru-RU" sz="2200" dirty="0" err="1"/>
              <a:t>негритенков</a:t>
            </a:r>
            <a:r>
              <a:rPr lang="ru-RU" sz="2200" dirty="0"/>
              <a:t>", "Место встречи изменить нельзя". На киностудии работали Марлен Хуциев, Феликс </a:t>
            </a:r>
            <a:r>
              <a:rPr lang="ru-RU" sz="2200" dirty="0" err="1"/>
              <a:t>Миронер</a:t>
            </a:r>
            <a:r>
              <a:rPr lang="ru-RU" sz="2200" dirty="0"/>
              <a:t>, Василий Шукшин, Петр Тодоровский, Владимир </a:t>
            </a:r>
            <a:r>
              <a:rPr lang="ru-RU" sz="2200" dirty="0" err="1"/>
              <a:t>Висоцький</a:t>
            </a:r>
            <a:r>
              <a:rPr lang="ru-RU" sz="2200" dirty="0"/>
              <a:t> </a:t>
            </a:r>
            <a:r>
              <a:rPr lang="ru-RU" dirty="0"/>
              <a:t>и </a:t>
            </a:r>
            <a:r>
              <a:rPr lang="ru-RU" sz="2200" dirty="0"/>
              <a:t>многие другие.</a:t>
            </a:r>
          </a:p>
        </p:txBody>
      </p:sp>
      <p:sp>
        <p:nvSpPr>
          <p:cNvPr id="5122" name="AutoShape 2" descr="data:image/jpeg;base64,/9j/4AAQSkZJRgABAQAAAQABAAD/2wCEAAkGBhQSERUUExQWFRUVGRcYGBcXFxcXFxgWGhYWFhgXFxoaHyYeGh0jGRgcIC8gIycpLCwsGB4xNTAqNSYrLCkBCQoKDgwOGg8PGikkHyQsKSwsLCwuLSksKSwpKSksLCwpLCwpKSwpKSwpLCwpLCkpKSwpLCksKSkpLCwsKSkpLP/AABEIARAAugMBIgACEQEDEQH/xAAcAAABBQEBAQAAAAAAAAAAAAAFAQIDBAYHAAj/xABJEAABAgMEBgcEBggGAgIDAAABAhEAAyEEEjFBBQYiUWFxEzJCgZGhsVLB0fAUI2JykrIHJDNTgqLC4RUWQ7PS8XODNJMlRGP/xAAaAQACAwEBAAAAAAAAAAAAAAABAgAEBQMG/8QALhEAAgEDAwIEBQQDAAAAAAAAAAECAxEhBBIxE1EFM0FxFGGBkaEiMrHBI1LR/9oADAMBAAIRAxEAPwADOFU/eT7x/U8SXA7/AD4Q2bUgNm+eAGPuhFG6CVEBnNRW7uLZ0+XjXujNsQaTmtKWBiUmu59keZA73i2iXdAAwDAdwaKUwqmLQCi6lLrqp1G6UsGAptFJqX2agRdMtwWo/jAWW2Rq1hLz4d5yHxivIltMmB3e6eOAAPjeiyZYApRvCKskG8Zgz8CLwSz4thXhnWC+QIsrdmGLH0/6890Vkluk3bKxkKAD1QIsoVtYNQY+MRzwAtCjQVQ/3g480j8UB9wrsOWjb7jXjQ+gEV5sgOs1N03myYhIIA4h08YsylbLnFyKDMUIHh5RHNQSQ9bwKSMmAduOJ84jWAp5KrspnqgghW+Uu6CK4lyCT9lBzi1OSSAxIII4v8hzzGWAjl2a8FpIxUojcQdlQbc4ZuRxaJbMorAehFFB32hwzoHG8K4MEQzJkAtjyLZZZxU0khiguxUroyWwQtgW3EFLvk8EIpzpQmKWDkkopvWBeO4Mm7XiYaSwLF5LChdFMAGbPcABvyEUghlJU1VXkLrQqVtDHLZKd7FIGMTWOYVJSpTlRBBwosUU3gefKPW4sgsHukHLrBSWA4mA8q4y5sUtG2FKJi5JJUAy0OosUq6zhLCihu7Qi0ZLAhzsG6a/6ZqklmdsC+LKfKHWjQ8wJNqzlF1kUHRdVaEA43Q6nzKThQDR2/VYCRJnSVLWSmYmckkOQhYKVXWISLqmb7aMyX474xe06bXLIEXITdII2SKjeGY04iKUhImIMtbkB0qvDEpJArxSAo51HdOzJuknZLB2GzUg8mFcMIqWeUL6lVMt0kpO66B0hAxqHKdwwekdW8oRLBSRZVJmK6BRWgXdkzCGUQAm6qpUKtUEM21hEqlMkqTe6RCQlctQ2gKGjEAhgSDXiSCWKJs6VJCldZW0+YvG8ADvAbg4eKOk5DhMxT3kKCaEgs7rCmwFKbqE4xzcLLA6mmypZLTtEOpSQpSgm6xNAa5vUuHp3mLyJ0xgyJbZdT4RVXYAJhUyqFBdLBTELdgGdjvfAuMHtdJaMg4yJSxIyJAmMISMWhpSRZnrYjf7PaJoByH2uMQ/RzeBUoqZQLOw6pajMWJDEuaZZS2NILm6A7YAYOSHbNy/fEtpZgcNpLd5Cf6otWvlle9hqx9YivZWB4yz7olMt8z3Uhig8xPBKz5y0/1HyiaGQrZBOSABmaNeJZxmeAz+JEJLkgIA3AJ7hT3u3CJEh1EnBmAO7M9+Y3XYkUmJYlyNLEB8aU7ohtiNimRvDml1t4huRMWimI5sm8Dk4I44EU8YDWAp5EkS8xSpb7pN4eoPN4S0HABncMdzVL/PpElm6ifup9BHgjafc/nEtgl8kILAEAhnYPjS6UvxLeRyiNglSlNQ1fM78MC5cbxTeYlmy9obyRyYOSO9h4nulnDq8D5EEEeHzjC2Dcau0JSm9kOY3BhTHL4QtllMgPidpX3lbR9WHACKxQCSaXaJThW8q6TxASSkcHyIgvo7R65xZhxVlzwqRuyhd1ssbbdWQMlyXnMkF17QIGYFxQG/FJ3dbhBMaLCJqTOKWlp6VSXYM7Swo4F1h2H7oir0saamS7N0SZLGchaVqUz3UDYUFHBIImYCtBmxhlhsipyjNm1UVqIZ7l1BEq9LBxa4A5qO8E1J1t2IneMLZZbn29doeVLFyWQxyWpJcUHYSQDxZ8IIaj2IoRNloSqZ9HT0cyW/7eRMUpaJsuuzMCLqaM5lNQtFOTbEy5T9pe0AaElQN0V3JSOAA3VhuhbGozpVocygsFE6alQClJXOnqQtLi8iUFJSl7wKkkuG2orO3odokesOralJFpk/WWd6qHWcE7UxLUAUK0reJYAsM0iVcvsSXlqavsEsRxN/5aOmWrVuZZ7R0iUG0WdQV0gWqauakguVpBXizVTtULjBsrrnqsZQl2izK6SzzEqUoDbuJNy86iXKcAC7gkA5GLFKp6MScL5Rm5CFIG+4TsjBKTtMjuLN9mjYQoT0i5gfZYD8aalPckF4itc2amYghg+yOsAagpvAE0BcP9vuhlgVcUcztAbO113ZnGZNQ7BqRZ3ZscbYuPsqiSoFBvXQFMxurClhTAGgcv8ANbvSpzKnz+rVj3CKEtS/pCrrkFKSWrXaDtRgWpyerwq5DklsftH4QVJi7e5fly2GDHnj84w1QJvUNRdyeqSd/EeUWYaVM/uHINTExYscLlZa9tCvbBSwwcgLf+RomLlnGde4OPOKsy8wNNlb8EOu6QWxZKj/AGEXU8YVBfA0pwbL5b53Q8Q5o80MKI0Nm9VXI+hiQRFaJbpKfaZP4iE+hJ7oj4IuRLN1E/dT6CJAmGWZToSfsj0ESE8HgLgj5GFFQc/7GGTaqSgO6qUxAIJyq5AIGeJyi7YdHLnHZDJGJNBxc+4YiLiZsuzTSJaekWAUk7lXheJOCQ+zvcHcX4VK0Y8cnaFNyGDQQlpE2cyUgywU4G7fSaty6or3xbn29c5kSk9GgYdlZGDhv2aeIrCCxqmrlqmqclVKbIASpRupyoMS59xRMm5RIcZN1hzJNfKKMpOT/UWoxSWAGvQyZaJ1L12SVVwCj01EA4k3BtHC6nGJpku5I6KaTfQgkLBoSxCpmLjaUbzlheNQFQunbWoSJxSGvG4SrCiUuAxqzqPAAne0OmrSZ4SEhy6SlQ6l5R2QSQ5TdCnAxoDjVGOVpt+epEyqk0vDZcklN2UQQ1wFlNipgVBmTG41dsfTyVqN4oWLoKiFXrq5kzpEhslLSUvRV00YgnFGUBLKASAsrUp/2gSVETAoPsm8AksWeYCKCnUNUduzvuWqrM42SGGWXJoAULq7a1KkSbxDgqQXzMtUyUpIr7SKEkuBmampa7AqV0s+U5lTATNk3QUlHamITiFEFSil6vgTSHaOf6ROk3bsmYelRQio+rmoS1A5QJjjKYcCYNypa1KUlQAlsm6oEG8Tev0yAo2THuiBOP6w6rhH1iCVyVKCUmtEveABzF0XXHaSXNRGeRJvTasSlSnLb2bv9G5R2WdotKJhCUAJWXa6CNtBQ4DEMQg3kGimGBqcLr5oe50doQkJ6YMQCyTeCSlaSEgpe81cwcYtU6l8M4zh6oy02TS/U1JOJ2FbL0xYJBbChpUxIm1ht/FgfO9WLln0NPm7MuWLpITechIBJoSQwGIYPTAPBr/ISTUzUAnEYMcxjHWVRRZyUW1kCtEC5ZJzYccaf3aJlqbmaDmfl48hPz8YtlVYIZqAJaqNsn0MKBUsRUkkce15wlrCri8A4IFOBiXGop5YHAjk7QPUZcHkHgfnjDkwoO+FaCKI0RT0klLFtr+lRiY0hbDZFT17GCQz1AqyiXyDXeJyzMCTSWQxV3ghsyGDbiofzEjyIg1ZtDhKeknm4gdl2J4H4CvKEQlFmUoSwJk5JBPsgXQ4Jrd7nV5xaTYVKIXPJfIZJ4ACieeMUp174j9y1GkllkJtS5iRLkDokOUhmCt5P2ABXMmm+tyw6KQhBSAMxTi4OJx4mtREllsab14BrrhISSzdolqF1Yv7CTui44AL0iqdynZ135gVRgnLNZKb3gwHeN5ia1TW2R1iH+6PaPHcDuOQrWCym6RR3OFVFagbrVuueNGG8tNLksgs15VTWlWFCxwSGw83gEBFvN43SHlplqU3tFQUlDvVQJSslJa8xcbTEhLs1wpQok7QKXOIdIYk4kDPEitXVEcoErWk16RaagUuS0IUR7v/AGE5RLpWWogGl0ElTu+BRi9NlSj3DeYgSpNltOM27eQSlLUopQ6+0zBX1R/AcyRudAP9HUAmpUQ74PcAIbFnvNuGMZKzyiZbLZYWSrChSouLwL9lv7mNFq9eRLCVrUUGabqiWAN0ES1tjkxU97A1qqEXIQtFlUq6ZYYyb10MDsgpQEtjdPRElmNUtugjYtLgpCZgCJjOUAvg73DgoODUYZhJpFax2+WJixQhamSUgkKISCoOA3WUc8zuizNs6V30lAuqAGIG9i4Ljs4VpAGG2+0pDlxtJRdAYk1WAzVPWccoB6zSZVpEuTMSyQFKBpeSwCU+agpq9URHpSTMRaUuSohJZQLEpUydkOGWAliXOLgByDNZLEhKiUMWSymVeU6i+J+7gd4gXAwKlU+YiW4QBdSXCCcUgsEuGD5YEQ7/AAFf71Xgf+UGpSSijbIKhQOU7RYYuoBmoHpgRgv0pHto/GPjEAcvUh4Sr07y8StHmjbMtMrmVQktgXevmY9ZXuh3wauNKHzDeOMTlMVgejLVKTUnEguA9McagbnzgcMa91YnKYcREtlkGYQEC8+7Bt5OHfBNEpEjITZw7PZRuc5eu4CEqVYwGhTcivZdCi70k83JY30J5DJ+8nIRPZp6piAmSDLl1L4KLkn+HFn6zbokGjpsw3pprVq0SD7KcjxNd8FOhCQyQwbAYcPKkZ86jm7suQgorBSsujUyyQkDBBPPa+ALlzBIpp3RCk1UcXOH3QE91QYkUl8fDKEbHGygyQABSj5c+JPxiOcTdUWemJIGNMcqkRM9M/An0iHo7xAYsGJemVARzL13DF3AIR2WVW9tVN4BTOKAZCgYBhlX2jEsyVk5u1p5MfHDOH9IMq8cvHPuivPJUWxHaY4D2QKVOdaB8ylwQh0bPvKmK620QkvS7SopVynKjJSxzM1u6inrsq5AsWYb3pC2WXdLNQ9U82cH5rUw22AmmQDneQMgQcWiEHSFkMgpLNsqqXSCwyxCWcnHHlqtAWUTLOoKLALU/wCFNXy3vkQDGbnIZiDmSXzBd6nhXwjSaszgZMwByyjka7KS2DF2aIFBHRylFCScdq9TtlRcFsgq8OBAi9IPAg54kPzasMUm6SpIcGqh3dYcW8WiRFqSeD4OCD4ERBippSz3rvMZnC8KjjuMCgBWnWUwNQ5YIGb4i82DGnButmtCLOEOkqKwSkUSCARiThyYxkZyrdbqAFEs7nlozxJda8eMdoUHJbm0kcJ1VF2Suw1pDWCzWNJSZilqcm6D0kxzkTQJ7yDzjLL/AEnVLSF4/vm8uiPrBqwfo5lJYzlGYR2Q6Uf8j41gwnQNnAboJVP/AOcv4R0UtPDFnL58HNqtLN7HPGjzQ9oEax21cqWCggOSCWfIEEZOK4794BF5uyKiy8hH6ZJSoiZMuMHolSziGBCASHqQSwpygbpHTkpmkmYpR2KpSBU17RN5gGelYA6LU6JxOYQXOJ23Jc498LMlAAGlVJd8CK9Zst8GEG2m2FzSbSRtdXVTeiUhDpSCSpV4KXUq2QoABgEioxybM/YrLLQKM7nm+dDXLnnFLU9A+jUZiTgCEtwBqzYPXfBdYFKAtg+UUNVZVWkXKDvBMlOFYZMJO8ev9o8E0fOHrEVjsQ9GE0GHx+ccYmIilpPScqQi9MUwyGJJ3Ab4ymnNb59AhPRJIBDh1nDEmgxBoMxWO9KhKo8fk5TqKCbNuVUYOeXxiJMnFubZfPHyyjlk3TU1TE2hZJegmqcNwBo9fDiIJ6L1gtUtCpnSX5aSBdmErvEkBgcU4u7jDOLj0FliSK61WbNG/IU4Zhxx8m98SXG9eJO8/PDAAQP0NpyXaUXk0UGCkGpSThhiC1CPJovLmHKnE18sPWKE6coPay1GakrokBpWIpk5q+be7E+UKhNI9HIchlSVAi9UAU4F6hsGoK+met1SQDLWPtcsUj4Rm1RpdT+pM+8PSIFcheXKIN0F05uSSBui3CJS0KREGB2kNGS1qQtSApSAQkqq1Umj5uMcYbMEW7YqkZ7TuskqzKCZqrpIcDIhyOsaZGgEK2CxcmmK97gfAxl5+ufSfsUKXxAYd6lV9Iq/4laDlL8T8YTcQF2ezhRLqCUgOonIO3jGF0zar65tXAKAKvmrKjHgMCM8Y31klgqLgFgSOdAPWOcWyq5yi7goxZ2N/wAvnGN2Le5+xnWW25Y0UklExmbYdxVnVh3iEtM2qQFEspOABZiWYHE1wfhDdHzCZM7nK9Vw0J2kU7QoFXTjko0T97LGO1PNivb9VzpeqaXswNcSK0PeMjvEGFCnzvMCdUmFlT8Xy84KqJbd6xl6rzZGhp/LQ8qDM/dnA/TWlxZ5ZWvklINVqbB9285NnndWQlLlgAHJNABiSTHMNctLrmzgWYENKS4og1vqbAnE9w7MTT0VUl+rhBrTcVZclHTOmpk2a6tqYWISOolJZSQBkGY7y9S5iJdiXNN6csr3DBIG4DBouaM0IUgE0epUc8zGg0Tq+i0lSZUy8UpUpwHS4bZJoxIctlR2eLtatShZ1HZehUgpu6p57mV/wxHsiGmTcwwzHz6QdtuiFy3fLHeOYgetEd4tLMSu5N8k+hbcqzT0KwwCh9knA+rHyjqC2NRgfkRx/oSxIBZOJAoHdnOAwPhHU9F2kKs8sk1Ke+E10U6amdNLJqpt7l1ApCKTCJWWpTnUw0jfXn8MBGIao4zRlX0jSanKN2Z95NP4TGbUI0epp/ac0+iogVyaYGHQxvnxhXiDEFrFIwn6RNGJmKsy1lglddm8+5LcSsVyjd2vD53RnNcLPes6VezMT53fhCshn7KhFxV1LXQCCpieskYDZFDxh5B3q8Y9o9GzMGOyPzo90TXeXjCCmas6mvcQ3mI5wEuZ2AcjJq7ZZsXPmS8dGjnUlTKmKGLtQ3mCkrBqe70yjdjzL2M5/sJdGIIlTaUvSwd4IvtTuPlCLlsUE3QLwe891vtNVt7ResCfq5hq5Ugk4VZeUQz3vS6kG+moTeI3EJwJzaO9IrbrzOhapf8AxE03ZfZEFsvGBOqqv1RHIcOymCa0vj4ZRlarzZe5pafy0AddtKXJAlpO1NLH7gYqrxLDvMZHQ+jbyjOmVwSgHcAA/KmH9oI60WrpbXdDEISEb8ryiO8/yxblyaBIGDCNGnBUqCv65M+rV3VXYraQlqWAlId8T6CJZujAiRLJWy0zZZDG6LhKkqSADUFRAJ45VBLTLInokpBDlQKjnhfIHcECuSoZbUy5aEBtpS728tLSWJJqWKgwOBA3R5TW+JLUNQgsJv6/P5I2tJpHRV5PLCllR004XmZTAggVr1icqfOL5PWSxXZqlYBRcbmybgzNwgvJ1nkyJiDMVRw4FSzMacnjOWifNUhN9YVLDoQyWvJTS+SoBVcWODw3g86jqt+lvsL4hGKp/UHpty0JmIQW6RgohwWAIu8i9fCOj6DltZ0cj6t7o5uiTemJAIVgaP4VArTdnHVZMi4hKfZAHfn5+seo1rUaSXcydKm6l+39kkvCEVHgphWkRzJu4Hvp/fyjFNYmVGg1OFZn8P8AXGbXe3+FPPGD+pqNqZyRz7cAhrBj88YVooaTt4kJC1OReCaY1epGeET2S2omJvJUCN4w793IxLjDbeNmnH08oGWuV0ibq2uuCzPUcTBW3DZ8fSB8yFZCgbIkZCnzhhDLoiWbND413Cp8BEHS8FeEC4DDrklrzUdn8fhHN5agOkJptJxDZHIR1G3yVBIKllRdvsgMcBh85xy2xyQorw3Ah2cgMz8Y2KE3K7KFWKjGxcslq+pXdBa+kOeCVHDi/kYrkkzEdYkqGCglRwoFGieeUSWINImf+VP5FQyZKqi8AxU20SlP8RFQN53RbplWyUjpWqg/VEch+UQQtMy6gncDA/Vd/osvkPypizpEfVk5lvWMrU+dL3ZoUPKXsYiWEqnrLm/emO4oEgBm3nF8Im0jb1S2Z6u7VUBldcEOTR+e6Kk6YJdrKlYGvMKFfN68IntWjVqJWUkfaGHjGlXp9TTqPoZUJ9PUNsrnT60lN2qrrlPXIc9ouz0AemApSK9p0pNmKSFKSF4UAASknrEj4RbRNTKT1ErVU3nA8aHyiE26ap7iUIfNKbym+8qg8I84/Ds2jB37u1rG2tYuXJew2y2My1pUUsVlpd6/0nWG0yK1YPQULOHY3tYL0uWhCl31soku5qa9zlu8RFZ0plkrmTHW2ZC1cutuyYCKE7SZWFJuFS5pSkbRJoQUpSGxd653uTbGk0nRe+XoZ1ev1ntXBe1PsPSTwrEIZRfD7I7yP5TvjoKwcz4U/v5wN1d0N9HlJSWKztLI9o5DgBQd5zgtMEV9VX608cLguUKXTj8xkpFO+EVD5eENWIqnckXB7U3rzeSPVcZ9awMSB85b4O6mzRfmY4IyO9cAgR1ysRm2e4lr19JAJuuQ5YE0fvGEYCXpWdZTe26NzY1GNFjiacY6Np5VJTZzU/lXHNtBz1dCAWUAE7KqhyC5GacMUkGFkgt2Og6L0sudZypaLp4EVF0kEg4cnjM63a0qsqkASzMCxQu+0VEXbtBu8Y1NgP1a2pUehjJ662UKlyVlN66sgAkgO0sh2rvMS10ECzdO2peKRLG4qA/lR74h+u/eJ/BDdHabE1KgAEqCFKYDddchWOfCJOlPtH8R+MIlcg/SCZt4lakmW7IABBONSOT78csI5tZjsrd+snFldnM4R0O16XMyZMlGWUdESCTmoFmDU4/DCOcWNIZRpRSWpdHVpQxraT9rKWoWApYCBLUE1dYOBLsk9rvERW2bWWTs7QLqTeAbO7W9yasT2ScBJU1frEj+RRzitOtCjMlkBT3w3R1W+V37W6NCBnpf5Domqv8A8WXyH5Uxa0i3RkZhiwqcYp6tp/VJfIZ8BBNaAUtkR8YydT50vc1KHlL2MHrBYioBYFU4jEkf2MRydMhAEsrvpADKDkAtUNR2OfADjGhtNnYlJyjPW/QDl0U4ZRb0+pUVtnwVNRpt7uiRpSXJKCXwKjSvsij+MULVphXsgIFQAGB4ua9+MVJmjJgLM/eP+4tTdH2m0KCl0oA+JYDJ2AOJwxJiw69GObnGGnn2KNqtt66GD1uhIYl2YNw3mtamgbZalaslH184fWEbCckA4tvJGe7nCavaqpRtkDioupSu+lI1SUPiT3UHgPQvGfqNW6i2xwv5L9HTxhl8izGGJA7/AJrCKnDIE+Xq0N6MDAAQ5YiiWhoUWwA8/hDFgnEk+Q8vfEqMIYuIA90YGUaDUz9pM+6n1MATB3U39pM+6n8xiBNDpKyFdxg91V9gQCSBRnDHE0Lc8jhJWr6rLLWJi0sADeUQigCnJCyGFRVyOMdJaM/rlOXLlJWiWJqQplo2QSkpUNm9s4sKtR6xJcBLdls5SlYIbD3wC1hkXrG/szAe4ob1aCWjrabQjpTLWgLSGC0gEEFj2ie5t9aiKi7OSliokULUAdhlC3Icz0DYR0iygKUDKnDqnFkMHDgu0Ezo9fsnxT8Y2n0VO5+dfWPdHwHgIVRwRsyesstH0iaqWtKr6nN03gNhDilHvXvARy6wyL6Zg3kNV63Q1c43ky1pLgKDgEmvznGAsZYKcEm8AxDVujFOG/fGpp8RkU692i3o1Q+jqD/6oLZt0ZD+JEIvrS6PXC9cfhe7POLmjpAMlT/vBk2KC/oPCIregAy+q17tvdw7TVaL9L0KDleodB1bIFlluQKcskwQK6Z/POB+rY/VZZzbvwGMESKRk6rzZe7NLT+XH2K9tspmDIEYGpcbj8mBU6wqFFBXu8o0Co8uOClY7WM/JsJOCT4NBCz6KCaqY8Bh88IILFIaqanePX0ibiKI9OEeScYj6WmBPc3qRCCacgO8n3fGFGHqhyhEClKOJ8A3q5848tG8k95iEJQoDEgc6REqcnIvyBPnh5x6XLDYCEVAIe6Yt1T3kD4we1MUrpV4dUb/AGt/9oB5DkIO6mftl/c/qEEhq51qCBeWQlIxKiAKlhX/AKh4mpIyIPJj34GAuvNjXNsU1EsKKzda71qLSad2UcoVpq3aPwv7ylQKCRywPgYDlZhO3TZQShkgAbgGzgPMTTuEV9XdKT50pRmpQlSbrABQoXqoYPTICM/rRpKbKVIEq40xV1RUgKILJLg9+ECT7EDc2ckdoeMR9MOP4VfCArzDjPVySEo9HMRGz/bmfiPwhLguYqySEibMIABKcd9EnlnGRsKRcVR9pLMadTeY3ipIDkYkMTi4b+0YGyp2VuVYjGlboZ2wzjUoWUZFWrwHdFqaSpz/AKiR/IqINKTw8uoDKxKbwFMSk9blFfRoAkqOYmAU3GWS3l8vDbSvallN4G9igOv+Eb93GL1N8FHb/kOk6uLayy6HDdwA+cII9IWw8SPc/rA7Vo/qkrl8IJHD54xl6rzpe7NHT+XH2EKlcPAn3+6FWDvPp6NCrhVxWO5EqUN3jX1iVQhFpeHRCDWpCS84XpEtVQHMgQ1M1Iz8AT7ohBDjD1iI1TBkD4N6wqp59k95SPykxCDkQxcNExWQA7yfcIaVq3pH8JPvgEJsoOamftl/c/qTGeSCw2jhuSPc/nGg1Pl/Wrqrqe0T2hECaTTfUT/5ZH+/LjlqZ6gLqVbJJJSplpo5coU6Xpi0dG1ptgk2crUSQlclTs9ROlkAtvLDCMNoqzS5iJJN4LmFYLEEJTfMsKCSHVXFi4eEqMNja6Lwm4Dq4czGb1ulH6MlaWvJWWoDUyi1DTsxqbABcWcHuuHDg4spiQDXB4E6bs3SWGawKiLqgAHJN1suCjBTA0cr0Fb7StcxM9aiOiWQksB2WIADQTL7/KB+r2iJqFTCuVMSOimAXkKDlgwDgQVNlX7Kvwq+EKxQRZ7QrpVpUtxdcBgG6pxauMZHRimQpma8nByOq9Hxpvg7pHSokKM1BRMK2SU3g42U12SXqhsBjGXlKO0CTiDVndmcn4Rq0Kcmmu5Xq5QasFmeUoOP2qTWvYVvaG22QQZeJdQDAhBwwCsBzyiLR5N0hz1ny3CFt5cywSCL2Ciye8ioHGNKGmlGO4zuourY6Nqyv9Vlct/BMEys8G5H4xzGRrDPlqRLTMuoCUqu3Un/AEgo4hyHFa5xfVrPb7rmZIQGfqpKmZzSuRzjN1VCXUcrrLNHTzjsSfY3yr2+nIQqkn2j5D0AjCot9vX/APtJHVBAlJDBVHBMtlYioLHI0iK1zbamXNWq2TWlgEXSwULoU+yRdFd1YrxoOWNyO7ml3N+qz8zzJMONi+z4j4xgVaNmqAK7ZPUCi8dtdDdQoJYrOIWcsuMJ/laUVEKtMwsHJKhQX5yCs3uyOirufFmMTpRvmS+zJv7Jm/YAVIT3gRArSElL3p0oc5kseqo5wjQVlBsxLzEzygX78pIBUkqe6xULrMQaVFcoksmjrJdtKlJKBZ1qA+tT9YkIU12gJUVhNNysS0MqNP1l+AOo/wDX8m4mayWRJraZPcsK/K8RTdcrEP8AXB+6iaf6Izc3QlmlS5XSNfE6RLnPOTRK7t8sDsgFRH8BOFYn0dJ0dfmX1SWE8oTfnqYyujvC5dUO0RtEkYh3YQ3SorO5v6A3zfEV9wmrXyyB26ZXKSr3tE1i1vsk0KKphk3SABNDFQOabl7DN2xGMc41gmJTOUJRHRlZu3TeBSFBmNXHGLui+kab0ZljYN7pOjqnMIv9r7tYtvQ07YbOHxUvVIs2nXe1As6E7mljDI1fKsX9WteLYmaoid2RS5KbrDK7GUtoqPuo/ImLegesrkPzCNCnpqV0tqKVatPptpm/1i/SBaZ1kmSlJlqe6XAUDszJa8AWOHCAuqmuM2+lCxJSJRWtBMozLqlUIH1iCAcXJVgC0RIPv90KRV4ep4XRqO9rFGn4nVpx2vL7mq0H+lezq6QTJQkErRMWUtdURdQaOFXmAq5NBuaGDXGx3a2hauXSn3CMTp5I6MlvZr3xSNtkCyCWEHpyTeXdSzX3DHHq0ijU8Lpwdss1aOtlVhutY2ytcLDl0iv4T7yIj/zpYv3Uz8I/5xhtD29MmciZMSVpS7pGJ2SBjxbwg9/nSX+5PimOdTRQi7Ri39TpGs2ssCHV5a5lx0pO1UIISXJUQ4503YQs3QBlqN5Qq1EpPHLKNFJT+sJPd/ufERFrRJqGfA4cjGb8RVTwy0oRaygYqwdCmqs93DnwiKZJCwlQNEnNF4EjIg0PIxc03NdNDmfRUVNHF5Iffn9xEdJa3UKNt34X/DmtNS3brZ+oqNX1KHSJWPZYpfqpKHcF8yW5QPmC6bqp8wFIegIwDPjupGz0VLeR3q9Yw2k1ATpgug7J37jxitKvVk7t/wAHZQisJDrsrDp5tLozy6uJyam6JzoZDdeZhuGHjAxUwMrZGKc1blcY0Cjs90I6tRcMdRj2A67NIGK5mG5O8D3wQsurUqYkKClsXxA3t6iBU5QY7ORzUO0njG20DIezoLZK/OoRHWqW5JtiZPSGjrPJXdV0ho7gJ3n4QwWeyUN5Yo4pleKcgWqIn1tIE4Ol6byO0qBSpiWGz2D2j+8VwgqrUtyyWV+A8nQEjcvxAila5VnlKAKJhcP1hvIr4QXRAfTK5V5PSBZN3skDM74SFapfMmNKEbHl22zqBJRM2W7SRiY8dLSPYmfiTFeyokKTMYTWSAouUuw3eMMlCzqISnpXUQA91qmO3Xm73cvycunHsg9oe0SLSu50RcJd1KVUApSAyVAZjLKOh6q/o4Mx1mVKloUGBV0xURSqUiYPNo5/qXLkptZTL6S+kEG9dusJiAWauIEfSGiuoO6GVepe+5/di9KNrNL7HD5ekrMZ06SZExKpC1SypM6imUpLhK0qbqZnOLJTZSzKtCeaZa/QogUUINttdwqJ6Zd4KusD0kzqt3wW0do1MxW0WA4sS70HhCy8S1MHib+uRPgNPPmKJrPq9In7PSLKXBLyijIsHvKHHugXrHqmJXR/R5YVfT2nVUXgSdwonxg3L0zdtSLPKlPLbrB6Kdip8KDF9/KLmu9lewhW4Tk+csiD8fWrZlL+hoaWnRVoI57N0TPR15MtP8KPjEJssz90j8EuCurtmCpCHAP1qiHGdxHxgZpBulmYddWX2jEeqmMqSLdltFtl2iTLtEkoClpDqlLS4erF2PdvghrjbOhuqCQo0DEti43RsLQUrAC0pVdIIJTtJUMwUsU90UNI6Bs0+kxBV/7Jo9VERT+IXqduk/Q5qrWcnrSX/iB9RCo1iQ4BQpLn7LOab42k3UCxnBM0fdnIPktKfWKU79Gkk1lzJqTkFy0r80Kh/iIPkHTaCGhA8j+JXrGOt2jguYtT4uO6ojd6M0SuVI6MLTMN5RdloxOFU3fOM5b9U7deKkyXSdykH+qG3xfqDazOHQymIcVI35AiCcwbPdCzNGWxHWs02m5Cj+UGKc61LTRctSedPUCJh+pMoHT5ezjkd3tpjoerEn9Wl/xf7i4xaNKJDCoAwDAsfON/q1MCrMhT4vXDtHdEsQwWu0v9Y7v6lQHMlwK9g/7i40+sxT9IU5GAFSN5gX0aTnwo28n3wbBuE0nlAHTUi8sbSUsntEh9pWDAwYlzqQH0qkFYcts7/tKiQjZiyeCGwSLqZ20lX1Z6peKujSOllhq3017xFyyIAROYu8s5gxR0eWnIr20+sdO4qNRqOP8A8jN/j/30R9MaK6g5CPm3UVH6/MO+/wD7yDH0lovqDkPSEbyMcF0JY+ktukSOzOV3kzJxDeEFklSTSm8EDLn3xR1YCza9IhIxnmu4X5+HjGmRZkymVMUkEu15QAfFg+JzjhON2PHgZoySsuSEgOMEBJJru98GtNWFU7RS0IDzCo3Q4B7O8/LRWlz0qZlJPIg5HcYRFhQw2BgMokIqPBHdmQ0ZoqZJkpTMTdUJiyagsLksAuC2RjPWyxzDMX9Wo7SqtjU8Y6dPsqEhyCO9Q98DDMTuP4oe1wAtIWBRaVHmmJRbJmSh3EP4NESbSnJJfgB6wy0W0bgnmHikdi2i0zPtHvHvIiT6avd6HxYwO+nBg108k/8AEGFTaEn5A+BiWJcJItAzQkHew/7iVM4jC8nila0/lIgR9KAFD4ktFdVtXjstveJYNzTotCspswcwlQ/mST5xL9Oms3SIVwXL+CxGVlaVUcADwCS/qImGkCMljvW3mSIFmS4emMrr2ezzP5T4KQofzQsqbKSm79GUhIyl9G1cWCVg+QgJK0mTiT3v/aLcu1k4HwV7oG5oNkJaNCWCYolcuaDvItGFDiHGcU16m6NVRM66d3SofwUHi8FTHNF9lqHNwK54R6YVHr1+8HwocRlB6j7gsuxSH6L7OrqT5h5BCvQRWn/ooHZtBHBUv4LHpFyfYZYLKlS0qIJ6qUKYYmlWjzpQC0yYhnDInTSzP2UqO5sGcjfE677g2xBR/RbOT1ZyTyKkH4ecKjUFaeubQfufRl+F5T+UF1aXKcJ84sH6iSOTrSHOeMM/zRPvAABSWclaUgg1oQlVcPOG+Il3BtiAtUNCTZFrJmSZqAQoBS0Mk/WSyNoUeho8d/0ZPTcFRhvjjk3WS0XklJlpABvAA1NGFTviWz61TmxBO+6BkGYOPHjnDPV5uLtQa0Vq2ZE60LKwsTphUAzNtLLHf1sYg1u1fmWqQJaAhwtKtosGAUC3jAdetkztU3kqI8HLQ5OshzB8Tzy+Mc3Xle4+2Jm5n6MbQP8ATlnksDdvww84rf5FtSBSWr+CYOOQPKNhZ9YwosokVYYmmPfE/wDjSPaGfOgxYA484PXkTYjBr0DbE4C0jdVZptbjyziFVmtrnbtf8/xjoydNo/eJHFRCN3tt8gxOLWqOnXkDYjLi3SQC81B3/WXz+EFXgBHrPbLOpRZckDeUzA9Hpcl8c2NM4yxkHESyRucpfiW5ecKJqQai73qPrDOCBdmrNrs4xmBiHcSpxDu13aCa+XHKGI0vJYlXSDGl2XXd/qZ8qQCFmQQ4WT4+7nnFZCkpLMFc3Mc7ENCnSsgs0uZ/9iE14AIW8SI0rLBpKApW9NWfC6EDxjOzZaVYkDgAeMOs6CMKjcXS/nAawQ0s/SagWuSsMClRxDg1US8VZ+kFnBCBhRMmXjwJSXrvgVtbubXj8fdDkJqCobnDqwzB7o5ZRGEBpBbF3B9ppYqKhtnY5JIBAENmaVmu4mTXZqFQFS5AKWDHwgcopAZSjWow5R6XKlly5GHVJDZYtAs0LlFv/GD2y+DOokuMw5LdaJEW9NAwfcAk444UDxXlaPQQ5UMaAKBrSjjE1BxPuDZmihtBJULpoHBBYD5xemEK3D5k3FxNuALMQ+9g2HLhFgWoEY8KV8KNAFUg9plEYg09DEqEhIcFO67VxhhiYV00+ApthMWpJoFN4g9xh6QCMAQXq+/k3hzrA6elQNW7j8N0Qps9XCk4/PH4Qeku4bsMJZnrQDl3HE0ENM4AVzo7Fvf8tAZU1SWre7zw4e+HptSnoq7niMe/hE6Fw3C860jEBzStK1PHlDDPpiC+RoAfZ8B8vAwzXxYcmfyMNSk+3Smbu1CN+6GVLuTcEbPPemyS9WZjQHNsA3DviwZSTjTkfGj4coBIkChCvfn/ACmnlEdo0lMlvtFsgbteeB8oZ0m/2sN7GgmoSmrlq0dt59O6IwhJqyq8DGZn2yapy6gNwNDhg0OTpiYAwIYU6ifjDrTytyI5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data:image/jpeg;base64,/9j/4AAQSkZJRgABAQAAAQABAAD/2wCEAAkGBhQSERUUExQWFRUVGRcYGBcXFxcXFxgWGhYWFhgXFxoaHyYeGh0jGRgcIC8gIycpLCwsGB4xNTAqNSYrLCkBCQoKDgwOGg8PGikkHyQsKSwsLCwuLSksKSwpKSksLCwpLCwpKSwpKSwpLCwpLCkpKSwpLCksKSkpLCwsKSkpLP/AABEIARAAugMBIgACEQEDEQH/xAAcAAABBQEBAQAAAAAAAAAAAAAFAQIDBAYHAAj/xABJEAABAgMEBgcEBggGAgIDAAABAhEAAyEEEjFBBQYiUWFxEzJCgZGhsVLB0fAUI2JykrIHJDNTgqLC4RUWQ7PS8XODNJMlRGP/xAAaAQACAwEBAAAAAAAAAAAAAAABAgAEBQMG/8QALhEAAgEDAwIEBQQDAAAAAAAAAAECAxEhBBIxE1EFM0FxFGGBkaEiMrHBI1LR/9oADAMBAAIRAxEAPwADOFU/eT7x/U8SXA7/AD4Q2bUgNm+eAGPuhFG6CVEBnNRW7uLZ0+XjXujNsQaTmtKWBiUmu59keZA73i2iXdAAwDAdwaKUwqmLQCi6lLrqp1G6UsGAptFJqX2agRdMtwWo/jAWW2Rq1hLz4d5yHxivIltMmB3e6eOAAPjeiyZYApRvCKskG8Zgz8CLwSz4thXhnWC+QIsrdmGLH0/6890Vkluk3bKxkKAD1QIsoVtYNQY+MRzwAtCjQVQ/3g480j8UB9wrsOWjb7jXjQ+gEV5sgOs1N03myYhIIA4h08YsylbLnFyKDMUIHh5RHNQSQ9bwKSMmAduOJ84jWAp5KrspnqgghW+Uu6CK4lyCT9lBzi1OSSAxIII4v8hzzGWAjl2a8FpIxUojcQdlQbc4ZuRxaJbMorAehFFB32hwzoHG8K4MEQzJkAtjyLZZZxU0khiguxUroyWwQtgW3EFLvk8EIpzpQmKWDkkopvWBeO4Mm7XiYaSwLF5LChdFMAGbPcABvyEUghlJU1VXkLrQqVtDHLZKd7FIGMTWOYVJSpTlRBBwosUU3gefKPW4sgsHukHLrBSWA4mA8q4y5sUtG2FKJi5JJUAy0OosUq6zhLCihu7Qi0ZLAhzsG6a/6ZqklmdsC+LKfKHWjQ8wJNqzlF1kUHRdVaEA43Q6nzKThQDR2/VYCRJnSVLWSmYmckkOQhYKVXWISLqmb7aMyX474xe06bXLIEXITdII2SKjeGY04iKUhImIMtbkB0qvDEpJArxSAo51HdOzJuknZLB2GzUg8mFcMIqWeUL6lVMt0kpO66B0hAxqHKdwwekdW8oRLBSRZVJmK6BRWgXdkzCGUQAm6qpUKtUEM21hEqlMkqTe6RCQlctQ2gKGjEAhgSDXiSCWKJs6VJCldZW0+YvG8ADvAbg4eKOk5DhMxT3kKCaEgs7rCmwFKbqE4xzcLLA6mmypZLTtEOpSQpSgm6xNAa5vUuHp3mLyJ0xgyJbZdT4RVXYAJhUyqFBdLBTELdgGdjvfAuMHtdJaMg4yJSxIyJAmMISMWhpSRZnrYjf7PaJoByH2uMQ/RzeBUoqZQLOw6pajMWJDEuaZZS2NILm6A7YAYOSHbNy/fEtpZgcNpLd5Cf6otWvlle9hqx9YivZWB4yz7olMt8z3Uhig8xPBKz5y0/1HyiaGQrZBOSABmaNeJZxmeAz+JEJLkgIA3AJ7hT3u3CJEh1EnBmAO7M9+Y3XYkUmJYlyNLEB8aU7ohtiNimRvDml1t4huRMWimI5sm8Dk4I44EU8YDWAp5EkS8xSpb7pN4eoPN4S0HABncMdzVL/PpElm6ifup9BHgjafc/nEtgl8kILAEAhnYPjS6UvxLeRyiNglSlNQ1fM78MC5cbxTeYlmy9obyRyYOSO9h4nulnDq8D5EEEeHzjC2Dcau0JSm9kOY3BhTHL4QtllMgPidpX3lbR9WHACKxQCSaXaJThW8q6TxASSkcHyIgvo7R65xZhxVlzwqRuyhd1ssbbdWQMlyXnMkF17QIGYFxQG/FJ3dbhBMaLCJqTOKWlp6VSXYM7Swo4F1h2H7oir0saamS7N0SZLGchaVqUz3UDYUFHBIImYCtBmxhlhsipyjNm1UVqIZ7l1BEq9LBxa4A5qO8E1J1t2IneMLZZbn29doeVLFyWQxyWpJcUHYSQDxZ8IIaj2IoRNloSqZ9HT0cyW/7eRMUpaJsuuzMCLqaM5lNQtFOTbEy5T9pe0AaElQN0V3JSOAA3VhuhbGozpVocygsFE6alQClJXOnqQtLi8iUFJSl7wKkkuG2orO3odokesOralJFpk/WWd6qHWcE7UxLUAUK0reJYAsM0iVcvsSXlqavsEsRxN/5aOmWrVuZZ7R0iUG0WdQV0gWqauakguVpBXizVTtULjBsrrnqsZQl2izK6SzzEqUoDbuJNy86iXKcAC7gkA5GLFKp6MScL5Rm5CFIG+4TsjBKTtMjuLN9mjYQoT0i5gfZYD8aalPckF4itc2amYghg+yOsAagpvAE0BcP9vuhlgVcUcztAbO113ZnGZNQ7BqRZ3ZscbYuPsqiSoFBvXQFMxurClhTAGgcv8ANbvSpzKnz+rVj3CKEtS/pCrrkFKSWrXaDtRgWpyerwq5DklsftH4QVJi7e5fly2GDHnj84w1QJvUNRdyeqSd/EeUWYaVM/uHINTExYscLlZa9tCvbBSwwcgLf+RomLlnGde4OPOKsy8wNNlb8EOu6QWxZKj/AGEXU8YVBfA0pwbL5b53Q8Q5o80MKI0Nm9VXI+hiQRFaJbpKfaZP4iE+hJ7oj4IuRLN1E/dT6CJAmGWZToSfsj0ESE8HgLgj5GFFQc/7GGTaqSgO6qUxAIJyq5AIGeJyi7YdHLnHZDJGJNBxc+4YiLiZsuzTSJaekWAUk7lXheJOCQ+zvcHcX4VK0Y8cnaFNyGDQQlpE2cyUgywU4G7fSaty6or3xbn29c5kSk9GgYdlZGDhv2aeIrCCxqmrlqmqclVKbIASpRupyoMS59xRMm5RIcZN1hzJNfKKMpOT/UWoxSWAGvQyZaJ1L12SVVwCj01EA4k3BtHC6nGJpku5I6KaTfQgkLBoSxCpmLjaUbzlheNQFQunbWoSJxSGvG4SrCiUuAxqzqPAAne0OmrSZ4SEhy6SlQ6l5R2QSQ5TdCnAxoDjVGOVpt+epEyqk0vDZcklN2UQQ1wFlNipgVBmTG41dsfTyVqN4oWLoKiFXrq5kzpEhslLSUvRV00YgnFGUBLKASAsrUp/2gSVETAoPsm8AksWeYCKCnUNUduzvuWqrM42SGGWXJoAULq7a1KkSbxDgqQXzMtUyUpIr7SKEkuBmampa7AqV0s+U5lTATNk3QUlHamITiFEFSil6vgTSHaOf6ROk3bsmYelRQio+rmoS1A5QJjjKYcCYNypa1KUlQAlsm6oEG8Tev0yAo2THuiBOP6w6rhH1iCVyVKCUmtEveABzF0XXHaSXNRGeRJvTasSlSnLb2bv9G5R2WdotKJhCUAJWXa6CNtBQ4DEMQg3kGimGBqcLr5oe50doQkJ6YMQCyTeCSlaSEgpe81cwcYtU6l8M4zh6oy02TS/U1JOJ2FbL0xYJBbChpUxIm1ht/FgfO9WLln0NPm7MuWLpITechIBJoSQwGIYPTAPBr/ISTUzUAnEYMcxjHWVRRZyUW1kCtEC5ZJzYccaf3aJlqbmaDmfl48hPz8YtlVYIZqAJaqNsn0MKBUsRUkkce15wlrCri8A4IFOBiXGop5YHAjk7QPUZcHkHgfnjDkwoO+FaCKI0RT0klLFtr+lRiY0hbDZFT17GCQz1AqyiXyDXeJyzMCTSWQxV3ghsyGDbiofzEjyIg1ZtDhKeknm4gdl2J4H4CvKEQlFmUoSwJk5JBPsgXQ4Jrd7nV5xaTYVKIXPJfIZJ4ACieeMUp174j9y1GkllkJtS5iRLkDokOUhmCt5P2ABXMmm+tyw6KQhBSAMxTi4OJx4mtREllsab14BrrhISSzdolqF1Yv7CTui44AL0iqdynZ135gVRgnLNZKb3gwHeN5ia1TW2R1iH+6PaPHcDuOQrWCym6RR3OFVFagbrVuueNGG8tNLksgs15VTWlWFCxwSGw83gEBFvN43SHlplqU3tFQUlDvVQJSslJa8xcbTEhLs1wpQok7QKXOIdIYk4kDPEitXVEcoErWk16RaagUuS0IUR7v/AGE5RLpWWogGl0ElTu+BRi9NlSj3DeYgSpNltOM27eQSlLUopQ6+0zBX1R/AcyRudAP9HUAmpUQ74PcAIbFnvNuGMZKzyiZbLZYWSrChSouLwL9lv7mNFq9eRLCVrUUGabqiWAN0ES1tjkxU97A1qqEXIQtFlUq6ZYYyb10MDsgpQEtjdPRElmNUtugjYtLgpCZgCJjOUAvg73DgoODUYZhJpFax2+WJixQhamSUgkKISCoOA3WUc8zuizNs6V30lAuqAGIG9i4Ljs4VpAGG2+0pDlxtJRdAYk1WAzVPWccoB6zSZVpEuTMSyQFKBpeSwCU+agpq9URHpSTMRaUuSohJZQLEpUydkOGWAliXOLgByDNZLEhKiUMWSymVeU6i+J+7gd4gXAwKlU+YiW4QBdSXCCcUgsEuGD5YEQ7/AAFf71Xgf+UGpSSijbIKhQOU7RYYuoBmoHpgRgv0pHto/GPjEAcvUh4Sr07y8StHmjbMtMrmVQktgXevmY9ZXuh3wauNKHzDeOMTlMVgejLVKTUnEguA9McagbnzgcMa91YnKYcREtlkGYQEC8+7Bt5OHfBNEpEjITZw7PZRuc5eu4CEqVYwGhTcivZdCi70k83JY30J5DJ+8nIRPZp6piAmSDLl1L4KLkn+HFn6zbokGjpsw3pprVq0SD7KcjxNd8FOhCQyQwbAYcPKkZ86jm7suQgorBSsujUyyQkDBBPPa+ALlzBIpp3RCk1UcXOH3QE91QYkUl8fDKEbHGygyQABSj5c+JPxiOcTdUWemJIGNMcqkRM9M/An0iHo7xAYsGJemVARzL13DF3AIR2WVW9tVN4BTOKAZCgYBhlX2jEsyVk5u1p5MfHDOH9IMq8cvHPuivPJUWxHaY4D2QKVOdaB8ylwQh0bPvKmK620QkvS7SopVynKjJSxzM1u6inrsq5AsWYb3pC2WXdLNQ9U82cH5rUw22AmmQDneQMgQcWiEHSFkMgpLNsqqXSCwyxCWcnHHlqtAWUTLOoKLALU/wCFNXy3vkQDGbnIZiDmSXzBd6nhXwjSaszgZMwByyjka7KS2DF2aIFBHRylFCScdq9TtlRcFsgq8OBAi9IPAg54kPzasMUm6SpIcGqh3dYcW8WiRFqSeD4OCD4ERBippSz3rvMZnC8KjjuMCgBWnWUwNQ5YIGb4i82DGnButmtCLOEOkqKwSkUSCARiThyYxkZyrdbqAFEs7nlozxJda8eMdoUHJbm0kcJ1VF2Suw1pDWCzWNJSZilqcm6D0kxzkTQJ7yDzjLL/AEnVLSF4/vm8uiPrBqwfo5lJYzlGYR2Q6Uf8j41gwnQNnAboJVP/AOcv4R0UtPDFnL58HNqtLN7HPGjzQ9oEax21cqWCggOSCWfIEEZOK4794BF5uyKiy8hH6ZJSoiZMuMHolSziGBCASHqQSwpygbpHTkpmkmYpR2KpSBU17RN5gGelYA6LU6JxOYQXOJ23Jc498LMlAAGlVJd8CK9Zst8GEG2m2FzSbSRtdXVTeiUhDpSCSpV4KXUq2QoABgEioxybM/YrLLQKM7nm+dDXLnnFLU9A+jUZiTgCEtwBqzYPXfBdYFKAtg+UUNVZVWkXKDvBMlOFYZMJO8ev9o8E0fOHrEVjsQ9GE0GHx+ccYmIilpPScqQi9MUwyGJJ3Ab4ymnNb59AhPRJIBDh1nDEmgxBoMxWO9KhKo8fk5TqKCbNuVUYOeXxiJMnFubZfPHyyjlk3TU1TE2hZJegmqcNwBo9fDiIJ6L1gtUtCpnSX5aSBdmErvEkBgcU4u7jDOLj0FliSK61WbNG/IU4Zhxx8m98SXG9eJO8/PDAAQP0NpyXaUXk0UGCkGpSThhiC1CPJovLmHKnE18sPWKE6coPay1GakrokBpWIpk5q+be7E+UKhNI9HIchlSVAi9UAU4F6hsGoK+met1SQDLWPtcsUj4Rm1RpdT+pM+8PSIFcheXKIN0F05uSSBui3CJS0KREGB2kNGS1qQtSApSAQkqq1Umj5uMcYbMEW7YqkZ7TuskqzKCZqrpIcDIhyOsaZGgEK2CxcmmK97gfAxl5+ufSfsUKXxAYd6lV9Iq/4laDlL8T8YTcQF2ezhRLqCUgOonIO3jGF0zar65tXAKAKvmrKjHgMCM8Y31klgqLgFgSOdAPWOcWyq5yi7goxZ2N/wAvnGN2Le5+xnWW25Y0UklExmbYdxVnVh3iEtM2qQFEspOABZiWYHE1wfhDdHzCZM7nK9Vw0J2kU7QoFXTjko0T97LGO1PNivb9VzpeqaXswNcSK0PeMjvEGFCnzvMCdUmFlT8Xy84KqJbd6xl6rzZGhp/LQ8qDM/dnA/TWlxZ5ZWvklINVqbB9285NnndWQlLlgAHJNABiSTHMNctLrmzgWYENKS4og1vqbAnE9w7MTT0VUl+rhBrTcVZclHTOmpk2a6tqYWISOolJZSQBkGY7y9S5iJdiXNN6csr3DBIG4DBouaM0IUgE0epUc8zGg0Tq+i0lSZUy8UpUpwHS4bZJoxIctlR2eLtatShZ1HZehUgpu6p57mV/wxHsiGmTcwwzHz6QdtuiFy3fLHeOYgetEd4tLMSu5N8k+hbcqzT0KwwCh9knA+rHyjqC2NRgfkRx/oSxIBZOJAoHdnOAwPhHU9F2kKs8sk1Ke+E10U6amdNLJqpt7l1ApCKTCJWWpTnUw0jfXn8MBGIao4zRlX0jSanKN2Z95NP4TGbUI0epp/ac0+iogVyaYGHQxvnxhXiDEFrFIwn6RNGJmKsy1lglddm8+5LcSsVyjd2vD53RnNcLPes6VezMT53fhCshn7KhFxV1LXQCCpieskYDZFDxh5B3q8Y9o9GzMGOyPzo90TXeXjCCmas6mvcQ3mI5wEuZ2AcjJq7ZZsXPmS8dGjnUlTKmKGLtQ3mCkrBqe70yjdjzL2M5/sJdGIIlTaUvSwd4IvtTuPlCLlsUE3QLwe891vtNVt7ResCfq5hq5Ugk4VZeUQz3vS6kG+moTeI3EJwJzaO9IrbrzOhapf8AxE03ZfZEFsvGBOqqv1RHIcOymCa0vj4ZRlarzZe5pafy0AddtKXJAlpO1NLH7gYqrxLDvMZHQ+jbyjOmVwSgHcAA/KmH9oI60WrpbXdDEISEb8ryiO8/yxblyaBIGDCNGnBUqCv65M+rV3VXYraQlqWAlId8T6CJZujAiRLJWy0zZZDG6LhKkqSADUFRAJ45VBLTLInokpBDlQKjnhfIHcECuSoZbUy5aEBtpS728tLSWJJqWKgwOBA3R5TW+JLUNQgsJv6/P5I2tJpHRV5PLCllR004XmZTAggVr1icqfOL5PWSxXZqlYBRcbmybgzNwgvJ1nkyJiDMVRw4FSzMacnjOWifNUhN9YVLDoQyWvJTS+SoBVcWODw3g86jqt+lvsL4hGKp/UHpty0JmIQW6RgohwWAIu8i9fCOj6DltZ0cj6t7o5uiTemJAIVgaP4VArTdnHVZMi4hKfZAHfn5+seo1rUaSXcydKm6l+39kkvCEVHgphWkRzJu4Hvp/fyjFNYmVGg1OFZn8P8AXGbXe3+FPPGD+pqNqZyRz7cAhrBj88YVooaTt4kJC1OReCaY1epGeET2S2omJvJUCN4w793IxLjDbeNmnH08oGWuV0ibq2uuCzPUcTBW3DZ8fSB8yFZCgbIkZCnzhhDLoiWbND413Cp8BEHS8FeEC4DDrklrzUdn8fhHN5agOkJptJxDZHIR1G3yVBIKllRdvsgMcBh85xy2xyQorw3Ah2cgMz8Y2KE3K7KFWKjGxcslq+pXdBa+kOeCVHDi/kYrkkzEdYkqGCglRwoFGieeUSWINImf+VP5FQyZKqi8AxU20SlP8RFQN53RbplWyUjpWqg/VEch+UQQtMy6gncDA/Vd/osvkPypizpEfVk5lvWMrU+dL3ZoUPKXsYiWEqnrLm/emO4oEgBm3nF8Im0jb1S2Z6u7VUBldcEOTR+e6Kk6YJdrKlYGvMKFfN68IntWjVqJWUkfaGHjGlXp9TTqPoZUJ9PUNsrnT60lN2qrrlPXIc9ouz0AemApSK9p0pNmKSFKSF4UAASknrEj4RbRNTKT1ErVU3nA8aHyiE26ap7iUIfNKbym+8qg8I84/Ds2jB37u1rG2tYuXJew2y2My1pUUsVlpd6/0nWG0yK1YPQULOHY3tYL0uWhCl31soku5qa9zlu8RFZ0plkrmTHW2ZC1cutuyYCKE7SZWFJuFS5pSkbRJoQUpSGxd653uTbGk0nRe+XoZ1ev1ntXBe1PsPSTwrEIZRfD7I7yP5TvjoKwcz4U/v5wN1d0N9HlJSWKztLI9o5DgBQd5zgtMEV9VX608cLguUKXTj8xkpFO+EVD5eENWIqnckXB7U3rzeSPVcZ9awMSB85b4O6mzRfmY4IyO9cAgR1ysRm2e4lr19JAJuuQ5YE0fvGEYCXpWdZTe26NzY1GNFjiacY6Np5VJTZzU/lXHNtBz1dCAWUAE7KqhyC5GacMUkGFkgt2Og6L0sudZypaLp4EVF0kEg4cnjM63a0qsqkASzMCxQu+0VEXbtBu8Y1NgP1a2pUehjJ662UKlyVlN66sgAkgO0sh2rvMS10ECzdO2peKRLG4qA/lR74h+u/eJ/BDdHabE1KgAEqCFKYDddchWOfCJOlPtH8R+MIlcg/SCZt4lakmW7IABBONSOT78csI5tZjsrd+snFldnM4R0O16XMyZMlGWUdESCTmoFmDU4/DCOcWNIZRpRSWpdHVpQxraT9rKWoWApYCBLUE1dYOBLsk9rvERW2bWWTs7QLqTeAbO7W9yasT2ScBJU1frEj+RRzitOtCjMlkBT3w3R1W+V37W6NCBnpf5Domqv8A8WXyH5Uxa0i3RkZhiwqcYp6tp/VJfIZ8BBNaAUtkR8YydT50vc1KHlL2MHrBYioBYFU4jEkf2MRydMhAEsrvpADKDkAtUNR2OfADjGhtNnYlJyjPW/QDl0U4ZRb0+pUVtnwVNRpt7uiRpSXJKCXwKjSvsij+MULVphXsgIFQAGB4ua9+MVJmjJgLM/eP+4tTdH2m0KCl0oA+JYDJ2AOJwxJiw69GObnGGnn2KNqtt66GD1uhIYl2YNw3mtamgbZalaslH184fWEbCckA4tvJGe7nCavaqpRtkDioupSu+lI1SUPiT3UHgPQvGfqNW6i2xwv5L9HTxhl8izGGJA7/AJrCKnDIE+Xq0N6MDAAQ5YiiWhoUWwA8/hDFgnEk+Q8vfEqMIYuIA90YGUaDUz9pM+6n1MATB3U39pM+6n8xiBNDpKyFdxg91V9gQCSBRnDHE0Lc8jhJWr6rLLWJi0sADeUQigCnJCyGFRVyOMdJaM/rlOXLlJWiWJqQplo2QSkpUNm9s4sKtR6xJcBLdls5SlYIbD3wC1hkXrG/szAe4ob1aCWjrabQjpTLWgLSGC0gEEFj2ie5t9aiKi7OSliokULUAdhlC3Icz0DYR0iygKUDKnDqnFkMHDgu0Ezo9fsnxT8Y2n0VO5+dfWPdHwHgIVRwRsyesstH0iaqWtKr6nN03gNhDilHvXvARy6wyL6Zg3kNV63Q1c43ky1pLgKDgEmvznGAsZYKcEm8AxDVujFOG/fGpp8RkU692i3o1Q+jqD/6oLZt0ZD+JEIvrS6PXC9cfhe7POLmjpAMlT/vBk2KC/oPCIregAy+q17tvdw7TVaL9L0KDleodB1bIFlluQKcskwQK6Z/POB+rY/VZZzbvwGMESKRk6rzZe7NLT+XH2K9tspmDIEYGpcbj8mBU6wqFFBXu8o0Co8uOClY7WM/JsJOCT4NBCz6KCaqY8Bh88IILFIaqanePX0ibiKI9OEeScYj6WmBPc3qRCCacgO8n3fGFGHqhyhEClKOJ8A3q5848tG8k95iEJQoDEgc6REqcnIvyBPnh5x6XLDYCEVAIe6Yt1T3kD4we1MUrpV4dUb/AGt/9oB5DkIO6mftl/c/qEEhq51qCBeWQlIxKiAKlhX/AKh4mpIyIPJj34GAuvNjXNsU1EsKKzda71qLSad2UcoVpq3aPwv7ylQKCRywPgYDlZhO3TZQShkgAbgGzgPMTTuEV9XdKT50pRmpQlSbrABQoXqoYPTICM/rRpKbKVIEq40xV1RUgKILJLg9+ECT7EDc2ckdoeMR9MOP4VfCArzDjPVySEo9HMRGz/bmfiPwhLguYqySEibMIABKcd9EnlnGRsKRcVR9pLMadTeY3ipIDkYkMTi4b+0YGyp2VuVYjGlboZ2wzjUoWUZFWrwHdFqaSpz/AKiR/IqINKTw8uoDKxKbwFMSk9blFfRoAkqOYmAU3GWS3l8vDbSvallN4G9igOv+Eb93GL1N8FHb/kOk6uLayy6HDdwA+cII9IWw8SPc/rA7Vo/qkrl8IJHD54xl6rzpe7NHT+XH2EKlcPAn3+6FWDvPp6NCrhVxWO5EqUN3jX1iVQhFpeHRCDWpCS84XpEtVQHMgQ1M1Iz8AT7ohBDjD1iI1TBkD4N6wqp59k95SPykxCDkQxcNExWQA7yfcIaVq3pH8JPvgEJsoOamftl/c/qTGeSCw2jhuSPc/nGg1Pl/Wrqrqe0T2hECaTTfUT/5ZH+/LjlqZ6gLqVbJJJSplpo5coU6Xpi0dG1ptgk2crUSQlclTs9ROlkAtvLDCMNoqzS5iJJN4LmFYLEEJTfMsKCSHVXFi4eEqMNja6Lwm4Dq4czGb1ulH6MlaWvJWWoDUyi1DTsxqbABcWcHuuHDg4spiQDXB4E6bs3SWGawKiLqgAHJN1suCjBTA0cr0Fb7StcxM9aiOiWQksB2WIADQTL7/KB+r2iJqFTCuVMSOimAXkKDlgwDgQVNlX7Kvwq+EKxQRZ7QrpVpUtxdcBgG6pxauMZHRimQpma8nByOq9Hxpvg7pHSokKM1BRMK2SU3g42U12SXqhsBjGXlKO0CTiDVndmcn4Rq0Kcmmu5Xq5QasFmeUoOP2qTWvYVvaG22QQZeJdQDAhBwwCsBzyiLR5N0hz1ny3CFt5cywSCL2Ciye8ioHGNKGmlGO4zuourY6Nqyv9Vlct/BMEys8G5H4xzGRrDPlqRLTMuoCUqu3Un/AEgo4hyHFa5xfVrPb7rmZIQGfqpKmZzSuRzjN1VCXUcrrLNHTzjsSfY3yr2+nIQqkn2j5D0AjCot9vX/APtJHVBAlJDBVHBMtlYioLHI0iK1zbamXNWq2TWlgEXSwULoU+yRdFd1YrxoOWNyO7ml3N+qz8zzJMONi+z4j4xgVaNmqAK7ZPUCi8dtdDdQoJYrOIWcsuMJ/laUVEKtMwsHJKhQX5yCs3uyOirufFmMTpRvmS+zJv7Jm/YAVIT3gRArSElL3p0oc5kseqo5wjQVlBsxLzEzygX78pIBUkqe6xULrMQaVFcoksmjrJdtKlJKBZ1qA+tT9YkIU12gJUVhNNysS0MqNP1l+AOo/wDX8m4mayWRJraZPcsK/K8RTdcrEP8AXB+6iaf6Izc3QlmlS5XSNfE6RLnPOTRK7t8sDsgFRH8BOFYn0dJ0dfmX1SWE8oTfnqYyujvC5dUO0RtEkYh3YQ3SorO5v6A3zfEV9wmrXyyB26ZXKSr3tE1i1vsk0KKphk3SABNDFQOabl7DN2xGMc41gmJTOUJRHRlZu3TeBSFBmNXHGLui+kab0ZljYN7pOjqnMIv9r7tYtvQ07YbOHxUvVIs2nXe1As6E7mljDI1fKsX9WteLYmaoid2RS5KbrDK7GUtoqPuo/ImLegesrkPzCNCnpqV0tqKVatPptpm/1i/SBaZ1kmSlJlqe6XAUDszJa8AWOHCAuqmuM2+lCxJSJRWtBMozLqlUIH1iCAcXJVgC0RIPv90KRV4ep4XRqO9rFGn4nVpx2vL7mq0H+lezq6QTJQkErRMWUtdURdQaOFXmAq5NBuaGDXGx3a2hauXSn3CMTp5I6MlvZr3xSNtkCyCWEHpyTeXdSzX3DHHq0ijU8Lpwdss1aOtlVhutY2ytcLDl0iv4T7yIj/zpYv3Uz8I/5xhtD29MmciZMSVpS7pGJ2SBjxbwg9/nSX+5PimOdTRQi7Ri39TpGs2ssCHV5a5lx0pO1UIISXJUQ4503YQs3QBlqN5Qq1EpPHLKNFJT+sJPd/ufERFrRJqGfA4cjGb8RVTwy0oRaygYqwdCmqs93DnwiKZJCwlQNEnNF4EjIg0PIxc03NdNDmfRUVNHF5Iffn9xEdJa3UKNt34X/DmtNS3brZ+oqNX1KHSJWPZYpfqpKHcF8yW5QPmC6bqp8wFIegIwDPjupGz0VLeR3q9Yw2k1ATpgug7J37jxitKvVk7t/wAHZQisJDrsrDp5tLozy6uJyam6JzoZDdeZhuGHjAxUwMrZGKc1blcY0Cjs90I6tRcMdRj2A67NIGK5mG5O8D3wQsurUqYkKClsXxA3t6iBU5QY7ORzUO0njG20DIezoLZK/OoRHWqW5JtiZPSGjrPJXdV0ho7gJ3n4QwWeyUN5Yo4pleKcgWqIn1tIE4Ol6byO0qBSpiWGz2D2j+8VwgqrUtyyWV+A8nQEjcvxAila5VnlKAKJhcP1hvIr4QXRAfTK5V5PSBZN3skDM74SFapfMmNKEbHl22zqBJRM2W7SRiY8dLSPYmfiTFeyokKTMYTWSAouUuw3eMMlCzqISnpXUQA91qmO3Xm73cvycunHsg9oe0SLSu50RcJd1KVUApSAyVAZjLKOh6q/o4Mx1mVKloUGBV0xURSqUiYPNo5/qXLkptZTL6S+kEG9dusJiAWauIEfSGiuoO6GVepe+5/di9KNrNL7HD5ekrMZ06SZExKpC1SypM6imUpLhK0qbqZnOLJTZSzKtCeaZa/QogUUINttdwqJ6Zd4KusD0kzqt3wW0do1MxW0WA4sS70HhCy8S1MHib+uRPgNPPmKJrPq9In7PSLKXBLyijIsHvKHHugXrHqmJXR/R5YVfT2nVUXgSdwonxg3L0zdtSLPKlPLbrB6Kdip8KDF9/KLmu9lewhW4Tk+csiD8fWrZlL+hoaWnRVoI57N0TPR15MtP8KPjEJssz90j8EuCurtmCpCHAP1qiHGdxHxgZpBulmYddWX2jEeqmMqSLdltFtl2iTLtEkoClpDqlLS4erF2PdvghrjbOhuqCQo0DEti43RsLQUrAC0pVdIIJTtJUMwUsU90UNI6Bs0+kxBV/7Jo9VERT+IXqduk/Q5qrWcnrSX/iB9RCo1iQ4BQpLn7LOab42k3UCxnBM0fdnIPktKfWKU79Gkk1lzJqTkFy0r80Kh/iIPkHTaCGhA8j+JXrGOt2jguYtT4uO6ojd6M0SuVI6MLTMN5RdloxOFU3fOM5b9U7deKkyXSdykH+qG3xfqDazOHQymIcVI35AiCcwbPdCzNGWxHWs02m5Cj+UGKc61LTRctSedPUCJh+pMoHT5ezjkd3tpjoerEn9Wl/xf7i4xaNKJDCoAwDAsfON/q1MCrMhT4vXDtHdEsQwWu0v9Y7v6lQHMlwK9g/7i40+sxT9IU5GAFSN5gX0aTnwo28n3wbBuE0nlAHTUi8sbSUsntEh9pWDAwYlzqQH0qkFYcts7/tKiQjZiyeCGwSLqZ20lX1Z6peKujSOllhq3017xFyyIAROYu8s5gxR0eWnIr20+sdO4qNRqOP8A8jN/j/30R9MaK6g5CPm3UVH6/MO+/wD7yDH0lovqDkPSEbyMcF0JY+ktukSOzOV3kzJxDeEFklSTSm8EDLn3xR1YCza9IhIxnmu4X5+HjGmRZkymVMUkEu15QAfFg+JzjhON2PHgZoySsuSEgOMEBJJru98GtNWFU7RS0IDzCo3Q4B7O8/LRWlz0qZlJPIg5HcYRFhQw2BgMokIqPBHdmQ0ZoqZJkpTMTdUJiyagsLksAuC2RjPWyxzDMX9Wo7SqtjU8Y6dPsqEhyCO9Q98DDMTuP4oe1wAtIWBRaVHmmJRbJmSh3EP4NESbSnJJfgB6wy0W0bgnmHikdi2i0zPtHvHvIiT6avd6HxYwO+nBg108k/8AEGFTaEn5A+BiWJcJItAzQkHew/7iVM4jC8nila0/lIgR9KAFD4ktFdVtXjstveJYNzTotCspswcwlQ/mST5xL9Oms3SIVwXL+CxGVlaVUcADwCS/qImGkCMljvW3mSIFmS4emMrr2ezzP5T4KQofzQsqbKSm79GUhIyl9G1cWCVg+QgJK0mTiT3v/aLcu1k4HwV7oG5oNkJaNCWCYolcuaDvItGFDiHGcU16m6NVRM66d3SofwUHi8FTHNF9lqHNwK54R6YVHr1+8HwocRlB6j7gsuxSH6L7OrqT5h5BCvQRWn/ooHZtBHBUv4LHpFyfYZYLKlS0qIJ6qUKYYmlWjzpQC0yYhnDInTSzP2UqO5sGcjfE677g2xBR/RbOT1ZyTyKkH4ecKjUFaeubQfufRl+F5T+UF1aXKcJ84sH6iSOTrSHOeMM/zRPvAABSWclaUgg1oQlVcPOG+Il3BtiAtUNCTZFrJmSZqAQoBS0Mk/WSyNoUeho8d/0ZPTcFRhvjjk3WS0XklJlpABvAA1NGFTviWz61TmxBO+6BkGYOPHjnDPV5uLtQa0Vq2ZE60LKwsTphUAzNtLLHf1sYg1u1fmWqQJaAhwtKtosGAUC3jAdetkztU3kqI8HLQ5OshzB8Tzy+Mc3Xle4+2Jm5n6MbQP8ATlnksDdvww84rf5FtSBSWr+CYOOQPKNhZ9YwosokVYYmmPfE/wDjSPaGfOgxYA484PXkTYjBr0DbE4C0jdVZptbjyziFVmtrnbtf8/xjoydNo/eJHFRCN3tt8gxOLWqOnXkDYjLi3SQC81B3/WXz+EFXgBHrPbLOpRZckDeUzA9Hpcl8c2NM4yxkHESyRucpfiW5ecKJqQai73qPrDOCBdmrNrs4xmBiHcSpxDu13aCa+XHKGI0vJYlXSDGl2XXd/qZ8qQCFmQQ4WT4+7nnFZCkpLMFc3Mc7ENCnSsgs0uZ/9iE14AIW8SI0rLBpKApW9NWfC6EDxjOzZaVYkDgAeMOs6CMKjcXS/nAawQ0s/SagWuSsMClRxDg1US8VZ+kFnBCBhRMmXjwJSXrvgVtbubXj8fdDkJqCobnDqwzB7o5ZRGEBpBbF3B9ppYqKhtnY5JIBAENmaVmu4mTXZqFQFS5AKWDHwgcopAZSjWow5R6XKlly5GHVJDZYtAs0LlFv/GD2y+DOokuMw5LdaJEW9NAwfcAk444UDxXlaPQQ5UMaAKBrSjjE1BxPuDZmihtBJULpoHBBYD5xemEK3D5k3FxNuALMQ+9g2HLhFgWoEY8KV8KNAFUg9plEYg09DEqEhIcFO67VxhhiYV00+ApthMWpJoFN4g9xh6QCMAQXq+/k3hzrA6elQNW7j8N0Qps9XCk4/PH4Qeku4bsMJZnrQDl3HE0ENM4AVzo7Fvf8tAZU1SWre7zw4e+HptSnoq7niMe/hE6Fw3C860jEBzStK1PHlDDPpiC+RoAfZ8B8vAwzXxYcmfyMNSk+3Smbu1CN+6GVLuTcEbPPemyS9WZjQHNsA3DviwZSTjTkfGj4coBIkChCvfn/ACmnlEdo0lMlvtFsgbteeB8oZ0m/2sN7GgmoSmrlq0dt59O6IwhJqyq8DGZn2yapy6gNwNDhg0OTpiYAwIYU6ifjDrTytyI5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AutoShape 6" descr="data:image/jpeg;base64,/9j/4AAQSkZJRgABAQAAAQABAAD/2wCEAAkGBhQSERUUExQWFRUVGRcYGBcXFxcXFxgWGhYWFhgXFxoaHyYeGh0jGRgcIC8gIycpLCwsGB4xNTAqNSYrLCkBCQoKDgwOGg8PGikkHyQsKSwsLCwuLSksKSwpKSksLCwpLCwpKSwpKSwpLCwpLCkpKSwpLCksKSkpLCwsKSkpLP/AABEIARAAugMBIgACEQEDEQH/xAAcAAABBQEBAQAAAAAAAAAAAAAFAQIDBAYHAAj/xABJEAABAgMEBgcEBggGAgIDAAABAhEAAyEEEjFBBQYiUWFxEzJCgZGhsVLB0fAUI2JykrIHJDNTgqLC4RUWQ7PS8XODNJMlRGP/xAAaAQACAwEBAAAAAAAAAAAAAAABAgAEBQMG/8QALhEAAgEDAwIEBQQDAAAAAAAAAAECAxEhBBIxE1EFM0FxFGGBkaEiMrHBI1LR/9oADAMBAAIRAxEAPwADOFU/eT7x/U8SXA7/AD4Q2bUgNm+eAGPuhFG6CVEBnNRW7uLZ0+XjXujNsQaTmtKWBiUmu59keZA73i2iXdAAwDAdwaKUwqmLQCi6lLrqp1G6UsGAptFJqX2agRdMtwWo/jAWW2Rq1hLz4d5yHxivIltMmB3e6eOAAPjeiyZYApRvCKskG8Zgz8CLwSz4thXhnWC+QIsrdmGLH0/6890Vkluk3bKxkKAD1QIsoVtYNQY+MRzwAtCjQVQ/3g480j8UB9wrsOWjb7jXjQ+gEV5sgOs1N03myYhIIA4h08YsylbLnFyKDMUIHh5RHNQSQ9bwKSMmAduOJ84jWAp5KrspnqgghW+Uu6CK4lyCT9lBzi1OSSAxIII4v8hzzGWAjl2a8FpIxUojcQdlQbc4ZuRxaJbMorAehFFB32hwzoHG8K4MEQzJkAtjyLZZZxU0khiguxUroyWwQtgW3EFLvk8EIpzpQmKWDkkopvWBeO4Mm7XiYaSwLF5LChdFMAGbPcABvyEUghlJU1VXkLrQqVtDHLZKd7FIGMTWOYVJSpTlRBBwosUU3gefKPW4sgsHukHLrBSWA4mA8q4y5sUtG2FKJi5JJUAy0OosUq6zhLCihu7Qi0ZLAhzsG6a/6ZqklmdsC+LKfKHWjQ8wJNqzlF1kUHRdVaEA43Q6nzKThQDR2/VYCRJnSVLWSmYmckkOQhYKVXWISLqmb7aMyX474xe06bXLIEXITdII2SKjeGY04iKUhImIMtbkB0qvDEpJArxSAo51HdOzJuknZLB2GzUg8mFcMIqWeUL6lVMt0kpO66B0hAxqHKdwwekdW8oRLBSRZVJmK6BRWgXdkzCGUQAm6qpUKtUEM21hEqlMkqTe6RCQlctQ2gKGjEAhgSDXiSCWKJs6VJCldZW0+YvG8ADvAbg4eKOk5DhMxT3kKCaEgs7rCmwFKbqE4xzcLLA6mmypZLTtEOpSQpSgm6xNAa5vUuHp3mLyJ0xgyJbZdT4RVXYAJhUyqFBdLBTELdgGdjvfAuMHtdJaMg4yJSxIyJAmMISMWhpSRZnrYjf7PaJoByH2uMQ/RzeBUoqZQLOw6pajMWJDEuaZZS2NILm6A7YAYOSHbNy/fEtpZgcNpLd5Cf6otWvlle9hqx9YivZWB4yz7olMt8z3Uhig8xPBKz5y0/1HyiaGQrZBOSABmaNeJZxmeAz+JEJLkgIA3AJ7hT3u3CJEh1EnBmAO7M9+Y3XYkUmJYlyNLEB8aU7ohtiNimRvDml1t4huRMWimI5sm8Dk4I44EU8YDWAp5EkS8xSpb7pN4eoPN4S0HABncMdzVL/PpElm6ifup9BHgjafc/nEtgl8kILAEAhnYPjS6UvxLeRyiNglSlNQ1fM78MC5cbxTeYlmy9obyRyYOSO9h4nulnDq8D5EEEeHzjC2Dcau0JSm9kOY3BhTHL4QtllMgPidpX3lbR9WHACKxQCSaXaJThW8q6TxASSkcHyIgvo7R65xZhxVlzwqRuyhd1ssbbdWQMlyXnMkF17QIGYFxQG/FJ3dbhBMaLCJqTOKWlp6VSXYM7Swo4F1h2H7oir0saamS7N0SZLGchaVqUz3UDYUFHBIImYCtBmxhlhsipyjNm1UVqIZ7l1BEq9LBxa4A5qO8E1J1t2IneMLZZbn29doeVLFyWQxyWpJcUHYSQDxZ8IIaj2IoRNloSqZ9HT0cyW/7eRMUpaJsuuzMCLqaM5lNQtFOTbEy5T9pe0AaElQN0V3JSOAA3VhuhbGozpVocygsFE6alQClJXOnqQtLi8iUFJSl7wKkkuG2orO3odokesOralJFpk/WWd6qHWcE7UxLUAUK0reJYAsM0iVcvsSXlqavsEsRxN/5aOmWrVuZZ7R0iUG0WdQV0gWqauakguVpBXizVTtULjBsrrnqsZQl2izK6SzzEqUoDbuJNy86iXKcAC7gkA5GLFKp6MScL5Rm5CFIG+4TsjBKTtMjuLN9mjYQoT0i5gfZYD8aalPckF4itc2amYghg+yOsAagpvAE0BcP9vuhlgVcUcztAbO113ZnGZNQ7BqRZ3ZscbYuPsqiSoFBvXQFMxurClhTAGgcv8ANbvSpzKnz+rVj3CKEtS/pCrrkFKSWrXaDtRgWpyerwq5DklsftH4QVJi7e5fly2GDHnj84w1QJvUNRdyeqSd/EeUWYaVM/uHINTExYscLlZa9tCvbBSwwcgLf+RomLlnGde4OPOKsy8wNNlb8EOu6QWxZKj/AGEXU8YVBfA0pwbL5b53Q8Q5o80MKI0Nm9VXI+hiQRFaJbpKfaZP4iE+hJ7oj4IuRLN1E/dT6CJAmGWZToSfsj0ESE8HgLgj5GFFQc/7GGTaqSgO6qUxAIJyq5AIGeJyi7YdHLnHZDJGJNBxc+4YiLiZsuzTSJaekWAUk7lXheJOCQ+zvcHcX4VK0Y8cnaFNyGDQQlpE2cyUgywU4G7fSaty6or3xbn29c5kSk9GgYdlZGDhv2aeIrCCxqmrlqmqclVKbIASpRupyoMS59xRMm5RIcZN1hzJNfKKMpOT/UWoxSWAGvQyZaJ1L12SVVwCj01EA4k3BtHC6nGJpku5I6KaTfQgkLBoSxCpmLjaUbzlheNQFQunbWoSJxSGvG4SrCiUuAxqzqPAAne0OmrSZ4SEhy6SlQ6l5R2QSQ5TdCnAxoDjVGOVpt+epEyqk0vDZcklN2UQQ1wFlNipgVBmTG41dsfTyVqN4oWLoKiFXrq5kzpEhslLSUvRV00YgnFGUBLKASAsrUp/2gSVETAoPsm8AksWeYCKCnUNUduzvuWqrM42SGGWXJoAULq7a1KkSbxDgqQXzMtUyUpIr7SKEkuBmampa7AqV0s+U5lTATNk3QUlHamITiFEFSil6vgTSHaOf6ROk3bsmYelRQio+rmoS1A5QJjjKYcCYNypa1KUlQAlsm6oEG8Tev0yAo2THuiBOP6w6rhH1iCVyVKCUmtEveABzF0XXHaSXNRGeRJvTasSlSnLb2bv9G5R2WdotKJhCUAJWXa6CNtBQ4DEMQg3kGimGBqcLr5oe50doQkJ6YMQCyTeCSlaSEgpe81cwcYtU6l8M4zh6oy02TS/U1JOJ2FbL0xYJBbChpUxIm1ht/FgfO9WLln0NPm7MuWLpITechIBJoSQwGIYPTAPBr/ISTUzUAnEYMcxjHWVRRZyUW1kCtEC5ZJzYccaf3aJlqbmaDmfl48hPz8YtlVYIZqAJaqNsn0MKBUsRUkkce15wlrCri8A4IFOBiXGop5YHAjk7QPUZcHkHgfnjDkwoO+FaCKI0RT0klLFtr+lRiY0hbDZFT17GCQz1AqyiXyDXeJyzMCTSWQxV3ghsyGDbiofzEjyIg1ZtDhKeknm4gdl2J4H4CvKEQlFmUoSwJk5JBPsgXQ4Jrd7nV5xaTYVKIXPJfIZJ4ACieeMUp174j9y1GkllkJtS5iRLkDokOUhmCt5P2ABXMmm+tyw6KQhBSAMxTi4OJx4mtREllsab14BrrhISSzdolqF1Yv7CTui44AL0iqdynZ135gVRgnLNZKb3gwHeN5ia1TW2R1iH+6PaPHcDuOQrWCym6RR3OFVFagbrVuueNGG8tNLksgs15VTWlWFCxwSGw83gEBFvN43SHlplqU3tFQUlDvVQJSslJa8xcbTEhLs1wpQok7QKXOIdIYk4kDPEitXVEcoErWk16RaagUuS0IUR7v/AGE5RLpWWogGl0ElTu+BRi9NlSj3DeYgSpNltOM27eQSlLUopQ6+0zBX1R/AcyRudAP9HUAmpUQ74PcAIbFnvNuGMZKzyiZbLZYWSrChSouLwL9lv7mNFq9eRLCVrUUGabqiWAN0ES1tjkxU97A1qqEXIQtFlUq6ZYYyb10MDsgpQEtjdPRElmNUtugjYtLgpCZgCJjOUAvg73DgoODUYZhJpFax2+WJixQhamSUgkKISCoOA3WUc8zuizNs6V30lAuqAGIG9i4Ljs4VpAGG2+0pDlxtJRdAYk1WAzVPWccoB6zSZVpEuTMSyQFKBpeSwCU+agpq9URHpSTMRaUuSohJZQLEpUydkOGWAliXOLgByDNZLEhKiUMWSymVeU6i+J+7gd4gXAwKlU+YiW4QBdSXCCcUgsEuGD5YEQ7/AAFf71Xgf+UGpSSijbIKhQOU7RYYuoBmoHpgRgv0pHto/GPjEAcvUh4Sr07y8StHmjbMtMrmVQktgXevmY9ZXuh3wauNKHzDeOMTlMVgejLVKTUnEguA9McagbnzgcMa91YnKYcREtlkGYQEC8+7Bt5OHfBNEpEjITZw7PZRuc5eu4CEqVYwGhTcivZdCi70k83JY30J5DJ+8nIRPZp6piAmSDLl1L4KLkn+HFn6zbokGjpsw3pprVq0SD7KcjxNd8FOhCQyQwbAYcPKkZ86jm7suQgorBSsujUyyQkDBBPPa+ALlzBIpp3RCk1UcXOH3QE91QYkUl8fDKEbHGygyQABSj5c+JPxiOcTdUWemJIGNMcqkRM9M/An0iHo7xAYsGJemVARzL13DF3AIR2WVW9tVN4BTOKAZCgYBhlX2jEsyVk5u1p5MfHDOH9IMq8cvHPuivPJUWxHaY4D2QKVOdaB8ylwQh0bPvKmK620QkvS7SopVynKjJSxzM1u6inrsq5AsWYb3pC2WXdLNQ9U82cH5rUw22AmmQDneQMgQcWiEHSFkMgpLNsqqXSCwyxCWcnHHlqtAWUTLOoKLALU/wCFNXy3vkQDGbnIZiDmSXzBd6nhXwjSaszgZMwByyjka7KS2DF2aIFBHRylFCScdq9TtlRcFsgq8OBAi9IPAg54kPzasMUm6SpIcGqh3dYcW8WiRFqSeD4OCD4ERBippSz3rvMZnC8KjjuMCgBWnWUwNQ5YIGb4i82DGnButmtCLOEOkqKwSkUSCARiThyYxkZyrdbqAFEs7nlozxJda8eMdoUHJbm0kcJ1VF2Suw1pDWCzWNJSZilqcm6D0kxzkTQJ7yDzjLL/AEnVLSF4/vm8uiPrBqwfo5lJYzlGYR2Q6Uf8j41gwnQNnAboJVP/AOcv4R0UtPDFnL58HNqtLN7HPGjzQ9oEax21cqWCggOSCWfIEEZOK4794BF5uyKiy8hH6ZJSoiZMuMHolSziGBCASHqQSwpygbpHTkpmkmYpR2KpSBU17RN5gGelYA6LU6JxOYQXOJ23Jc498LMlAAGlVJd8CK9Zst8GEG2m2FzSbSRtdXVTeiUhDpSCSpV4KXUq2QoABgEioxybM/YrLLQKM7nm+dDXLnnFLU9A+jUZiTgCEtwBqzYPXfBdYFKAtg+UUNVZVWkXKDvBMlOFYZMJO8ev9o8E0fOHrEVjsQ9GE0GHx+ccYmIilpPScqQi9MUwyGJJ3Ab4ymnNb59AhPRJIBDh1nDEmgxBoMxWO9KhKo8fk5TqKCbNuVUYOeXxiJMnFubZfPHyyjlk3TU1TE2hZJegmqcNwBo9fDiIJ6L1gtUtCpnSX5aSBdmErvEkBgcU4u7jDOLj0FliSK61WbNG/IU4Zhxx8m98SXG9eJO8/PDAAQP0NpyXaUXk0UGCkGpSThhiC1CPJovLmHKnE18sPWKE6coPay1GakrokBpWIpk5q+be7E+UKhNI9HIchlSVAi9UAU4F6hsGoK+met1SQDLWPtcsUj4Rm1RpdT+pM+8PSIFcheXKIN0F05uSSBui3CJS0KREGB2kNGS1qQtSApSAQkqq1Umj5uMcYbMEW7YqkZ7TuskqzKCZqrpIcDIhyOsaZGgEK2CxcmmK97gfAxl5+ufSfsUKXxAYd6lV9Iq/4laDlL8T8YTcQF2ezhRLqCUgOonIO3jGF0zar65tXAKAKvmrKjHgMCM8Y31klgqLgFgSOdAPWOcWyq5yi7goxZ2N/wAvnGN2Le5+xnWW25Y0UklExmbYdxVnVh3iEtM2qQFEspOABZiWYHE1wfhDdHzCZM7nK9Vw0J2kU7QoFXTjko0T97LGO1PNivb9VzpeqaXswNcSK0PeMjvEGFCnzvMCdUmFlT8Xy84KqJbd6xl6rzZGhp/LQ8qDM/dnA/TWlxZ5ZWvklINVqbB9285NnndWQlLlgAHJNABiSTHMNctLrmzgWYENKS4og1vqbAnE9w7MTT0VUl+rhBrTcVZclHTOmpk2a6tqYWISOolJZSQBkGY7y9S5iJdiXNN6csr3DBIG4DBouaM0IUgE0epUc8zGg0Tq+i0lSZUy8UpUpwHS4bZJoxIctlR2eLtatShZ1HZehUgpu6p57mV/wxHsiGmTcwwzHz6QdtuiFy3fLHeOYgetEd4tLMSu5N8k+hbcqzT0KwwCh9knA+rHyjqC2NRgfkRx/oSxIBZOJAoHdnOAwPhHU9F2kKs8sk1Ke+E10U6amdNLJqpt7l1ApCKTCJWWpTnUw0jfXn8MBGIao4zRlX0jSanKN2Z95NP4TGbUI0epp/ac0+iogVyaYGHQxvnxhXiDEFrFIwn6RNGJmKsy1lglddm8+5LcSsVyjd2vD53RnNcLPes6VezMT53fhCshn7KhFxV1LXQCCpieskYDZFDxh5B3q8Y9o9GzMGOyPzo90TXeXjCCmas6mvcQ3mI5wEuZ2AcjJq7ZZsXPmS8dGjnUlTKmKGLtQ3mCkrBqe70yjdjzL2M5/sJdGIIlTaUvSwd4IvtTuPlCLlsUE3QLwe891vtNVt7ResCfq5hq5Ugk4VZeUQz3vS6kG+moTeI3EJwJzaO9IrbrzOhapf8AxE03ZfZEFsvGBOqqv1RHIcOymCa0vj4ZRlarzZe5pafy0AddtKXJAlpO1NLH7gYqrxLDvMZHQ+jbyjOmVwSgHcAA/KmH9oI60WrpbXdDEISEb8ryiO8/yxblyaBIGDCNGnBUqCv65M+rV3VXYraQlqWAlId8T6CJZujAiRLJWy0zZZDG6LhKkqSADUFRAJ45VBLTLInokpBDlQKjnhfIHcECuSoZbUy5aEBtpS728tLSWJJqWKgwOBA3R5TW+JLUNQgsJv6/P5I2tJpHRV5PLCllR004XmZTAggVr1icqfOL5PWSxXZqlYBRcbmybgzNwgvJ1nkyJiDMVRw4FSzMacnjOWifNUhN9YVLDoQyWvJTS+SoBVcWODw3g86jqt+lvsL4hGKp/UHpty0JmIQW6RgohwWAIu8i9fCOj6DltZ0cj6t7o5uiTemJAIVgaP4VArTdnHVZMi4hKfZAHfn5+seo1rUaSXcydKm6l+39kkvCEVHgphWkRzJu4Hvp/fyjFNYmVGg1OFZn8P8AXGbXe3+FPPGD+pqNqZyRz7cAhrBj88YVooaTt4kJC1OReCaY1epGeET2S2omJvJUCN4w793IxLjDbeNmnH08oGWuV0ibq2uuCzPUcTBW3DZ8fSB8yFZCgbIkZCnzhhDLoiWbND413Cp8BEHS8FeEC4DDrklrzUdn8fhHN5agOkJptJxDZHIR1G3yVBIKllRdvsgMcBh85xy2xyQorw3Ah2cgMz8Y2KE3K7KFWKjGxcslq+pXdBa+kOeCVHDi/kYrkkzEdYkqGCglRwoFGieeUSWINImf+VP5FQyZKqi8AxU20SlP8RFQN53RbplWyUjpWqg/VEch+UQQtMy6gncDA/Vd/osvkPypizpEfVk5lvWMrU+dL3ZoUPKXsYiWEqnrLm/emO4oEgBm3nF8Im0jb1S2Z6u7VUBldcEOTR+e6Kk6YJdrKlYGvMKFfN68IntWjVqJWUkfaGHjGlXp9TTqPoZUJ9PUNsrnT60lN2qrrlPXIc9ouz0AemApSK9p0pNmKSFKSF4UAASknrEj4RbRNTKT1ErVU3nA8aHyiE26ap7iUIfNKbym+8qg8I84/Ds2jB37u1rG2tYuXJew2y2My1pUUsVlpd6/0nWG0yK1YPQULOHY3tYL0uWhCl31soku5qa9zlu8RFZ0plkrmTHW2ZC1cutuyYCKE7SZWFJuFS5pSkbRJoQUpSGxd653uTbGk0nRe+XoZ1ev1ntXBe1PsPSTwrEIZRfD7I7yP5TvjoKwcz4U/v5wN1d0N9HlJSWKztLI9o5DgBQd5zgtMEV9VX608cLguUKXTj8xkpFO+EVD5eENWIqnckXB7U3rzeSPVcZ9awMSB85b4O6mzRfmY4IyO9cAgR1ysRm2e4lr19JAJuuQ5YE0fvGEYCXpWdZTe26NzY1GNFjiacY6Np5VJTZzU/lXHNtBz1dCAWUAE7KqhyC5GacMUkGFkgt2Og6L0sudZypaLp4EVF0kEg4cnjM63a0qsqkASzMCxQu+0VEXbtBu8Y1NgP1a2pUehjJ662UKlyVlN66sgAkgO0sh2rvMS10ECzdO2peKRLG4qA/lR74h+u/eJ/BDdHabE1KgAEqCFKYDddchWOfCJOlPtH8R+MIlcg/SCZt4lakmW7IABBONSOT78csI5tZjsrd+snFldnM4R0O16XMyZMlGWUdESCTmoFmDU4/DCOcWNIZRpRSWpdHVpQxraT9rKWoWApYCBLUE1dYOBLsk9rvERW2bWWTs7QLqTeAbO7W9yasT2ScBJU1frEj+RRzitOtCjMlkBT3w3R1W+V37W6NCBnpf5Domqv8A8WXyH5Uxa0i3RkZhiwqcYp6tp/VJfIZ8BBNaAUtkR8YydT50vc1KHlL2MHrBYioBYFU4jEkf2MRydMhAEsrvpADKDkAtUNR2OfADjGhtNnYlJyjPW/QDl0U4ZRb0+pUVtnwVNRpt7uiRpSXJKCXwKjSvsij+MULVphXsgIFQAGB4ua9+MVJmjJgLM/eP+4tTdH2m0KCl0oA+JYDJ2AOJwxJiw69GObnGGnn2KNqtt66GD1uhIYl2YNw3mtamgbZalaslH184fWEbCckA4tvJGe7nCavaqpRtkDioupSu+lI1SUPiT3UHgPQvGfqNW6i2xwv5L9HTxhl8izGGJA7/AJrCKnDIE+Xq0N6MDAAQ5YiiWhoUWwA8/hDFgnEk+Q8vfEqMIYuIA90YGUaDUz9pM+6n1MATB3U39pM+6n8xiBNDpKyFdxg91V9gQCSBRnDHE0Lc8jhJWr6rLLWJi0sADeUQigCnJCyGFRVyOMdJaM/rlOXLlJWiWJqQplo2QSkpUNm9s4sKtR6xJcBLdls5SlYIbD3wC1hkXrG/szAe4ob1aCWjrabQjpTLWgLSGC0gEEFj2ie5t9aiKi7OSliokULUAdhlC3Icz0DYR0iygKUDKnDqnFkMHDgu0Ezo9fsnxT8Y2n0VO5+dfWPdHwHgIVRwRsyesstH0iaqWtKr6nN03gNhDilHvXvARy6wyL6Zg3kNV63Q1c43ky1pLgKDgEmvznGAsZYKcEm8AxDVujFOG/fGpp8RkU692i3o1Q+jqD/6oLZt0ZD+JEIvrS6PXC9cfhe7POLmjpAMlT/vBk2KC/oPCIregAy+q17tvdw7TVaL9L0KDleodB1bIFlluQKcskwQK6Z/POB+rY/VZZzbvwGMESKRk6rzZe7NLT+XH2K9tspmDIEYGpcbj8mBU6wqFFBXu8o0Co8uOClY7WM/JsJOCT4NBCz6KCaqY8Bh88IILFIaqanePX0ibiKI9OEeScYj6WmBPc3qRCCacgO8n3fGFGHqhyhEClKOJ8A3q5848tG8k95iEJQoDEgc6REqcnIvyBPnh5x6XLDYCEVAIe6Yt1T3kD4we1MUrpV4dUb/AGt/9oB5DkIO6mftl/c/qEEhq51qCBeWQlIxKiAKlhX/AKh4mpIyIPJj34GAuvNjXNsU1EsKKzda71qLSad2UcoVpq3aPwv7ylQKCRywPgYDlZhO3TZQShkgAbgGzgPMTTuEV9XdKT50pRmpQlSbrABQoXqoYPTICM/rRpKbKVIEq40xV1RUgKILJLg9+ECT7EDc2ckdoeMR9MOP4VfCArzDjPVySEo9HMRGz/bmfiPwhLguYqySEibMIABKcd9EnlnGRsKRcVR9pLMadTeY3ipIDkYkMTi4b+0YGyp2VuVYjGlboZ2wzjUoWUZFWrwHdFqaSpz/AKiR/IqINKTw8uoDKxKbwFMSk9blFfRoAkqOYmAU3GWS3l8vDbSvallN4G9igOv+Eb93GL1N8FHb/kOk6uLayy6HDdwA+cII9IWw8SPc/rA7Vo/qkrl8IJHD54xl6rzpe7NHT+XH2EKlcPAn3+6FWDvPp6NCrhVxWO5EqUN3jX1iVQhFpeHRCDWpCS84XpEtVQHMgQ1M1Iz8AT7ohBDjD1iI1TBkD4N6wqp59k95SPykxCDkQxcNExWQA7yfcIaVq3pH8JPvgEJsoOamftl/c/qTGeSCw2jhuSPc/nGg1Pl/Wrqrqe0T2hECaTTfUT/5ZH+/LjlqZ6gLqVbJJJSplpo5coU6Xpi0dG1ptgk2crUSQlclTs9ROlkAtvLDCMNoqzS5iJJN4LmFYLEEJTfMsKCSHVXFi4eEqMNja6Lwm4Dq4czGb1ulH6MlaWvJWWoDUyi1DTsxqbABcWcHuuHDg4spiQDXB4E6bs3SWGawKiLqgAHJN1suCjBTA0cr0Fb7StcxM9aiOiWQksB2WIADQTL7/KB+r2iJqFTCuVMSOimAXkKDlgwDgQVNlX7Kvwq+EKxQRZ7QrpVpUtxdcBgG6pxauMZHRimQpma8nByOq9Hxpvg7pHSokKM1BRMK2SU3g42U12SXqhsBjGXlKO0CTiDVndmcn4Rq0Kcmmu5Xq5QasFmeUoOP2qTWvYVvaG22QQZeJdQDAhBwwCsBzyiLR5N0hz1ny3CFt5cywSCL2Ciye8ioHGNKGmlGO4zuourY6Nqyv9Vlct/BMEys8G5H4xzGRrDPlqRLTMuoCUqu3Un/AEgo4hyHFa5xfVrPb7rmZIQGfqpKmZzSuRzjN1VCXUcrrLNHTzjsSfY3yr2+nIQqkn2j5D0AjCot9vX/APtJHVBAlJDBVHBMtlYioLHI0iK1zbamXNWq2TWlgEXSwULoU+yRdFd1YrxoOWNyO7ml3N+qz8zzJMONi+z4j4xgVaNmqAK7ZPUCi8dtdDdQoJYrOIWcsuMJ/laUVEKtMwsHJKhQX5yCs3uyOirufFmMTpRvmS+zJv7Jm/YAVIT3gRArSElL3p0oc5kseqo5wjQVlBsxLzEzygX78pIBUkqe6xULrMQaVFcoksmjrJdtKlJKBZ1qA+tT9YkIU12gJUVhNNysS0MqNP1l+AOo/wDX8m4mayWRJraZPcsK/K8RTdcrEP8AXB+6iaf6Izc3QlmlS5XSNfE6RLnPOTRK7t8sDsgFRH8BOFYn0dJ0dfmX1SWE8oTfnqYyujvC5dUO0RtEkYh3YQ3SorO5v6A3zfEV9wmrXyyB26ZXKSr3tE1i1vsk0KKphk3SABNDFQOabl7DN2xGMc41gmJTOUJRHRlZu3TeBSFBmNXHGLui+kab0ZljYN7pOjqnMIv9r7tYtvQ07YbOHxUvVIs2nXe1As6E7mljDI1fKsX9WteLYmaoid2RS5KbrDK7GUtoqPuo/ImLegesrkPzCNCnpqV0tqKVatPptpm/1i/SBaZ1kmSlJlqe6XAUDszJa8AWOHCAuqmuM2+lCxJSJRWtBMozLqlUIH1iCAcXJVgC0RIPv90KRV4ep4XRqO9rFGn4nVpx2vL7mq0H+lezq6QTJQkErRMWUtdURdQaOFXmAq5NBuaGDXGx3a2hauXSn3CMTp5I6MlvZr3xSNtkCyCWEHpyTeXdSzX3DHHq0ijU8Lpwdss1aOtlVhutY2ytcLDl0iv4T7yIj/zpYv3Uz8I/5xhtD29MmciZMSVpS7pGJ2SBjxbwg9/nSX+5PimOdTRQi7Ri39TpGs2ssCHV5a5lx0pO1UIISXJUQ4503YQs3QBlqN5Qq1EpPHLKNFJT+sJPd/ufERFrRJqGfA4cjGb8RVTwy0oRaygYqwdCmqs93DnwiKZJCwlQNEnNF4EjIg0PIxc03NdNDmfRUVNHF5Iffn9xEdJa3UKNt34X/DmtNS3brZ+oqNX1KHSJWPZYpfqpKHcF8yW5QPmC6bqp8wFIegIwDPjupGz0VLeR3q9Yw2k1ATpgug7J37jxitKvVk7t/wAHZQisJDrsrDp5tLozy6uJyam6JzoZDdeZhuGHjAxUwMrZGKc1blcY0Cjs90I6tRcMdRj2A67NIGK5mG5O8D3wQsurUqYkKClsXxA3t6iBU5QY7ORzUO0njG20DIezoLZK/OoRHWqW5JtiZPSGjrPJXdV0ho7gJ3n4QwWeyUN5Yo4pleKcgWqIn1tIE4Ol6byO0qBSpiWGz2D2j+8VwgqrUtyyWV+A8nQEjcvxAila5VnlKAKJhcP1hvIr4QXRAfTK5V5PSBZN3skDM74SFapfMmNKEbHl22zqBJRM2W7SRiY8dLSPYmfiTFeyokKTMYTWSAouUuw3eMMlCzqISnpXUQA91qmO3Xm73cvycunHsg9oe0SLSu50RcJd1KVUApSAyVAZjLKOh6q/o4Mx1mVKloUGBV0xURSqUiYPNo5/qXLkptZTL6S+kEG9dusJiAWauIEfSGiuoO6GVepe+5/di9KNrNL7HD5ekrMZ06SZExKpC1SypM6imUpLhK0qbqZnOLJTZSzKtCeaZa/QogUUINttdwqJ6Zd4KusD0kzqt3wW0do1MxW0WA4sS70HhCy8S1MHib+uRPgNPPmKJrPq9In7PSLKXBLyijIsHvKHHugXrHqmJXR/R5YVfT2nVUXgSdwonxg3L0zdtSLPKlPLbrB6Kdip8KDF9/KLmu9lewhW4Tk+csiD8fWrZlL+hoaWnRVoI57N0TPR15MtP8KPjEJssz90j8EuCurtmCpCHAP1qiHGdxHxgZpBulmYddWX2jEeqmMqSLdltFtl2iTLtEkoClpDqlLS4erF2PdvghrjbOhuqCQo0DEti43RsLQUrAC0pVdIIJTtJUMwUsU90UNI6Bs0+kxBV/7Jo9VERT+IXqduk/Q5qrWcnrSX/iB9RCo1iQ4BQpLn7LOab42k3UCxnBM0fdnIPktKfWKU79Gkk1lzJqTkFy0r80Kh/iIPkHTaCGhA8j+JXrGOt2jguYtT4uO6ojd6M0SuVI6MLTMN5RdloxOFU3fOM5b9U7deKkyXSdykH+qG3xfqDazOHQymIcVI35AiCcwbPdCzNGWxHWs02m5Cj+UGKc61LTRctSedPUCJh+pMoHT5ezjkd3tpjoerEn9Wl/xf7i4xaNKJDCoAwDAsfON/q1MCrMhT4vXDtHdEsQwWu0v9Y7v6lQHMlwK9g/7i40+sxT9IU5GAFSN5gX0aTnwo28n3wbBuE0nlAHTUi8sbSUsntEh9pWDAwYlzqQH0qkFYcts7/tKiQjZiyeCGwSLqZ20lX1Z6peKujSOllhq3017xFyyIAROYu8s5gxR0eWnIr20+sdO4qNRqOP8A8jN/j/30R9MaK6g5CPm3UVH6/MO+/wD7yDH0lovqDkPSEbyMcF0JY+ktukSOzOV3kzJxDeEFklSTSm8EDLn3xR1YCza9IhIxnmu4X5+HjGmRZkymVMUkEu15QAfFg+JzjhON2PHgZoySsuSEgOMEBJJru98GtNWFU7RS0IDzCo3Q4B7O8/LRWlz0qZlJPIg5HcYRFhQw2BgMokIqPBHdmQ0ZoqZJkpTMTdUJiyagsLksAuC2RjPWyxzDMX9Wo7SqtjU8Y6dPsqEhyCO9Q98DDMTuP4oe1wAtIWBRaVHmmJRbJmSh3EP4NESbSnJJfgB6wy0W0bgnmHikdi2i0zPtHvHvIiT6avd6HxYwO+nBg108k/8AEGFTaEn5A+BiWJcJItAzQkHew/7iVM4jC8nila0/lIgR9KAFD4ktFdVtXjstveJYNzTotCspswcwlQ/mST5xL9Oms3SIVwXL+CxGVlaVUcADwCS/qImGkCMljvW3mSIFmS4emMrr2ezzP5T4KQofzQsqbKSm79GUhIyl9G1cWCVg+QgJK0mTiT3v/aLcu1k4HwV7oG5oNkJaNCWCYolcuaDvItGFDiHGcU16m6NVRM66d3SofwUHi8FTHNF9lqHNwK54R6YVHr1+8HwocRlB6j7gsuxSH6L7OrqT5h5BCvQRWn/ooHZtBHBUv4LHpFyfYZYLKlS0qIJ6qUKYYmlWjzpQC0yYhnDInTSzP2UqO5sGcjfE677g2xBR/RbOT1ZyTyKkH4ecKjUFaeubQfufRl+F5T+UF1aXKcJ84sH6iSOTrSHOeMM/zRPvAABSWclaUgg1oQlVcPOG+Il3BtiAtUNCTZFrJmSZqAQoBS0Mk/WSyNoUeho8d/0ZPTcFRhvjjk3WS0XklJlpABvAA1NGFTviWz61TmxBO+6BkGYOPHjnDPV5uLtQa0Vq2ZE60LKwsTphUAzNtLLHf1sYg1u1fmWqQJaAhwtKtosGAUC3jAdetkztU3kqI8HLQ5OshzB8Tzy+Mc3Xle4+2Jm5n6MbQP8ATlnksDdvww84rf5FtSBSWr+CYOOQPKNhZ9YwosokVYYmmPfE/wDjSPaGfOgxYA484PXkTYjBr0DbE4C0jdVZptbjyziFVmtrnbtf8/xjoydNo/eJHFRCN3tt8gxOLWqOnXkDYjLi3SQC81B3/WXz+EFXgBHrPbLOpRZckDeUzA9Hpcl8c2NM4yxkHESyRucpfiW5ecKJqQai73qPrDOCBdmrNrs4xmBiHcSpxDu13aCa+XHKGI0vJYlXSDGl2XXd/qZ8qQCFmQQ4WT4+7nnFZCkpLMFc3Mc7ENCnSsgs0uZ/9iE14AIW8SI0rLBpKApW9NWfC6EDxjOzZaVYkDgAeMOs6CMKjcXS/nAawQ0s/SagWuSsMClRxDg1US8VZ+kFnBCBhRMmXjwJSXrvgVtbubXj8fdDkJqCobnDqwzB7o5ZRGEBpBbF3B9ppYqKhtnY5JIBAENmaVmu4mTXZqFQFS5AKWDHwgcopAZSjWow5R6XKlly5GHVJDZYtAs0LlFv/GD2y+DOokuMw5LdaJEW9NAwfcAk444UDxXlaPQQ5UMaAKBrSjjE1BxPuDZmihtBJULpoHBBYD5xemEK3D5k3FxNuALMQ+9g2HLhFgWoEY8KV8KNAFUg9plEYg09DEqEhIcFO67VxhhiYV00+ApthMWpJoFN4g9xh6QCMAQXq+/k3hzrA6elQNW7j8N0Qps9XCk4/PH4Qeku4bsMJZnrQDl3HE0ENM4AVzo7Fvf8tAZU1SWre7zw4e+HptSnoq7niMe/hE6Fw3C860jEBzStK1PHlDDPpiC+RoAfZ8B8vAwzXxYcmfyMNSk+3Smbu1CN+6GVLuTcEbPPemyS9WZjQHNsA3DviwZSTjTkfGj4coBIkChCvfn/ACmnlEdo0lMlvtFsgbteeB8oZ0m/2sN7GgmoSmrlq0dt59O6IwhJqyq8DGZn2yapy6gNwNDhg0OTpiYAwIYU6ifjDrTytyI5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8" name="Picture 8" descr="https://encrypted-tbn0.gstatic.com/images?q=tbn:ANd9GcT2gBY488K1-HWA-810G43jRcLZr3ZNK5qk0x4e2WrHTGlHbdt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4104456" cy="3888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ЯЛТИНСКАЯ КИНОСТУДИЯ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429256" y="1357298"/>
            <a:ext cx="3357586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/>
              <a:t>Ялтинская киностудия была основана в 1919 году. Именно этой студии мы обязаны такими фильмами как "Дама с собачкой" (1960) " Человек-амфибия" (1961), "</a:t>
            </a:r>
            <a:r>
              <a:rPr lang="ru-RU" sz="2300" dirty="0" err="1"/>
              <a:t>Солярис</a:t>
            </a:r>
            <a:r>
              <a:rPr lang="ru-RU" sz="2300" dirty="0"/>
              <a:t> " (1972), "Человек с бульвара Капуцинов" (1987).</a:t>
            </a:r>
          </a:p>
        </p:txBody>
      </p:sp>
      <p:sp>
        <p:nvSpPr>
          <p:cNvPr id="4098" name="AutoShape 2" descr="data:image/jpeg;base64,/9j/4AAQSkZJRgABAQAAAQABAAD/2wCEAAkGBhMSERUUEhQWFRUVGBcWGBgXGB0YFxgXFhgXFxccGhoaHCceFxkjGRgVHy8gIycpLCwsGB8xNTAqNSYrLCkBCQoKDgwOGg8PGiwkHyQsLDAsLCwvNSwpLCopMCwsLCksKTEpKSwsNSwvLCwsLSosLCksKSopKSkpLCwtKSwsLP/AABEIAMIBAwMBIgACEQEDEQH/xAAcAAABBQEBAQAAAAAAAAAAAAADAQIEBQYABwj/xABKEAABAgMFBAYFCQUHAwUAAAABAhEAAyEEBRIxQSJRYXEGEzKBkbEjQqHB8AcUM1JicpLR4RVzgrLxFkNTk6Kz4iQ0VERjdIPS/8QAGgEAAgMBAQAAAAAAAAAAAAAAAAECAwQFBv/EADIRAAIBAgQCCQMFAQEBAAAAAAABAgMRBBIhMUFxBRMiMlFhgZGxQqHwIzM0wdEUUkP/2gAMAwEAAhEDEQA/AMLYlorQjCCVEsCSSATXJqMB74ALTthWL1gCGoQ76ZjOm6kMs3VpfrHrkH4hn0MEUmUvQpJLlt24JcZ11EZ/qKrFsuZQlASy1FSWI5DcQKs+bpfWLmVeAwFHVhJSpe+hWxACkkY0kMljn552x2YKQOrJpjO6gDrzNGAGWeWZi3s9qlBKQENMSwVMJckKYpbQAGnfpWJp5It3KpK5pbrvhUoJcJShRVkciGYOqqqq1587i39KEoQCO1mX0Y+RD198Ys28SEBlOxIqey+7UUD90V1qvSYdr7QyOzkrM4neg031h/8AVUs4w93/AER6pN3Zubv6X9Ypi2e5nD890anrk4cTht/Isfa8eQXeUEg5OGIYVcjNRPIP7iI0NjviaAJZycUSC5SXY7VcXsZOhjTQxMlG0tSqpRTeh6CExxRFBKvNUtKScQABBCmOu06hT7XfFt8/BQ4qG7QFAW3GuflHQjWTM7ptEggRHl2xCjhBrubL9Ypp9vPrndVmoCcJ9la98C+fttnEAzUzSWflWlDXKKo4nNKyLHRsrs02GEwQlkXiloU4OJKS4yqAacIK0armewPBCYII0I0O4hmCEwwRoRodwMZfnSS0S5ykpCEpSpqpckaEniGyiVc/TKXM2Z2GUveTsK5E5HgfGE6YWCoWPWDHmn9CPCMLbbMRURyp1qlKo1c6saFOpTTseiXv0rs8hL40zFaJQQfFQokRg5vykzzMcLSB9UJGH21PN4z9us8yZTFhB0CT+cQB0dV9ZX4D+cVzrzm9XbkThQhBbX5ns1xdLZM9AxqTLXqFEAHikmhHDPnnEXpN01lWdLSyiYve7oSOJHaPAHnujzCy2SbLDBRI4o/WI1ruuZNNVn8BbzibxdRxy/fiQWFpqWb7GosXyhTysHrMepSoAJPJhTuj0GwdIZE1AUJiEFnKVqCSnxZxxFI8Ql9HlpLhavwH84npkzglsR54D+cRp4idPbXmOph4T8j0DpN8ocuTsSClStVkOkfdHrHiabniruP5Ql4x1pExBoWACk8mAB5RhJtwqUXK1kn7H6w+Rc65ZdK1fh/WE69RyzZiSoU1HLY9y/aknq+s62XgPrYg3Le/BnjBdI/lKBX1dmVhSKFbDEo9/ZHt37hk7TImqDYyH3IYnveK7+zx+ufwfrE6mKnUVnpyIU8NCDvuekdG+mqsQTaVApVkujpP2mGXlyjV2y+7PKQZkyagJFaKCieCQC5MeM2ayrR65LfZ/WG2qxKmdpZH8P6w6eLqQWXcU8LCUr7GrtPyqLKz1aZYQ+yFJxKbiXqY6MX+wftn8P6x0VddP/0y3qafgBXNJpBbMXd3aCqutaJYWtKgDkG5MS5fWI4nGhy0BqG3xVe+xIu5duwowooGYsNXJ7siS2+JgKBLSkn7RdTUr38oztmnB6gkeD/G6LmfP2EFk0ZgUuyWI3liWBD5mKZK2iIND5tqKWIQVJpUELqmpJJGrnMb24RJZUo4hUq2QSRRnPAJYJ8DxhJdo2nSooJGYfCBUd3xmYl2mwAJIJSwWqrMSAGSW7ia78t8r6aiVhq1EpGJRIBGdCBUFnoUhQqX8jFpMvlAWFBSsWyC/Z2cwc8VAODtFRafQzGxjsBylw1A4Yh3Az+DEsSEzAQAXSkKAIFRs7gKfnueJWaegaPcv7jv9RSZWF0gGpIpmHqavir3bosxeypYEsL2SRif6ormNajw3RjboQkliS7aZ6DPQAO8W61U0LN2iAST5t7xFbqSejY1FFt8/dOu7u5afG6DKnlKakZsx5fBfRxGYWsy1sRXeaBtG5V8Is7tl4y6lFLNocWvmNeXGJU4qPa+4S10PQrmvdM0BIGFQSCUk13eyniN8WeGMz0WnykzFIA2icy1Adx3FshuJ3tqsMdqlPNFM5042k0CaEaC4YTDFtyFgbQjQTDHYYLisVl92THJVSqRiHNNfJ48/vCW6kN9RPvj1IpjA9JLOlNpUEgBISgADLsJjHiIJtSN2Fno4mbNnrlDlIiesCIcxHGkZLGy4FaHga5JAiUpHjDkyngsMhyZdXZodMQM4IEFJh5MKwXIoQ5hCmJMxO4QNVWaFYBkyVkfjIwCbK1iXNVSGkQrBchBDmkNWnvES5ktsoEsOzQmgOEqOgjiOhZQMpb7YtVFqxZMdwbSASyo0BqeMSAkqSwDtWubf00g8m2owlCkAuQ2HZU9Tn4aRG9loiFxbHYgA8wKAozB8zE202iWlIMsYikkdsAkcUuSQHFDpDETEYyy1KyxBTFiwFCBU5DugdqmywSEJ1NcuAzyL72zinVvUgMWULBKQUqLGgZJGSiakk57tYtzPRLAU2IEMyq+qASW3EnnFPIlpZRShejHF3nMMase/OJiCpctUxZLhwHGbksruIbca1pDk9gsRRbUgYAjGjabE9FFnUGarAfplBLPOZAdWEpLYdcPacE8dPzgUm1KCtgJ2XIDDdyYlnA5iEmTkli+EVcV2S7t7n82i27aGkTjOKSVJoTTLPJuWkE+f0xs20zMHxEUd+W6KiTaVPSpOXHfpn+cLPn49GYVOeTt4AtDUFxQzSi3yyQSlxRlHdXSjB6/Bc8u8cOIFQ2myyYvWmYfwEZ2zSVKQHZQqzqqwYAYfdwi/uPozNWoFRQmWCCylbJGeQO1kTFkKLk0iEpKKuaK4L120BAX9bEdkYRiKitgSoMnfwozx6Skg1FRHmVrXKltgtAU2qK4krBUAdCHBG5ss2jQdELvmGZ1pUUowhkvhowZ0jX255u8dJWXZRjkr6mtaOaCYYTDE7kLA8Mc0EKYTDBcLA2jz/paD86W25H8iY9Ewx5z0tf53MbTD/ImKaz0L8Ou0VCk8YCsnTIawdIxQig2UZDdcAk6w5U3hnDxLaOUgNWEG5HUsgudBBBUVaG9U71+M/dBcDCEMCaZwBqvviUoDWGBD5wmBHUCmpggqKtHGU71+M4eEMM4AAKDZ5QHDVxEkgawwIfOExEcyzHQ9QrrHQrAZOaVJJOhrvz38a+cXlns0sy0rWQ0wUGlDXikApApmeUQbPZRMShQLJAVjUQ5AQagcSFJbiR3Pn2oKBIbCG2A7JQGCa8Se85xbKkknpw09r/nmZc7dkvUPNuZBS8tycSRhdwcVEtV2oz/AAEst3pXPEohK04gCUPQA6c2I1fPOJFgGBJAWAuYk4RmyCArxUQwfQa4on2KZgxBACQdsqYUQ7EDQLOItl2q0dqJU2oJLWT+35/RJT1bexXz7gUCVLKcZWAkVZg4IBBYgbIDs51zMMtd6OQizIU6mSokYlKqQkJDkA55O5NIspoUqalRcnJgMWFJBOZcBkvtNUk6xV2qd83UpZcKWSJSGCerlnNeEUSS5YbiTmQQKmpNW1VtX5r80DO1vuQLZJ6tZSFDEKKYuk0Y11au8biaRIlY+rUrYAlviKkgguaIFDidiQDkxqNT/sQzQcLUmEYlEsJdVBXEEcDkQKsIr7xt4LS0fRy6B81H1lHid2gAGgi1RS7XDh+eQlJvs8eJ1oCpaxLCgQFOCBqWGJ21ABzMGl3aThXMWlPWEhIU7rABrwSVAJBPPSp7ts6ChFoWdhDpI9ZS0l0pHDCpLnTIVIiBeFsMyYpamU9AQ4Sn6uGmQDUpFslGL124Ly/PuEW5aL1JFnvGYkgJDl9lxiIJagTk5NMvdGskW5CE9WtZVMSyyhLYElOYCswQDWmaS2QJobQU2f0qW62alKpYP90FpBJL+vUgbhXMjDX3YpfzhGEYi+pZxXG50GHE50D7oaioSy73+CLvON1+M3NltkgpUWDgpWrGVKBfZABOoDUIyyoKaux9JkJlky3LqSArM0DHZzwPhA4kkjN/KLwtYcSpZPVpL4i4K1H11bqM25t7vbXBaShK1THKENsl9sqDAODlRzWg4lMEZONTK9fEhJXhm9j2W7LeFgJqSlIKi1A7AA7lHaLNkl9Q84t45efkDFF0LvVE2zoL7aypStSVBsRUQGBOgyYACiWEjpRacEp0JKpqXmoCcx1QdSi/qsWb1ioJ1jVxsVXtG5YonJUpSQXKGCuBIcB8nZi3EbxBMMBuyUgSkdWcSVALCjUqx7RUTqou55xWWgkWlUlCwPnAEwsdpASMMwjioBAG5lHSBA3YtpawoOkgitRUULH2gx510okva5p4p/kTHpEuUEgBIAAAAAyAFAPCPOek7/PJtaOnxwJimq9DRQWpXJs+kIqzEB/CAdJ74m2eVIMiauXj60qwqKXKepAds2dXiYz8npnbD/6qd+MmMl2zZojSFDmG2qVhqG8Wil/thbf/ACpv4jHDppbf/JmeMGorom2udwbd4GGSpzgur2xTXj0itE4ATZqlgFxiCS3ezxXfP17/AGD8oYXNWu0uM4STaACzxkV3mt8/YIeLwXv9ghAai0WkNQ1gcqYSC5jPC1LOvsh6bQvf7IBXNAq0UzhkucAW3xRGeps4YbSrf7IAuaFU1O+OjLm8DvjoA1J8tYlIVKSXCNpRf+8UwDV7KUhnyck6tALrmBK1rWAUAYSDTEo9hPiAotoOIjbdAugPX2X5ySh5hUBjS7BKikgBtSM+Ua6R8nuEfSpA3JRhGj0cbh4CNkFTzKpKVrcNWYpdZrGMW78dEeZpsgmryONYSlRSX2lMUswoxqzAOwdsut1kWtklMzC4xKQgvMUHAVXIJ5VcnNRj1hHQWX60yarwA8C8SJfQez641c1D3ARCMaEVLtt38garu3YSt5nk12XXNlkqYsAAlCiA5BYA4lOEAZ8AwzDR5vRybMUpcxMtSnJBx7SjucFgnu7o9qkdDrKM5ZPNSvcYmSujdlTlJR3urzJgX/MoZVm+yDJiHLM8v3PILRYJnVIQkoBCRiqTiObOzhCdBw3ARlpfRScpbzNkOMRGgLMwPaUSWAGuZAcx9KSrulDsy0DkhI90eY9NLUoXlMQgA7Msh2CUvLTiVQVLFvLMvXPK0lRi9OHj5e+vuSUZ005TktfzxMXel2kYWBShKKIqyQkku7Oo0UVHUuREO7budJtBGNgrDLwjbI1U1CkGmQdSWqAptb8zBUFLYgAhiS9UkEOAwfJ65k1iEbqWo7UxKRkyAWAZmDijCgFMtXMOFHEShnlB5vC3r9ip16cXlUlYytslLUla5m0sFKjVz6R9xNXA41G+DzJqZKTLNZigOtYjZGksF+RU3AaObywdHzKMxQm7R2UMNlKCXep7YZLbs8wIhT+hySokTixJIBS58cVecaf+Wu4p5XmI/wDVRu1m0INlQZqE9W1FKSonsoSAFYjwYnvDDNoW13piOFAOFNEHIl81FqBSvZQZAAXEro4hMkyhMWMZdZAG03ZDPQBzzJ4COsnReUjMqW4arM+hoPfE5YCs0rLV76kFjKKbu+WhafJzfKZKwoy1KDKlkIzCsTyy2uILKBvMeoIT1YJnKAnTgXOiQAcKEvmlLnmSTrHmFgsqJKkKQFOhYmGvaKeziYAsl1MAfWJ1i+t/SmZPDLTL4MCGqDTapkIveErZVa1+ZQsXSu97ci8ue90yJcyUaiU3VJHrBRISgH77iuQY6RKt92qlyRO7c+WsWhRHrkDDMQn7PVFSUj7KdXjIWu2LVtTAABUkukVoXfPMjvO8xI/t6tLPPlkBqHAX4HWrMTxhvDTWt156ijiYPSz8j0SUsKSFJqCAQd4NR7I806TVtk7TaHfspg939LZ0oAApKUCiCGG+hoocID0hINsnb8fuEY8VSlSsnxOhg60at2jO9PRsWYcJ3nKjJBIFI1XTw7Nm+7N/mRGRUuMK2Nz3JCTBGEBCzkkEngHgWMl6GmfD4MSIhFkQApyoS+gzPARylncfCGqmmEMMq7XcpxEYUkNUOQo5sKbKg7CvtDMkgAs7pKHJyOME0pTLvEMmTllTkqehqS9Mj4QhmEgAkkDIPl3QAERMakGSYihYgqJgy3eMIAwTCTkNAwRrHLO6AQBUkGOjlKjoBn0R0IWhdhlKlgBBCyABhH0ixlplF+ERnPk9DXbZW/w38VrPvjTlJh1HeTYQVopCYYcUwrQ7DESQjUhWhSI5AgATDHjHyjdam9Ji5akBxKTtAlvRoBObcY9pWI8O+UM47xtIOQShI4Hq5RHtDeyIyrTo9qDsyupFSjaSKr55aDi9IkBJDvLCRtMAXLg5mj6RFVe0xRAlzyt1BLiWkJqWJepYcoNYbuaWpJJUZhSTifMnIVDj2mI8zDhUlKw4xJDpwkBNQzdnx0PIynj69o2m/wAdjLHD0rtZUdeVtmy0BQtBU6iMgnsgbhV3B0yioVf0/wDxFHvaJ1vudQlJSzekWosCRVMsBt4OhesVk+6Vp2gQoDUA+TRdLFVNFneyJQo09eyt/AmWm2zQJfpV7aMR2jmVEDXJhDJVuGFWNcwq9VlqZ953198BvJyJAGZko9pUffCGylwkVUWA4E5OfzgrVp5rZnwHTpwtsiRaJVJVVOtOLU1UtQA9kaq5ej6ZSQqbLR1oIIJd0MKk1bE+jUZ88i3LcgSmVMmA40oSEg+rmXUPrOabmeH3neIALFgMz8eUdSjRs+uqvTgvTdnNq1nP9Kl6v12I95zksQAMIG1R/Z4DujX9BLou5VlWtUiUrqy6lrQksTUAEuXyNN4Ado84Mxc5YRLevcG1JOjanl36NVrFlkMVbLlTZBUwjCGHJgBufjFcXPFzclpFcSxuOGiorWT4HWqYAgl3cHyi1vOYFWmbz9w+O6KK8aS1cKeAbhFraC89ZGaiD3MIs6U+kXRX1FR0+SwszfUmH/Wn8oyAEa/p9nZwf8JX+4qM5YLMFrSkuxfLOgJjjo7L3J90KwyVYlKlp6xJCkKZS1MwQ2aktXMAVgnWhKlJUQPnE6alW4SwpSEnhtqKv4IhouxBnS5JKsZpNNGSoh8KaVbU5bobZ7lBRKUpWEzVpThA7KFglJ5lnA3ERNNlbsMmzpibOpClKDTFIIxHIIqn7r6ROt8wJ+dAEFS0FSjuDoCU+BUo8xuirRcayBiSUKK0oGIMKhalF+GGGGxSilXVLUSkFRCkhIUkZlLEs2bHSFcZYWso620MV4hLU7gYckOxd92kAtypuA9Xi6jBQpGy2HaxfafE71iNa7vRLBCpiusAqkJdAJrhKsWda0YQy1WGUlCFCYs43YYAKJUEqJ28xmN/CEMn3kNlQl+qJapw9Yjq0YDxljUaGpzo6VZvRiVsYlpx1UOsE0sqWkJzbAG5r4RXm5CFhJWxVNEpJbtAgHHnkxRTjwhEXWFYMMwkLmdU5RhILJL9ov2hDEWd1qdEupRVSWwg9aSFHPPZFDpQaxUoNIWVdi+rEzE22EJD5uSHzoHBHFjBZljCASJgVhXgUMJDKYnXMUMRGQFCsdD1CsdCGfQPQktd9l/cy/aH98aWUtxGd6KH/o7MP/Yk+PVpi4TNw5lh4QMZAsttUBPW5OGoBUVA+lmsG9UkBKABwMSl3irrJSQsHEJTgNtBZXiI1YBINO+JiJaWOAJ3sGzzBpx1iNd9sARimLl0LEgpYO1KUFXid09bER913j1pmBwWU6W+oez30PjFkIGJyXABFQ44ppUcKjxh0Qe5JDsUfP8A8oeL9q2gpIDKSC5DUlSzq/HMR9A6R86/KPNH7RtYNT1pFKqYISA3eIqqa6AyBYLcsS5inPalszHPGCwyZvGGSrexyzNHYCmTnkBAbHPAlKOmOWMgdF/HCB3jLQZcxeJLunC2auaWYMGy36vEakV2Vbh/bKIbvn/SJN53woyJag1VzA7EM2Dx1D6s8VCLVjLFm3aPyeCWr/t7P/8Aaf8AW3uiAhTc40Tgk1bwXwOns+b+S8t62Mtqehl670gxfdHrjKymdNDAD0aDrriUNz1AOfJnfdPR7GqXNmh0iVJwoNQoiWmqh9XcNdaZ2143klINWGqvjN/byz6lPDRjLrqu3Bf2cupXlP8ASpb8X4C222ZgGmpPx/WKO02UzFBIzzZ3ADOSeO81iLalrnkJlYnfRTAA5kndxY5tzupEmXZJW0X1UpqrVuA0G4aZmEs+Om9bQW7JtwwkUoq8nsOTLl2WWSTuc+sotQDhuHeYy1qthnzQqYSACMCBUZjOoZ9+sLfd6FYStdHKsKdABhbma977ogWWaygoF9XcUgxeIUEqVPREsNh3rVqd5m2vlLSlc4s0EkhX2UnP7Iitvz6E8/ziwsiHb7qR/pEW9KfSQ6K2lzKbp7MdUj90f91f5RQWW0GWoLABZ6HIuCPfF708HpJIP+C/jOnRQJl0jjrY7Etx8m81JMtRSFLlMAo5lADBKt4Gh3UhE3osKxEYj1omvk5AYDKgbyhFSwKwgIaGRI1ltJlBgB2krf7oUGbUEKMPVPSEqEuXgKgUklWIAHMJDBnyqSWhy01hqkQhj7TaUrBKkHrCGxBTAlmxFLZ99YBaJ4UiWluwFAnfiVi7t0PhiZYgAkSrcDMlKUC0lGyNStIcZAsCphyAjpVslpCWSoFE1EwAqxP9auEN2U+MA6qG9S5guKwWdb8SVJIIClIZskpRiASAeCvF4fbb0xowMWCklLlyAElNTmpRd3gJkQxcuEFkRyY6FMdAM+guj4KZEobpcseCBE29JCly2SHIUhWnql/WpuzgVkkslLaAeQEElXwn6q89ycgSCrtZbJ48InZ30I8NRtkkqkrlqUQlCUSkKONgcCJgKWfa2lJZ9EmD2WQsyOrAQVpdJ9I7EpUCQQk4SCaDdAbXaUzAEsrtGobIpKH7WW3lnwiRZLaAokBSsZfIDClRxb6sZukNtgrEiXY5gmoUycKECW71ZjiZLN2sOvqxYxBk3qlQQWLLXgHPCVHwII5iGWW9utWkJBAOb/cKqcjR4i7skrItU5R85dMpAmXnbCo5Tlt3FvdH0ckx8wdL7ef2hbP/AJE7/cUPcIqlqNkdViIklLgvO/lT57UVk0aAAkb9Pz0i069XUgpzK1Gn3ECm4RSzVqxEmJTT05FMOPMsbYWlWfEX2JntmK8ot+ivRTG06cNihQg+txI+puHrcs5lx9HUzUSJkzsJQWT9cmYs1+zUU15Z3l43mlCS5ASMz8Z7uPn1qOHiv1am1lZehz6teUv0qW+t34ai3jeQQlRJZIzPs733a+eO/aC7XNCEJLVwp3DVSjVufFhxBaLbMts0Ilg4asDkBqpR9+mQ46mx2STYpJ45q9ZZ0A3DNhpDtLGS10gt2JuOEgkleT/LhJUuXZZWfM6qVw4ZsNIzF63wVrdf8KRkkfn58oW+7yUspUaKIJAPZSMRAPHLvjO9Y9SXc5vnCxWJUF1VLRIlhcM2+tqatlvbZQMiQTr1pPH0pFe4CIE0hKGA3F+DGniXibeMxrNZfuzv95UVcyY4Mc6p3lyXwjfTXZ9X8np1/paSefuMWNkABHIewCIPSH6A/GhiWlO1SOr0ntE53RX1FR0+Q8+Tu+bp9s2eYoQmLrp+5mysIJ9BLFPvTDpzjO2NSgNp+Dxx0ddkgVhq0gcoQz4jzbVAIeVtAlTjAuuG8eMJ85DQgsExQgVAzOhxnQALjhRzgLwoMABgYVXGBBdI5ajAAJSa6QsMUax0K4z6Ws6aB+EQ7BdSgtJWAwG/XPvzVFv1NY4oiSkK1yukXXMo+HIDN8jKrlrhWfCJFmu+YhYUlKBUggrUpknqqhxWiFsmjOIsZKqQUGDOGUppV0LSmWnZ9GoLGefoidN4m14jeWl2OxFBBUxZKRR/VlpSdK1B+DFhhhFCDM2OwsmaCI+VelKgbbaSNZ8893Wqj6nIIAYPUU7xHyhfRe0z/wB7N/3FGKk9RsNMmkWeWN65g7gERa9GOi3WkTZo9H6qT65Gp3IfxNMokXB0fE2VKXM7AKzh+uSqj/Zp3xc3tfCUAhJAAoojKlGDeFOUdilhlZVam1l66HJq4iV3Sp73d34ahLzvVKEmoAAqeGTDy9gjEW22TbZNCJYo9BuGqlfFPPrTPmWqaEIBbQafeVu90aqx2KVYpRJ7R7R1UdABu4d5iXaxc/CK3ItxwkbJXk9kOsVhlWKS5Lk5n1lq3cBw0zMZe+L5UtTnteqnRI/Pz10eVe1uVMUlRzKSUpeiQCp88ywFNfZFYmS52sOYcu/aDvTNvZBia+VdVSWhLDYfXrKurYa8Fgps+M5yUuczVSj3xVql7soub0swUJOdJMsDLco174iyrJX839wjnVYvO2b6T7It5IIs9l4JnP8A5yoqlGkai2WR5UgOKJmb9ZijqPOIqLAnXJtDDqR7XovgVOXZ9X8m46Qj/pvw/wApgs4kKJGhPnA+khazfh/lMHmSdpX3j5x0uk/oRg6K2nzIsyRjqXffyhqrPpErDRoYSweONZHZuRRZBz8YU2INElJBLQ2eoJIpBZAiELuBPCsNXdyXbCPCJ8qYCqm4+6OmCrwWQrlcbsS7MG5QqrrT9UeAiWvKESkwWArbRdSA1BU7hx/KO/Y8p+yDFnOl5Dj7jDZcsO790KwXKw3EgeqPAQNN0oPqinARfKZs4iNplBlAqDdKPqJ9kdFmo1hIjYZaq+WJADGZMChQjq0ljrUCsJL+VwFP0q6M/oxr3R5DNDqPFR84tbvsIwK6xWEEpD8akR0IVr6ZY+xhlRSV8z9z02X8sKB/er/yh+UGmfK+kUM1bhv7sagHdHkWAvvzaLG9SCspCQMJIfUtDVbs3yx9hOjqlml7npaflgQSwmzP8v8ASFV8ryQWM5bjfK/4x5ZYkELAS7kgHiCY6cCtTmp90PruzfLH2DqdbZn7nrFq+VhSZJmS1FagNkFCUgnMPR218s4806O3UJ84rm1BKlszYlP/ACuTlyiZc1wGakqWSlGSaOVMfYkb/wBWk2iciSCmWXOSlbh9UN7Y0U6EZWqzVl4GapWavSpu78d7Fjet9JAKUlgAxUKBtyW8PYIy6gu0LwhLv2Q+Wbk/FIeEKmqASHfIe/4yjR2WTLssoqVnqdVHQDcP6nhNqWKl4RW5XeOFjZayYtnkS7HJ2iCdSwBUrcOHPmYo586ZPVjP8KXoB3/BhLfajNKVr3Fk6AYiPd3wFM0jIwsRWSXV09EieHoa9ZU1bJlsutRKNklkIFGNWrv1MKi4l6oUO79BHW60KCksSPRoyP2Q8RxOVv8AI+cYqieZmym+yi5tNzoLYjMBShCaSnGykZnrAxzpA03SkCkxQ4GWR5LNOMBtlpUlQYtsI3fVENlXvNGR9g90FRPOxUmsiLhF040oBmkYU54Jhd1KPq5NxgyeigUKTx3y5ifaU18Yif2mnSwhQwEqS5xAmoJA1GkSJXyjT05olHuUPJURqqWbTy+CVNxy+r+Sb0lleiw/aSnzEJaLRtFgO0d+88YJf6nQOK0nxJjrQdpQbVXnG3pPeHIx9Fd2XMatLjL2wA5Vduf6QfINDSQ1Y5J1wRszGjjvf3Ry7PizOXAQQVrDFzKtAAiZBCu1odOXGOU75+z9Y6U714+Ygi0nSAGCUCdR+H9YQyzvT4H/APUPTTOOUfbAIHPxBss93A8YGFHgPGJM8hg9K+4xGwOX3QANE0h6CGGaoZgRIlMIHPFXEICMZx3CFgqUR0IZTz+gISW607/o/wDnFIqSAhSEBSz1xQGTUlKdACY2EnpOiYcSwRWtdO7KMvaJS5YxS1pczFqBQTQKSxBcZsSG4xpit+Rnk7+5VyJoJao7v1jYI6Dzp6TPTMlhKlLICsT7KlJLskjNJjI2WxqCwTWo14iPT7B0xs8qyJkuesHWBTpLAqmLVnV6KhxTcPUG1n9P8MrZOi81JK9gplhSiQTokmjpzpD7v6MnEDNIwjJI9b2OE+eXEaSz25HUrbaEwFLMRTe/4h/SM/fV9EOlFVakZjgG18vLo0aEVHPU2X3ObWrylPq6W73fgM6Q9IQgFCCHyJGmjBsu7LIRRWGaJqglJdR08Sa5UAd4rlXfPmKHo11y2S3jkOZjXXZd0uySypRdRG0rfrhTw88zoBFSnip+EUTahhIW3kyXIky7NLKlGup1J0Snh/U8KrBNtKsZSMIySVBIA/iI8YLIT85WFzSyUksneKN73MaSVaZQDOlgG90QxOJUf06a0J4XC/8A0qPVlDapGFSUqTKJCUgvMGoBoyqiufOA2yzhJDoCQQCGJqDqMRqMoqumFbUcNRhQzcot7nvVFps4ss9JxJHo1ijBILEfaDM2RGcUxgqk3G+vDzLZSdOmpWuuPkvEs5Nos4LTLOqaoJSXCiKYQz4VBm3w5d5WMJ/7FfPrFjzBjpd3yxMShawlkpKgaYsACBXIZENoAeZ0AnSFJqUNvxtrveFiKahLz4jw0nOF+HApU/MiomeicMmwF0swYV3CkSZMi6VetPTzH/ExbWOyIKVHXEvJX2lAa7o806UWhSbXNAUWSoAMS1Ep4mKavfZbSXYXI3qbnsExTGepCUsJZNHSQCSXSK4ioaZRNldEruzNrAH8P5R5reV5zUokYVqBMpyxIc41+5orZ95zMH0qnLumtO92hVO9u+HwOmuzt4/J6ffSaJAr6RHnAlrqS+ph941Ev95L84VMsVPGOh0nvDkYOiu7LmCEzVoaFVrBZpER1opHJOwh5W+UIZcNCW7MPwHWABUo+PCFMDnKIaHIZt8BE6YHygWJ+DQ9SmygQTWEyQ5anYfGRhgBEdgAUK7/ACh81JhkQZeGLW8cCXzeGLzY84QxwmCOherGkdAIy0tSC7yjlTCosOeJ3EFUkYRsKIc/Z0FSwNPCJSbnQWY01JWnyJEERd5FELCWyJmJqX+y+jGN8aFRJ9lmCVenp2kVlnlOsMGqMzTPlFjY7qxKK5g2HcBy6q8DRP8AQakSLJZZiVOubiAOQUS5DGu4Zc8uMDvG9CNlHa1I04D4pGmhQUY5qui8DNWrOUslHV+PgLe164XQjPIkaNoG18miklS1KIADk0bWCyEHEKAk6GvkYupYTKSVLYUq2X3Q/wAeENuWJl4RQ+zhYaayYkmSmRLKlGvrH3J4Zc+4NSWm2GarErsjsp+PODrtKp5UVUQAwG5yK86QsySwopKuDV8m9sQxFdRShT2JYeg7upU1l8DusZCKO76kZH8oGubuB8X8hBJk30aKDNQgXzndTlGSe/ovg1Q29X8hrWolSQwOymjO5IHeYtpaEWaXiIBmr0HlT1QWJ3nuMNly0o9Ks1wpwjc6R/qL9w50qrXPKyVEjxFBuja0qPbfee3l5mJN1+wu6t/Py/0tbP6VJSpTTGd9a18K1HfFZMUpBKVEgihGEe8QS0rKZrgsQEsf4RFjNQm0ICgR1ic93Ivpm26HKKr3S7y+6/0SlLD2f0P7P/ANst+GbMAKhU5BPvDxBUmUokq6wEnRm/SCW2s5efaOUBCFDIHwjDVSzvmb6TeRckT5ljs6ur6zEQJaWGEnZqfVmJL1MSrNdF1mkwEclTU+wlVe+INtKtgt/do8gYAlZ+qFcGfyMRqxWcKUuwbC8AHlgf4svwx08oDiY0LwS1F1S/3sv+YQJUotUHnG3pPvR5GToruSfmKrKArLgaflCqfjzh4THKOudKBGeXtg6ViAKWIHJXAIIvOvxlDyRpEafVvGHymw8ffCAcsMKwkpLiGrVkDCSZjEwDGzEsx5+UKmY5hVrBUBzjkHfAIVUoAQBKaF4kmY4gDd4gECKeJjocY6EMpkH48Icg1jo6PVR2R5eW7HLWQhTGKMZx0dGHG7G7Bbss7kG0vkPOA9I1bSBoxp4QkdBS/jMjP+WuQsv6NXJPmYjR0dGCey/OLOhDd8wyvokc1e6JN2B1pBqMSQxyqoPCx0J95egl3X6hr4UXFfikVgOcdHRoxn7rKMF+0iVeP0h/h8hD7pPpk8X8o6OhUv5C5jqfx3yEvv6TuB76xGs89QyUR3mFjoqxH7kuZZhv2o8i0t09QCWURsS9T9QRLsvYfXfrlCx0VVe+y2l3EWloO3L/fS/wCaISx2fjdCx0belO9HkZOiu5LmSJ+UAkGveI6OjlnW4BZizizMOGULHQhAbWmo5QGzDajo6DiHAS1Gph8lAYlhHR0LiPgBmhjTdCSVnedYWOgIj5yyNTDJazvMdHQwY7Ed8JHR0A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data:image/jpeg;base64,/9j/4AAQSkZJRgABAQAAAQABAAD/2wCEAAkGBhMSERUUEhQWFRUVGBcWGBgXGB0YFxgXFhgXFxccGhoaHCceFxkjGRgVHy8gIycpLCwsGB8xNTAqNSYrLCkBCQoKDgwOGg8PGiwkHyQsLDAsLCwvNSwpLCopMCwsLCksKTEpKSwsNSwvLCwsLSosLCksKSopKSkpLCwtKSwsLP/AABEIAMIBAwMBIgACEQEDEQH/xAAcAAABBQEBAQAAAAAAAAAAAAADAQIEBQYABwj/xABKEAABAgMFBAYFCQUHAwUAAAABAhEAAyEEBRIxQSJRYXEGEzKBkbEjQqHB8AcUM1JicpLR4RVzgrLxFkNTk6Kz4iQ0VERjdIPS/8QAGgEAAgMBAQAAAAAAAAAAAAAAAAECAwQFBv/EADIRAAIBAgQCCQMFAQEBAAAAAAABAgMRBBIhMUFxBRMiMlFhgZGxQqHwIzM0wdEUUkP/2gAMAwEAAhEDEQA/AMLYlorQjCCVEsCSSATXJqMB74ALTthWL1gCGoQ76ZjOm6kMs3VpfrHrkH4hn0MEUmUvQpJLlt24JcZ11EZ/qKrFsuZQlASy1FSWI5DcQKs+bpfWLmVeAwFHVhJSpe+hWxACkkY0kMljn552x2YKQOrJpjO6gDrzNGAGWeWZi3s9qlBKQENMSwVMJckKYpbQAGnfpWJp5It3KpK5pbrvhUoJcJShRVkciGYOqqqq1587i39KEoQCO1mX0Y+RD198Ys28SEBlOxIqey+7UUD90V1qvSYdr7QyOzkrM4neg031h/8AVUs4w93/AER6pN3Zubv6X9Ypi2e5nD890anrk4cTht/Isfa8eQXeUEg5OGIYVcjNRPIP7iI0NjviaAJZycUSC5SXY7VcXsZOhjTQxMlG0tSqpRTeh6CExxRFBKvNUtKScQABBCmOu06hT7XfFt8/BQ4qG7QFAW3GuflHQjWTM7ptEggRHl2xCjhBrubL9Ypp9vPrndVmoCcJ9la98C+fttnEAzUzSWflWlDXKKo4nNKyLHRsrs02GEwQlkXiloU4OJKS4yqAacIK0armewPBCYII0I0O4hmCEwwRoRodwMZfnSS0S5ykpCEpSpqpckaEniGyiVc/TKXM2Z2GUveTsK5E5HgfGE6YWCoWPWDHmn9CPCMLbbMRURyp1qlKo1c6saFOpTTseiXv0rs8hL40zFaJQQfFQokRg5vykzzMcLSB9UJGH21PN4z9us8yZTFhB0CT+cQB0dV9ZX4D+cVzrzm9XbkThQhBbX5ns1xdLZM9AxqTLXqFEAHikmhHDPnnEXpN01lWdLSyiYve7oSOJHaPAHnujzCy2SbLDBRI4o/WI1ruuZNNVn8BbzibxdRxy/fiQWFpqWb7GosXyhTysHrMepSoAJPJhTuj0GwdIZE1AUJiEFnKVqCSnxZxxFI8Ql9HlpLhavwH84npkzglsR54D+cRp4idPbXmOph4T8j0DpN8ocuTsSClStVkOkfdHrHiabniruP5Ql4x1pExBoWACk8mAB5RhJtwqUXK1kn7H6w+Rc65ZdK1fh/WE69RyzZiSoU1HLY9y/aknq+s62XgPrYg3Le/BnjBdI/lKBX1dmVhSKFbDEo9/ZHt37hk7TImqDYyH3IYnveK7+zx+ufwfrE6mKnUVnpyIU8NCDvuekdG+mqsQTaVApVkujpP2mGXlyjV2y+7PKQZkyagJFaKCieCQC5MeM2ayrR65LfZ/WG2qxKmdpZH8P6w6eLqQWXcU8LCUr7GrtPyqLKz1aZYQ+yFJxKbiXqY6MX+wftn8P6x0VddP/0y3qafgBXNJpBbMXd3aCqutaJYWtKgDkG5MS5fWI4nGhy0BqG3xVe+xIu5duwowooGYsNXJ7siS2+JgKBLSkn7RdTUr38oztmnB6gkeD/G6LmfP2EFk0ZgUuyWI3liWBD5mKZK2iIND5tqKWIQVJpUELqmpJJGrnMb24RJZUo4hUq2QSRRnPAJYJ8DxhJdo2nSooJGYfCBUd3xmYl2mwAJIJSwWqrMSAGSW7ia78t8r6aiVhq1EpGJRIBGdCBUFnoUhQqX8jFpMvlAWFBSsWyC/Z2cwc8VAODtFRafQzGxjsBylw1A4Yh3Az+DEsSEzAQAXSkKAIFRs7gKfnueJWaegaPcv7jv9RSZWF0gGpIpmHqavir3bosxeypYEsL2SRif6ormNajw3RjboQkliS7aZ6DPQAO8W61U0LN2iAST5t7xFbqSejY1FFt8/dOu7u5afG6DKnlKakZsx5fBfRxGYWsy1sRXeaBtG5V8Is7tl4y6lFLNocWvmNeXGJU4qPa+4S10PQrmvdM0BIGFQSCUk13eyniN8WeGMz0WnykzFIA2icy1Adx3FshuJ3tqsMdqlPNFM5042k0CaEaC4YTDFtyFgbQjQTDHYYLisVl92THJVSqRiHNNfJ48/vCW6kN9RPvj1IpjA9JLOlNpUEgBISgADLsJjHiIJtSN2Fno4mbNnrlDlIiesCIcxHGkZLGy4FaHga5JAiUpHjDkyngsMhyZdXZodMQM4IEFJh5MKwXIoQ5hCmJMxO4QNVWaFYBkyVkfjIwCbK1iXNVSGkQrBchBDmkNWnvES5ktsoEsOzQmgOEqOgjiOhZQMpb7YtVFqxZMdwbSASyo0BqeMSAkqSwDtWubf00g8m2owlCkAuQ2HZU9Tn4aRG9loiFxbHYgA8wKAozB8zE202iWlIMsYikkdsAkcUuSQHFDpDETEYyy1KyxBTFiwFCBU5DugdqmywSEJ1NcuAzyL72zinVvUgMWULBKQUqLGgZJGSiakk57tYtzPRLAU2IEMyq+qASW3EnnFPIlpZRShejHF3nMMase/OJiCpctUxZLhwHGbksruIbca1pDk9gsRRbUgYAjGjabE9FFnUGarAfplBLPOZAdWEpLYdcPacE8dPzgUm1KCtgJ2XIDDdyYlnA5iEmTkli+EVcV2S7t7n82i27aGkTjOKSVJoTTLPJuWkE+f0xs20zMHxEUd+W6KiTaVPSpOXHfpn+cLPn49GYVOeTt4AtDUFxQzSi3yyQSlxRlHdXSjB6/Bc8u8cOIFQ2myyYvWmYfwEZ2zSVKQHZQqzqqwYAYfdwi/uPozNWoFRQmWCCylbJGeQO1kTFkKLk0iEpKKuaK4L120BAX9bEdkYRiKitgSoMnfwozx6Skg1FRHmVrXKltgtAU2qK4krBUAdCHBG5ss2jQdELvmGZ1pUUowhkvhowZ0jX255u8dJWXZRjkr6mtaOaCYYTDE7kLA8Mc0EKYTDBcLA2jz/paD86W25H8iY9Ewx5z0tf53MbTD/ImKaz0L8Ou0VCk8YCsnTIawdIxQig2UZDdcAk6w5U3hnDxLaOUgNWEG5HUsgudBBBUVaG9U71+M/dBcDCEMCaZwBqvviUoDWGBD5wmBHUCmpggqKtHGU71+M4eEMM4AAKDZ5QHDVxEkgawwIfOExEcyzHQ9QrrHQrAZOaVJJOhrvz38a+cXlns0sy0rWQ0wUGlDXikApApmeUQbPZRMShQLJAVjUQ5AQagcSFJbiR3Pn2oKBIbCG2A7JQGCa8Se85xbKkknpw09r/nmZc7dkvUPNuZBS8tycSRhdwcVEtV2oz/AAEst3pXPEohK04gCUPQA6c2I1fPOJFgGBJAWAuYk4RmyCArxUQwfQa4on2KZgxBACQdsqYUQ7EDQLOItl2q0dqJU2oJLWT+35/RJT1bexXz7gUCVLKcZWAkVZg4IBBYgbIDs51zMMtd6OQizIU6mSokYlKqQkJDkA55O5NIspoUqalRcnJgMWFJBOZcBkvtNUk6xV2qd83UpZcKWSJSGCerlnNeEUSS5YbiTmQQKmpNW1VtX5r80DO1vuQLZJ6tZSFDEKKYuk0Y11au8biaRIlY+rUrYAlviKkgguaIFDidiQDkxqNT/sQzQcLUmEYlEsJdVBXEEcDkQKsIr7xt4LS0fRy6B81H1lHid2gAGgi1RS7XDh+eQlJvs8eJ1oCpaxLCgQFOCBqWGJ21ABzMGl3aThXMWlPWEhIU7rABrwSVAJBPPSp7ts6ChFoWdhDpI9ZS0l0pHDCpLnTIVIiBeFsMyYpamU9AQ4Sn6uGmQDUpFslGL124Ly/PuEW5aL1JFnvGYkgJDl9lxiIJagTk5NMvdGskW5CE9WtZVMSyyhLYElOYCswQDWmaS2QJobQU2f0qW62alKpYP90FpBJL+vUgbhXMjDX3YpfzhGEYi+pZxXG50GHE50D7oaioSy73+CLvON1+M3NltkgpUWDgpWrGVKBfZABOoDUIyyoKaux9JkJlky3LqSArM0DHZzwPhA4kkjN/KLwtYcSpZPVpL4i4K1H11bqM25t7vbXBaShK1THKENsl9sqDAODlRzWg4lMEZONTK9fEhJXhm9j2W7LeFgJqSlIKi1A7AA7lHaLNkl9Q84t45efkDFF0LvVE2zoL7aypStSVBsRUQGBOgyYACiWEjpRacEp0JKpqXmoCcx1QdSi/qsWb1ioJ1jVxsVXtG5YonJUpSQXKGCuBIcB8nZi3EbxBMMBuyUgSkdWcSVALCjUqx7RUTqou55xWWgkWlUlCwPnAEwsdpASMMwjioBAG5lHSBA3YtpawoOkgitRUULH2gx510okva5p4p/kTHpEuUEgBIAAAAAyAFAPCPOek7/PJtaOnxwJimq9DRQWpXJs+kIqzEB/CAdJ74m2eVIMiauXj60qwqKXKepAds2dXiYz8npnbD/6qd+MmMl2zZojSFDmG2qVhqG8Wil/thbf/ACpv4jHDppbf/JmeMGorom2udwbd4GGSpzgur2xTXj0itE4ATZqlgFxiCS3ezxXfP17/AGD8oYXNWu0uM4STaACzxkV3mt8/YIeLwXv9ghAai0WkNQ1gcqYSC5jPC1LOvsh6bQvf7IBXNAq0UzhkucAW3xRGeps4YbSrf7IAuaFU1O+OjLm8DvjoA1J8tYlIVKSXCNpRf+8UwDV7KUhnyck6tALrmBK1rWAUAYSDTEo9hPiAotoOIjbdAugPX2X5ySh5hUBjS7BKikgBtSM+Ua6R8nuEfSpA3JRhGj0cbh4CNkFTzKpKVrcNWYpdZrGMW78dEeZpsgmryONYSlRSX2lMUswoxqzAOwdsut1kWtklMzC4xKQgvMUHAVXIJ5VcnNRj1hHQWX60yarwA8C8SJfQez641c1D3ARCMaEVLtt38garu3YSt5nk12XXNlkqYsAAlCiA5BYA4lOEAZ8AwzDR5vRybMUpcxMtSnJBx7SjucFgnu7o9qkdDrKM5ZPNSvcYmSujdlTlJR3urzJgX/MoZVm+yDJiHLM8v3PILRYJnVIQkoBCRiqTiObOzhCdBw3ARlpfRScpbzNkOMRGgLMwPaUSWAGuZAcx9KSrulDsy0DkhI90eY9NLUoXlMQgA7Msh2CUvLTiVQVLFvLMvXPK0lRi9OHj5e+vuSUZ005TktfzxMXel2kYWBShKKIqyQkku7Oo0UVHUuREO7budJtBGNgrDLwjbI1U1CkGmQdSWqAptb8zBUFLYgAhiS9UkEOAwfJ65k1iEbqWo7UxKRkyAWAZmDijCgFMtXMOFHEShnlB5vC3r9ip16cXlUlYytslLUla5m0sFKjVz6R9xNXA41G+DzJqZKTLNZigOtYjZGksF+RU3AaObywdHzKMxQm7R2UMNlKCXep7YZLbs8wIhT+hySokTixJIBS58cVecaf+Wu4p5XmI/wDVRu1m0INlQZqE9W1FKSonsoSAFYjwYnvDDNoW13piOFAOFNEHIl81FqBSvZQZAAXEro4hMkyhMWMZdZAG03ZDPQBzzJ4COsnReUjMqW4arM+hoPfE5YCs0rLV76kFjKKbu+WhafJzfKZKwoy1KDKlkIzCsTyy2uILKBvMeoIT1YJnKAnTgXOiQAcKEvmlLnmSTrHmFgsqJKkKQFOhYmGvaKeziYAsl1MAfWJ1i+t/SmZPDLTL4MCGqDTapkIveErZVa1+ZQsXSu97ci8ue90yJcyUaiU3VJHrBRISgH77iuQY6RKt92qlyRO7c+WsWhRHrkDDMQn7PVFSUj7KdXjIWu2LVtTAABUkukVoXfPMjvO8xI/t6tLPPlkBqHAX4HWrMTxhvDTWt156ijiYPSz8j0SUsKSFJqCAQd4NR7I806TVtk7TaHfspg939LZ0oAApKUCiCGG+hoocID0hINsnb8fuEY8VSlSsnxOhg60at2jO9PRsWYcJ3nKjJBIFI1XTw7Nm+7N/mRGRUuMK2Nz3JCTBGEBCzkkEngHgWMl6GmfD4MSIhFkQApyoS+gzPARylncfCGqmmEMMq7XcpxEYUkNUOQo5sKbKg7CvtDMkgAs7pKHJyOME0pTLvEMmTllTkqehqS9Mj4QhmEgAkkDIPl3QAERMakGSYihYgqJgy3eMIAwTCTkNAwRrHLO6AQBUkGOjlKjoBn0R0IWhdhlKlgBBCyABhH0ixlplF+ERnPk9DXbZW/w38VrPvjTlJh1HeTYQVopCYYcUwrQ7DESQjUhWhSI5AgATDHjHyjdam9Ji5akBxKTtAlvRoBObcY9pWI8O+UM47xtIOQShI4Hq5RHtDeyIyrTo9qDsyupFSjaSKr55aDi9IkBJDvLCRtMAXLg5mj6RFVe0xRAlzyt1BLiWkJqWJepYcoNYbuaWpJJUZhSTifMnIVDj2mI8zDhUlKw4xJDpwkBNQzdnx0PIynj69o2m/wAdjLHD0rtZUdeVtmy0BQtBU6iMgnsgbhV3B0yioVf0/wDxFHvaJ1vudQlJSzekWosCRVMsBt4OhesVk+6Vp2gQoDUA+TRdLFVNFneyJQo09eyt/AmWm2zQJfpV7aMR2jmVEDXJhDJVuGFWNcwq9VlqZ953198BvJyJAGZko9pUffCGylwkVUWA4E5OfzgrVp5rZnwHTpwtsiRaJVJVVOtOLU1UtQA9kaq5ej6ZSQqbLR1oIIJd0MKk1bE+jUZ88i3LcgSmVMmA40oSEg+rmXUPrOabmeH3neIALFgMz8eUdSjRs+uqvTgvTdnNq1nP9Kl6v12I95zksQAMIG1R/Z4DujX9BLou5VlWtUiUrqy6lrQksTUAEuXyNN4Ado84Mxc5YRLevcG1JOjanl36NVrFlkMVbLlTZBUwjCGHJgBufjFcXPFzclpFcSxuOGiorWT4HWqYAgl3cHyi1vOYFWmbz9w+O6KK8aS1cKeAbhFraC89ZGaiD3MIs6U+kXRX1FR0+SwszfUmH/Wn8oyAEa/p9nZwf8JX+4qM5YLMFrSkuxfLOgJjjo7L3J90KwyVYlKlp6xJCkKZS1MwQ2aktXMAVgnWhKlJUQPnE6alW4SwpSEnhtqKv4IhouxBnS5JKsZpNNGSoh8KaVbU5bobZ7lBRKUpWEzVpThA7KFglJ5lnA3ERNNlbsMmzpibOpClKDTFIIxHIIqn7r6ROt8wJ+dAEFS0FSjuDoCU+BUo8xuirRcayBiSUKK0oGIMKhalF+GGGGxSilXVLUSkFRCkhIUkZlLEs2bHSFcZYWso620MV4hLU7gYckOxd92kAtypuA9Xi6jBQpGy2HaxfafE71iNa7vRLBCpiusAqkJdAJrhKsWda0YQy1WGUlCFCYs43YYAKJUEqJ28xmN/CEMn3kNlQl+qJapw9Yjq0YDxljUaGpzo6VZvRiVsYlpx1UOsE0sqWkJzbAG5r4RXm5CFhJWxVNEpJbtAgHHnkxRTjwhEXWFYMMwkLmdU5RhILJL9ov2hDEWd1qdEupRVSWwg9aSFHPPZFDpQaxUoNIWVdi+rEzE22EJD5uSHzoHBHFjBZljCASJgVhXgUMJDKYnXMUMRGQFCsdD1CsdCGfQPQktd9l/cy/aH98aWUtxGd6KH/o7MP/Yk+PVpi4TNw5lh4QMZAsttUBPW5OGoBUVA+lmsG9UkBKABwMSl3irrJSQsHEJTgNtBZXiI1YBINO+JiJaWOAJ3sGzzBpx1iNd9sARimLl0LEgpYO1KUFXid09bER913j1pmBwWU6W+oez30PjFkIGJyXABFQ44ppUcKjxh0Qe5JDsUfP8A8oeL9q2gpIDKSC5DUlSzq/HMR9A6R86/KPNH7RtYNT1pFKqYISA3eIqqa6AyBYLcsS5inPalszHPGCwyZvGGSrexyzNHYCmTnkBAbHPAlKOmOWMgdF/HCB3jLQZcxeJLunC2auaWYMGy36vEakV2Vbh/bKIbvn/SJN53woyJag1VzA7EM2Dx1D6s8VCLVjLFm3aPyeCWr/t7P/8Aaf8AW3uiAhTc40Tgk1bwXwOns+b+S8t62Mtqehl670gxfdHrjKymdNDAD0aDrriUNz1AOfJnfdPR7GqXNmh0iVJwoNQoiWmqh9XcNdaZ2143klINWGqvjN/byz6lPDRjLrqu3Bf2cupXlP8ASpb8X4C222ZgGmpPx/WKO02UzFBIzzZ3ADOSeO81iLalrnkJlYnfRTAA5kndxY5tzupEmXZJW0X1UpqrVuA0G4aZmEs+Om9bQW7JtwwkUoq8nsOTLl2WWSTuc+sotQDhuHeYy1qthnzQqYSACMCBUZjOoZ9+sLfd6FYStdHKsKdABhbma977ogWWaygoF9XcUgxeIUEqVPREsNh3rVqd5m2vlLSlc4s0EkhX2UnP7Iitvz6E8/ziwsiHb7qR/pEW9KfSQ6K2lzKbp7MdUj90f91f5RQWW0GWoLABZ6HIuCPfF708HpJIP+C/jOnRQJl0jjrY7Etx8m81JMtRSFLlMAo5lADBKt4Gh3UhE3osKxEYj1omvk5AYDKgbyhFSwKwgIaGRI1ltJlBgB2krf7oUGbUEKMPVPSEqEuXgKgUklWIAHMJDBnyqSWhy01hqkQhj7TaUrBKkHrCGxBTAlmxFLZ99YBaJ4UiWluwFAnfiVi7t0PhiZYgAkSrcDMlKUC0lGyNStIcZAsCphyAjpVslpCWSoFE1EwAqxP9auEN2U+MA6qG9S5guKwWdb8SVJIIClIZskpRiASAeCvF4fbb0xowMWCklLlyAElNTmpRd3gJkQxcuEFkRyY6FMdAM+guj4KZEobpcseCBE29JCly2SHIUhWnql/WpuzgVkkslLaAeQEElXwn6q89ycgSCrtZbJ48InZ30I8NRtkkqkrlqUQlCUSkKONgcCJgKWfa2lJZ9EmD2WQsyOrAQVpdJ9I7EpUCQQk4SCaDdAbXaUzAEsrtGobIpKH7WW3lnwiRZLaAokBSsZfIDClRxb6sZukNtgrEiXY5gmoUycKECW71ZjiZLN2sOvqxYxBk3qlQQWLLXgHPCVHwII5iGWW9utWkJBAOb/cKqcjR4i7skrItU5R85dMpAmXnbCo5Tlt3FvdH0ckx8wdL7ef2hbP/AJE7/cUPcIqlqNkdViIklLgvO/lT57UVk0aAAkb9Pz0i069XUgpzK1Gn3ECm4RSzVqxEmJTT05FMOPMsbYWlWfEX2JntmK8ot+ivRTG06cNihQg+txI+puHrcs5lx9HUzUSJkzsJQWT9cmYs1+zUU15Z3l43mlCS5ASMz8Z7uPn1qOHiv1am1lZehz6teUv0qW+t34ai3jeQQlRJZIzPs733a+eO/aC7XNCEJLVwp3DVSjVufFhxBaLbMts0Ilg4asDkBqpR9+mQ46mx2STYpJ45q9ZZ0A3DNhpDtLGS10gt2JuOEgkleT/LhJUuXZZWfM6qVw4ZsNIzF63wVrdf8KRkkfn58oW+7yUspUaKIJAPZSMRAPHLvjO9Y9SXc5vnCxWJUF1VLRIlhcM2+tqatlvbZQMiQTr1pPH0pFe4CIE0hKGA3F+DGniXibeMxrNZfuzv95UVcyY4Mc6p3lyXwjfTXZ9X8np1/paSefuMWNkABHIewCIPSH6A/GhiWlO1SOr0ntE53RX1FR0+Q8+Tu+bp9s2eYoQmLrp+5mysIJ9BLFPvTDpzjO2NSgNp+Dxx0ddkgVhq0gcoQz4jzbVAIeVtAlTjAuuG8eMJ85DQgsExQgVAzOhxnQALjhRzgLwoMABgYVXGBBdI5ajAAJSa6QsMUax0K4z6Ws6aB+EQ7BdSgtJWAwG/XPvzVFv1NY4oiSkK1yukXXMo+HIDN8jKrlrhWfCJFmu+YhYUlKBUggrUpknqqhxWiFsmjOIsZKqQUGDOGUppV0LSmWnZ9GoLGefoidN4m14jeWl2OxFBBUxZKRR/VlpSdK1B+DFhhhFCDM2OwsmaCI+VelKgbbaSNZ8893Wqj6nIIAYPUU7xHyhfRe0z/wB7N/3FGKk9RsNMmkWeWN65g7gERa9GOi3WkTZo9H6qT65Gp3IfxNMokXB0fE2VKXM7AKzh+uSqj/Zp3xc3tfCUAhJAAoojKlGDeFOUdilhlZVam1l66HJq4iV3Sp73d34ahLzvVKEmoAAqeGTDy9gjEW22TbZNCJYo9BuGqlfFPPrTPmWqaEIBbQafeVu90aqx2KVYpRJ7R7R1UdABu4d5iXaxc/CK3ItxwkbJXk9kOsVhlWKS5Lk5n1lq3cBw0zMZe+L5UtTnteqnRI/Pz10eVe1uVMUlRzKSUpeiQCp88ywFNfZFYmS52sOYcu/aDvTNvZBia+VdVSWhLDYfXrKurYa8Fgps+M5yUuczVSj3xVql7soub0swUJOdJMsDLco174iyrJX839wjnVYvO2b6T7It5IIs9l4JnP8A5yoqlGkai2WR5UgOKJmb9ZijqPOIqLAnXJtDDqR7XovgVOXZ9X8m46Qj/pvw/wApgs4kKJGhPnA+khazfh/lMHmSdpX3j5x0uk/oRg6K2nzIsyRjqXffyhqrPpErDRoYSweONZHZuRRZBz8YU2INElJBLQ2eoJIpBZAiELuBPCsNXdyXbCPCJ8qYCqm4+6OmCrwWQrlcbsS7MG5QqrrT9UeAiWvKESkwWArbRdSA1BU7hx/KO/Y8p+yDFnOl5Dj7jDZcsO790KwXKw3EgeqPAQNN0oPqinARfKZs4iNplBlAqDdKPqJ9kdFmo1hIjYZaq+WJADGZMChQjq0ljrUCsJL+VwFP0q6M/oxr3R5DNDqPFR84tbvsIwK6xWEEpD8akR0IVr6ZY+xhlRSV8z9z02X8sKB/er/yh+UGmfK+kUM1bhv7sagHdHkWAvvzaLG9SCspCQMJIfUtDVbs3yx9hOjqlml7npaflgQSwmzP8v8ASFV8ryQWM5bjfK/4x5ZYkELAS7kgHiCY6cCtTmp90PruzfLH2DqdbZn7nrFq+VhSZJmS1FagNkFCUgnMPR218s4806O3UJ84rm1BKlszYlP/ACuTlyiZc1wGakqWSlGSaOVMfYkb/wBWk2iciSCmWXOSlbh9UN7Y0U6EZWqzVl4GapWavSpu78d7Fjet9JAKUlgAxUKBtyW8PYIy6gu0LwhLv2Q+Wbk/FIeEKmqASHfIe/4yjR2WTLssoqVnqdVHQDcP6nhNqWKl4RW5XeOFjZayYtnkS7HJ2iCdSwBUrcOHPmYo586ZPVjP8KXoB3/BhLfajNKVr3Fk6AYiPd3wFM0jIwsRWSXV09EieHoa9ZU1bJlsutRKNklkIFGNWrv1MKi4l6oUO79BHW60KCksSPRoyP2Q8RxOVv8AI+cYqieZmym+yi5tNzoLYjMBShCaSnGykZnrAxzpA03SkCkxQ4GWR5LNOMBtlpUlQYtsI3fVENlXvNGR9g90FRPOxUmsiLhF040oBmkYU54Jhd1KPq5NxgyeigUKTx3y5ifaU18Yif2mnSwhQwEqS5xAmoJA1GkSJXyjT05olHuUPJURqqWbTy+CVNxy+r+Sb0lleiw/aSnzEJaLRtFgO0d+88YJf6nQOK0nxJjrQdpQbVXnG3pPeHIx9Fd2XMatLjL2wA5Vduf6QfINDSQ1Y5J1wRszGjjvf3Ry7PizOXAQQVrDFzKtAAiZBCu1odOXGOU75+z9Y6U714+Ygi0nSAGCUCdR+H9YQyzvT4H/APUPTTOOUfbAIHPxBss93A8YGFHgPGJM8hg9K+4xGwOX3QANE0h6CGGaoZgRIlMIHPFXEICMZx3CFgqUR0IZTz+gISW607/o/wDnFIqSAhSEBSz1xQGTUlKdACY2EnpOiYcSwRWtdO7KMvaJS5YxS1pczFqBQTQKSxBcZsSG4xpit+Rnk7+5VyJoJao7v1jYI6Dzp6TPTMlhKlLICsT7KlJLskjNJjI2WxqCwTWo14iPT7B0xs8qyJkuesHWBTpLAqmLVnV6KhxTcPUG1n9P8MrZOi81JK9gplhSiQTokmjpzpD7v6MnEDNIwjJI9b2OE+eXEaSz25HUrbaEwFLMRTe/4h/SM/fV9EOlFVakZjgG18vLo0aEVHPU2X3ObWrylPq6W73fgM6Q9IQgFCCHyJGmjBsu7LIRRWGaJqglJdR08Sa5UAd4rlXfPmKHo11y2S3jkOZjXXZd0uySypRdRG0rfrhTw88zoBFSnip+EUTahhIW3kyXIky7NLKlGup1J0Snh/U8KrBNtKsZSMIySVBIA/iI8YLIT85WFzSyUksneKN73MaSVaZQDOlgG90QxOJUf06a0J4XC/8A0qPVlDapGFSUqTKJCUgvMGoBoyqiufOA2yzhJDoCQQCGJqDqMRqMoqumFbUcNRhQzcot7nvVFps4ss9JxJHo1ijBILEfaDM2RGcUxgqk3G+vDzLZSdOmpWuuPkvEs5Nos4LTLOqaoJSXCiKYQz4VBm3w5d5WMJ/7FfPrFjzBjpd3yxMShawlkpKgaYsACBXIZENoAeZ0AnSFJqUNvxtrveFiKahLz4jw0nOF+HApU/MiomeicMmwF0swYV3CkSZMi6VetPTzH/ExbWOyIKVHXEvJX2lAa7o806UWhSbXNAUWSoAMS1Ep4mKavfZbSXYXI3qbnsExTGepCUsJZNHSQCSXSK4ioaZRNldEruzNrAH8P5R5reV5zUokYVqBMpyxIc41+5orZ95zMH0qnLumtO92hVO9u+HwOmuzt4/J6ffSaJAr6RHnAlrqS+ph941Ev95L84VMsVPGOh0nvDkYOiu7LmCEzVoaFVrBZpER1opHJOwh5W+UIZcNCW7MPwHWABUo+PCFMDnKIaHIZt8BE6YHygWJ+DQ9SmygQTWEyQ5anYfGRhgBEdgAUK7/ACh81JhkQZeGLW8cCXzeGLzY84QxwmCOherGkdAIy0tSC7yjlTCosOeJ3EFUkYRsKIc/Z0FSwNPCJSbnQWY01JWnyJEERd5FELCWyJmJqX+y+jGN8aFRJ9lmCVenp2kVlnlOsMGqMzTPlFjY7qxKK5g2HcBy6q8DRP8AQakSLJZZiVOubiAOQUS5DGu4Zc8uMDvG9CNlHa1I04D4pGmhQUY5qui8DNWrOUslHV+PgLe164XQjPIkaNoG18miklS1KIADk0bWCyEHEKAk6GvkYupYTKSVLYUq2X3Q/wAeENuWJl4RQ+zhYaayYkmSmRLKlGvrH3J4Zc+4NSWm2GarErsjsp+PODrtKp5UVUQAwG5yK86QsySwopKuDV8m9sQxFdRShT2JYeg7upU1l8DusZCKO76kZH8oGubuB8X8hBJk30aKDNQgXzndTlGSe/ovg1Q29X8hrWolSQwOymjO5IHeYtpaEWaXiIBmr0HlT1QWJ3nuMNly0o9Ks1wpwjc6R/qL9w50qrXPKyVEjxFBuja0qPbfee3l5mJN1+wu6t/Py/0tbP6VJSpTTGd9a18K1HfFZMUpBKVEgihGEe8QS0rKZrgsQEsf4RFjNQm0ICgR1ic93Ivpm26HKKr3S7y+6/0SlLD2f0P7P/ANst+GbMAKhU5BPvDxBUmUokq6wEnRm/SCW2s5efaOUBCFDIHwjDVSzvmb6TeRckT5ljs6ur6zEQJaWGEnZqfVmJL1MSrNdF1mkwEclTU+wlVe+INtKtgt/do8gYAlZ+qFcGfyMRqxWcKUuwbC8AHlgf4svwx08oDiY0LwS1F1S/3sv+YQJUotUHnG3pPvR5GToruSfmKrKArLgaflCqfjzh4THKOudKBGeXtg6ViAKWIHJXAIIvOvxlDyRpEafVvGHymw8ffCAcsMKwkpLiGrVkDCSZjEwDGzEsx5+UKmY5hVrBUBzjkHfAIVUoAQBKaF4kmY4gDd4gECKeJjocY6EMpkH48Icg1jo6PVR2R5eW7HLWQhTGKMZx0dGHG7G7Bbss7kG0vkPOA9I1bSBoxp4QkdBS/jMjP+WuQsv6NXJPmYjR0dGCey/OLOhDd8wyvokc1e6JN2B1pBqMSQxyqoPCx0J95egl3X6hr4UXFfikVgOcdHRoxn7rKMF+0iVeP0h/h8hD7pPpk8X8o6OhUv5C5jqfx3yEvv6TuB76xGs89QyUR3mFjoqxH7kuZZhv2o8i0t09QCWURsS9T9QRLsvYfXfrlCx0VVe+y2l3EWloO3L/fS/wCaISx2fjdCx0belO9HkZOiu5LmSJ+UAkGveI6OjlnW4BZizizMOGULHQhAbWmo5QGzDajo6DiHAS1Gph8lAYlhHR0LiPgBmhjTdCSVnedYWOgIj5yyNTDJazvMdHQwY7Ed8JHR0A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data:image/jpeg;base64,/9j/4AAQSkZJRgABAQAAAQABAAD/2wCEAAkGBxQTEhUUExQWFhUXGBoYGRgYGB8dHRkcHBkdHBkbGxgaHSggHhwlHBgXITEhJSksLi4uHB8zODMsNygtLisBCgoKDg0OGxAQGywkICQwNCwsNCwsLCwsLCwsLDUvLDQsLCwsLCwsLCwsLywsLCwsLCwsLCwsLCwsLCwsLCwsLP/AABEIAMIBAwMBIgACEQEDEQH/xAAcAAABBQEBAQAAAAAAAAAAAAAEAAIDBQYBBwj/xABIEAACAQIEAwUFBQUECQMFAAABAhEAAwQSITEFQVETImFxgQYykaGxI0LB0fAUUmJy4QeCsvEVJDNDRFOSs8I0g9IWVGNztP/EABoBAAMBAQEBAAAAAAAAAAAAAAABAgMEBQb/xAAwEQACAgEDAgQFAwQDAAAAAAAAAQIRAxIhMQRBE1FxgSJhodHwMkKxFJHB4RVy8f/aAAwDAQACEQMRAD8A8dF06TsOX69KntDpuT/lUAAiBv8AjU1tgNo/HaKQhqK5cECe8NBvuIA8amt32QqM05SdDtrvpTHvlW7pI8QecQT6+FOVgNdCdPLbpSY7CcJjWGs8o00mTt6zU1+9mO5JjfwjYn5UFhDmbkPTTapWaDm1kUqViZ6p7AY23hXZrljEXL5QqtpbWaIbVQTs2pn3Y21NbzG+2tqxmDAZyoc21g9mx+67iBmI1jca7iK8c4JdYlHv37hXvkKjNMkE96GACsxIPnroTR9vGK3alrdq1KQi21IRSANlB05jX94mieWNbcgkz2ngmP8A2hu2FtAmTKG3fMTJUmPd228KxPHw6PnvK5YlkcjU94Hs0nbKYBMD7gjWqTh3tLibKnI4CsVhQAVkRM6aSBsDNOxnFziGY3e8bqgTEJb197KskhcyazPnNT4ilt3KSdlQCWOVd88by2vOOYETPjWiXD37K5O6qlNe0hwHALQFiBPSCATyqtBXDjOhssS4UruwgkhlDd4aZTPKRpzqwsXcReVUtNnuEgiVHdRJKmY+8zR8Z0iFCCj6je/BWYjhTKv2v2WZCUDSSxmB/LMRJiirGKNiHdmJWIyXYAYEyGEaloB8Kt3e7cxCftmFVmzqucGFACnQ65ScobpEHpU2D4NhsS18rae2UU5VDZhKmWyiNYMeebxqlCv0h6mbw/Fb9y9bU3nSWGUyRlzH3tPA6+Fa5uKXLd6x+0OWIYktMKSDlDKdAQQy6CR72nOsu1y2l221zvplgj73d01IO4I35qB0FWOO9pFfDwLam8e4oAGW0u5CxzPXz9VF6bthR6Fb4ml4JcW7kUFSR1klcrzyJEDy5yKuq8pwPGu27C1cui2oV0Bk94RCZgNyI0k6nQSdK0XD/adbdpbalbl0uqonuypEz7ggRtpWmpUJo2lKsrgPapu2WzfQIzxoNcpJMAkEydp0WK1VCdiFSpUqYCpUqVACpUqVACpUqVACpU19vypuHuBlBH6851oA7deBz9KiuuQCSNhMgjl0mm8SsK9shjHMGYgjYz51TYbjlhU7O5cCskTIIB6RIG/7o2qkJsNHEhyt3CORj+tKgv8A6ywo07T4KT865Ra/GT7nyfbNTIdtP6UOh3qYHl4a/OoZQmQaE8yTHhyptuDU11wFB5n9EVw973RB+vxpWBJbQAmJjYePp8qLtOGcgmIaZPhp85oIEh9iddvHnVkmGKutz7p3DcvDl8aibGX2ANufdzA6QCVMnnIOlS4Syoy9qSFPMakjnpyNVti8ZnWPu9AdOXWpTdJMcvL8OVcbk1saqi8xdy3K5HuMpgksRmJAAKZBoMuYww3zedPwol5CD7MHMjttEh4gzA1Oo671W8O4iLZ7yhoGmbWOmh9ehBgg1LdvJIYCSVOaCO8SSRPSNvT0rVTWzYaTa8K4YuIZntZESLYcSTAcrHKQQABAiMp5GtDavWuHqrgKue0NCDoQJkxICnqOc7yI8zwGK7IEsZmCbZ91spDIGj3gTyPIGd62GG9pVxDlcQxQBrZt3IEDqGmdCZJ6bdZ3jng1vyQ4soOOcXxFxl7W8LhWGyqQAsicsDdgYnpBq+4V7R/s9oFgiko6p2YGYyFliCdxkU67yfKsNxe8FxLm3OUMcnkDpME1DjsXnftGOZiROwnkdevj61CyU2VpCrt7MSVkgzrrvu0jrPjsPGj+FwO92yrOWW1zA+9CxqIyhc22tDu4vWwETVFAJG5iZ0A/mOY8t6i/ZQtlLudO8x7knPAjUjYDprz50mqdlXZY4fItxbgYXcjAlW7srEkhs0BQZ56aHmausLYwuRmy3VYjumJCEk6g6AQO8J32nSs9wUEYlVCq8GSpOjADMV3AJidOZEeFG3/aC7dW3aBIS2I7o0KxJMBQYjMZ6U00lbE7Lpbty/bCi2C9oZjeJ+0uCYQaT4gjUCNdq9A9kMW13DKzPnMkZoiQDGuu/lXnWH45N3tLSle7kYoAvdJWGTuyHIGu/STIovA4+9iLzWrbi0C5a2jdwB5+7Gu2Y9DWkWiWj1SlVbwhr+q3srABYcaZjHeBWNIPPnO1WVaECpUqVACpUqVACpUqVAA2JcKQeuny/W1Mw9gWlIEZR7oA2HSen513GkMrID3o02kfH9a1RXeJvcsaBdVOcMNtwRBOkMI5jfXSmAG3Ev2m04ebb5ibZLwDElCQSI1BHXu9Dr577Q4+7cumbctMQDI3kc95E6nlyrdY7BFQt640mQoVZ+6ZUSdCPeiRG3TXH+1GPUYgyIMq5BVRoCO7pvmMkzpqduSlwSYO6L4YgqZBIO+8/WlW2x/GcM1xiNATMCQPh471yo0wGeP2RptvUltZPrTc5/CKfaIBmJ9apgMvzA8z+FSW22Ow+v661x9lA/XjUaHfSlygD8NaJ8oIJ/CKPbDkqRpJgabERqT0OlCYBtI09dZ8vHWjyr8xp1gxrsJ9D8Kwm3ewBODtsiDnHdk7D050JdvkQR056act9Kmv3GgjUNmyEHTXaDzn0+lDYzAOruhMFB3iDsCoM+IKnlUQwybtofiJdwyzc0Mco1B213FT27mnKCOlDXMKbbIkjvqrL5MYEjr1oq/hMjujMTlfICBGY+A1gdR50n0826SH4sVvY3P+e9T4dwe9J00I3/y0FOThw7c2iTlUTIgH3QSOnhtU1jhyrjFtgnISuYHn9nm35GSfT40Pppte9e41mgnv5WDYzMBMH5eP61oJbuqiTEz8No9SPhV9gbaNdNpzAZTJnY5SwOm+w0qtxqNabJqrbsRuNSIkdCIq44XFNy7fyHjKVae4sLcIkiZPjuOmnLaiRZzOe8oBBIJBAELMHTwjzioLeJz30CCFLJmBAAnui5EdTJjQCfCKJTENavmD3BdMroSQpYAgHoGMeNOlW72DW7qgaxcc7SCuogbR9OtWeDYwbcHO4AUHoVzTOwAGs8w3hNaPiKW2gIqDOM55CDJXI3IAEiPAUZiuC5DbbuwvcK7PIUy2olhBVfDSuj+mpJ2Z+PbaLD2W4PZw6rculbjOAAgYHuMFOoaAcrcvCan4nizdxQe1m7M2mQkgKEP76nVpBA1A0gdZqjtYtQylS7JCEu09wgRkUsJABKmBMx5zfY3F2rbW5uQ4XNmUSCoACodDpliD4axWiglENds2nBWJsW5fOco7/wC9HOfGjayfs97QoMuHeVcARKgDXZRB1O+w69K04uVNeRSJaVRh6dmpAOpVGblN7WnTAmpVB2tNbEACSYAopgB8euNbAvKARbkvqB3Oe8Dbx5VU8MxgvO7WhCksNtC3elhoJMgzM7cpqzxOLS6jLuCAR0bSdRzB6V55jOKth8U6oQq5SVGVQFJUgKI92G7M7ahQTtJb2W4rLHFKLdso12CV7W0z7amTCiNQZ01POIgDzLjeIDlADqBG45ExMc/H8pNnx7GBQ6Zs7liZzAoF1ywI0MaadDtMDO23BDNmCssEHmxn7o2AG8VlN26AacI374HqR9KVSriEIBzqNBoQN+ewiuUtIrRjktz6b1c8G4R2mUsSFbPB/lBJ+Yiqi2JrVezuNY2uzIXLbF1lMd4EoxYTMRJnaurBGMpUzLqJSjC4gQ4Ip/ZvezXmdPBYCsDpqZD9eVFYHh1pxhiLQ710o/eLBgoGuuwJ5ePSrSwAf2Uf8rEhPjYDfhQPB7jAYQHZrr/KPl7tdHhxjKn+cHK802tvzkKw2EU3WVVAnCrEDTM2589aGsXWS89sAkMVtneBluqZ8+6YnkT1ovDXRbvO0HSzbaBrPukgePhT8bhkXEXCDmU3UuIwJyqHbO+aNiJIg/DUGs8qpKvPf03HCW7vivsCXsQpxLCCO+zkQQdZeYHgQfEVZ8SuWSbiv3DfsWXtmDBKjIVMAwSLYHx8JbjL1t2S6xVbqBrRk/7RQD2TgzEx3TOvu8hQ+NvhrdkMyhlRxJBOmbuEFQZ3cGOYrKUqv5/xx/DGktvl/wC/yiHilrNfw8Roln4ZqN4rhW7a27e7ccMpGmubvAjkRIkeIqG9fTOhLqoCpEzrA0Of3QCNRJ0qwXHL31ZXKm5nAKwUcGQRJ9IjUE7TNYzybyV7N/Q0jsltwiO3cBxFyOjtPlAj4U1H/wBbMjUE6+At6adY09KXaoty4/e786EDTOSRs2uinbeKTXVF1rwRzAOgI2jXkTPPWKHmTr/tfsGir2fFe5zH2cmKgHYL5f7IfLxof2gbP2V5fduJv/FJJHmMwHmrdKjuYkubaLbZzlW0DnAYJOk9zUCdxy3MRTTiwLeRQFUmQrtIMbxIABO3LnrUSlFxavl2aJvUnXCobhMILdyyubNJR5n959Ocagg+tSYlvtrgiftH/wARp5fKwPZJmhWDDOTqARAzwY0EeHpUwvMDJS3mLNMLryOYhtdSzfDyrKUU1pXnZSlL9TRY4DEQ1sGSFAMaTE7agjTXQ9Ird50uW+932Kgo5GUqCRIkcxInXWCawU21dc1xQI70qqwY91Tl89Y3NaQcbwaAIGRkB7pZzIjcsJ01mIX0E1243sZ0zScR4NbSyiCZJVSSQC87kk7nTadgByqLhGFW43aXHDIhAtSRrkgBpP8ALrzmdtQc7hOMYMgiQxDN9o+wMQIDb8tPAk6nU6z7R2EQAWs5gEslsFQCxUMzgQBI36zWlxsfxUbDhgtsq3AqFte9AnQkb+GoqxF+qbheLDWlLMgJ3AO36M1NfvoRoT6H8jStGqTotRfp/bVRJi155v8ApP4CiLd4E6I5B03A+R1qLRVMsDiKgu4yKzlziWjG0O/B7rbzBy89df8AOqnG38Q2RLeGFu7cg3WziAPvhWEkGSYJFPXGPIkmzR8U472eWRoTEz8P14UNc4uxTMpMrqV0kjmN96zHFLmJLMtzIqKGyhgDnIIM5oWdJBgRB2oGxjMTbEK0i6CAApIWDrlAjUZZjzrN9TFPgHBlldvGy6XLZzW2MZR7yKdYgjWCTE66xzqq9rbRdg7EpMbxOvOBNC/6QuBFt9rcJQliDBIbWYO/3oj/ACqk45xrtSAVAgAEie9EwTPPUiazlmUlVBVA2MvSjIvIzM78t/jVQIBg6zRb3P3dzufyoV7XOee309KhADXlIYwRFKu9pXaBk2L9lMXbOthio5r3h65dflU+ER7bAHIgBIlWIlZAYKWJ1I17wG2uuleoNinytLASp3QiZBBgxFZHjN8XcEbKoot2lV8+qsIk91GXXYzBG9dKTirMp1LZmcGKKqftUDSHABTRxHezagkqWXTURRJvpCw75QDqqkSSO6Quw1gGDqOvMXC8PykA5T3kQGP3xI23iaIt2y1v7plS3u6nv5ddY5DlWc5yF4USR8QCZAcmZAElApDAgg6zqCI6etMRlgqqsxPvMACTqMsKxGUjva85HqRZsQwAP+8RPiDP0iuW8JqDmIJFxpEa5VJBiIkEfnWTlL5BoiiA8QXRchCgg5cw1YABjqG3jUePSKIJRss24XWFzmBJLFQMoMCTEknzoe5gAQWEz2StJ3BLAbDnBFMxNoh4kAwg3PNFnc9SdaJOTWzGkkX3EMOq21yrOaPfJIGk5dD+oqtu4m4AFlAo1yAGNOhLTAnkQKteOiLWUAEC7pJ2i3oPn8qrbmGAzkgEdkG3JMypMb6VGaLU/hpeyKg7W5E91zADkDmqjTTnBnWa6c+/aEAwO7Csd9yBqP61LhralsOcoE5d/wD9rVDcwwNpsqgQ9szpyD/r1rJSa2b+i9TWl5AmJxMEIGYExIgRuOYEUztiJGZo01Dzr8fA79KssGn2tkwBpaJ5DfXT9cqYCAjx+9bI16i5+Va8d2FLyAktnUazGbQnpPXpr5U8QdSvqVJ/CrBHHbL42l//AJ6itmbM/wAY/wAJpS9/7ggvhWAzSQrAwCCLNxtBOoyKdjvOmvhVpirV1hZQLeJyajsSp3APvqM5AjXoOUUPg8flFsCdUA0aNM7fiNudWwSye6zNlhi8b6lNRrqQR4bmiLi3TGrKu9aEFj2zd8liQo396Jffb8dqvsLhcK2HvuSVvdi6qGY5gOzLZcoaCPEafChMK2FRHW4juhJykRnEEa7RqCJpmJXCEuP2Zzda3cZWYjKO6SpjLqVAA8xyq4QX6kVJtbM3ns9iScLaNvJGUAkz70d8RG4aasUa6ea/AH6iqf2HcNg1gRDEevM/OtHbGldBnHgBIvHXtAB4L/WnpbuRPaHTmJH1JFFlNKVsd00ijB3xdUE3B2ozCCDDDqZgmfj5ip8TxvFJbtgrZRXY25YNsAMpJn0qycSh86zuJwGKvKs3u0Ads2aNFgZSJPntRNWiYvcruOe0GIgLdZfukQBrO0E6g7j0oJuIXQgGcggkgAARsAQwg/dj+7Utr2azBneCggkMQuY/eAnXfbb5UDi8HaW2xzQylgAeQkabbwevWubQ+R2RC+TKzIYgZuhG31n4dKp+JBc+nPWD8aP7XDZCAWVu7BGusnrsNflVTxHESTkMz8vD8fSlppiHNB56bfChMWDOmw0rtnMAJBXXeZn0plxj1q1sSNzUqRRTrrXKLA9y4tdC4e9OndIHw0FYT2ixS9gVPdc2rQCmM3u3BoAZjvfKtH7X2iMNcfM8LBgGSdAOfTMTGmoFef8AtDiLjQrhgAdNiPmf4orrk6iZfuODEjONRAd9Z5Ii5Y8zI8agZ1UQCNLSLE7k3A5Gh5fLWhLWFGW4QG0UAyBpHvHflBmomVTtn2HIfe1GubYyIrFopMuTxAdoO8IGIJJzD3FIIPkZ+tQWMaISCoItXARI95s4C/4fjQCYW1mMm4TqPdXlq33txOtFYXBoq9pFwwSswNipExm2E/GhITCGxStmEiTatrE7kG2WHplOtIXVa+AIbMyAQeUAaaaazUSKoBWLm0Hurz9ee9FcNwqh7YCsYcE5iJBkRMTz19DWadPcC14t37ZElZxEZp2OQRIjaDEevhVZi7veY51jshb99dHAWZEyBIOpEc6K4pjEC5TnE3i3dXN7qrp7w17wqpN5ASSLu0a2ht5G5tWub0FjJbWIA7As9vuMMxzgiO1LHKR7xykbV3hHuENcXvMpENIGUNMkjTcaVTjBWdgb876qm0HlnHQ61ZLgkXDAfakNenQKCCFyge9EEt8Qaz8OLTRpr/KLBMRaLo2cdzJm3k5Wk5REHaosoCZWdTmKEHXQAPv3d+8Np50GMGisuYXmblLKZ6ctIpAIWJh4GmpAHhsIkj6GsXFXsUnYZmUXA+YQqBcsGTFrJIMREwd58K5bZMoTPuQ05SRsREb86iulSwVUfaffXXu5twvTUU/KvvBGgaSzjntsngap3W9B/cINzVN4UZRpEkEsTv0YVZ4O5mzGJzSNWiATPTwFA40KmQBCVIDiX17yidl5QBUT4vIY7Mhho32h/wDjWc4u9q+or77/AELY8TCplIIU7mBPlBPXx6VVXuJBmJWdsoJMGIg7bA9KGv4sMJa3ILFV750KxO2+jLXAoBAyAGFbcnQgEeuorWKdb17WW5alx/B6/wD2dYhnwKZt1ZlGg2G23hWoTasv/Zyf9SH87/WtOproCPA47VxRofWug060NKBmXuHumsnxHD2lFuMQHh3LZW3kAAagajQ1qsQYVvT8KzA4UoCr3SAA0jvakRMkeFaaNb0owzZlhhqZTGxaRic6sBl70nQ6yI3g6HaPGu8WOHS0Llt890tqMp0zancjbbTUVaHhKdFn+UVDd4VbO4HX3RS/pZryOL/lMfkynGCF9nCAlcujNOhkSFY94aSZBjwJqou4TKSwYgndoJjoBAIn+I/AGta9jKIDeOw/KqXE4ULMAamdhM+dRPp5p2aQ6/FIo2uT7pkHScxj1ED6UJeAJj6Cj8XY5TQzrG9c7TXJ1RmpcA62hG/ypU03KVKiz2P2wWcOy/vMo+YrBcZ7rCCGOZVIbXRmHIa8vkK3ntW/cXxcV5xxN/tEM6tiLY15rLEHw2I9K7pdjDlitYk9lebKpAtz7vvDNcBBHOYHxNCLiwXg2bZ7+HXbfOn/AIkaU7B3SMFeaRPZJ8TcY/8AlVtw7AW1lz33LJp+66pCjzAYknlr0qoxcqM8uWOJNtEPDsMCjXrllUUB22OY6d5gP4h9B1p2Jvqli6RbGUMkKehVCAY6FjV1fxARGdhou4Gvl8ZFZ32iaMPip1m+oH/Qh+oNXkgorY5emzSzTblx9Bl3iaS4NoEBlX3j3pDxttER60fhMUrXAMm13LMncEnN8jp41nb5+0ujl+0Ivw7QVYcIxClwY3utr4hfrrXL3PQpUWd5FOYushHc7x962PpNCri7Bj7N/wDZF9X+7qCPPfXyrq4gNavMNiWI8iyR66VSW32B/wDtZ+tVPhExXJeLdw4KkWmns5XvfcgysbTBbXxogYu2cIri2ezDMckmRlcjca7iqJBJUA/8OYP91qu8JYyYJUI1zcj1cnesdSSlfkN9hv7bZZ7cWWJYAq+cwoOwI2Oxob/SNgo2bDHKGWVN1jqVcgzygAiB18KIw2Ad7lspJAAnSFA1kk9fDc1ccK9n7VgTeZbjMQ2oAQFQfdXnAJJnzgVeCEsitJV6GWXqMeLl2/JAnCcILpDLhsq5Ei4XMQ1lYAEd6Acs+dT8RbDpbm2gcdoEMExORjoTO2m3WtQp2j0rKe0+DS1atpbAX7QtqSZIXUkk77Vvnx6Mbao48HVPLlUXa9P8keMxNsBM1oNNtcup0Ebbax+FK/ibee4OwWVmWzasA4mRGnI0DxJtLJ59kunoKaWPaX947/LWc45c65JSak/t8j00lQZaxdoqD2CRmYZZ2MJJ26R8KkxOISCOxSSgg81lBA25fhVSGi2I077dOia/L6VJdv7Lucq/NRUuU+3y8itKPWf7Oj/qS+DtPx/qK061l/7OP/Q/+7c+tam1W6LjwdtjSn2jpTgNK4tA2zHcQPdasrb4koHdAHIA6bErp61peK3YVtedZvhmCXLDCSpInUc/A1eicn8Do4+rnjjFa1assaYy1MVqNhXodj5x8g1y3VfibFWbLUFxKGrRUXTM3irIg6EmqbidjIoOwmK2NywKquKYBbkBp0M6GOv51xz6e9z0sPVqLXkZNEkSD8qVWTYNU7q7D/OlXK8dbHprPF7nontjOUAbyY+Brz7HEhln7rrr1yWnJjp/U16N7RrL2x1J+lYD2mshHUjZlvPv0skf+VbyBcsDRJwN1ev7OB/02yK0dsILihYj7RtP3syqx89WHyqkQRh8o0zXsOPOEtf5Va4myVyXLUEJ2krPvZtYB6m4B8fCK3xrv6HD1m7Svm/TgsbrIFm5GXMBqJ1kBdPOKz3GXHYOZ3xP0Uj8Kuxkk9oRAZYBOnvSvqXkf3R0rNcWWbCzzxbj53BTzO0Z9DGm/b0ARBuN44z/AMm/OjOG2QchH79w+cov50HZTvg9cbPmMy7fGiOBKZs7wXub7+6vzri/cj1HwTYFT+y4iSdGcD0KDlQdhYImDGG9Z19aLwSxhsUJ3d/nk1+nwoJVIAaP+G0MGD67Vc+EJdx5tlnABicORHSVIk1aorJgBO4YiRr/ALxvLlVGbkuCNP8AVTt/K21Xlq6Bw/mwmPPNcM/WKzle6+TCS49S94El4iycwNkWgSebOS2vkBlNWHCO+vbHU3e8v8Kf7tR07pk+LHwoTh+LbILIU93DKS3LMVGUD5mifZ7Ei5h7TKZGUD1Ag7eVd2FrZHhdTq+KVd/pu/qG2pykDSC4H/UYrLcewpsWLKMc7Z3JPUkCY/OtKmIA7upJNxo6BXMk+EkD1rJ+0OIuvhrLYhSrM790CIEKRpuNuetR1KTx/Ovsb9IpLL8r/wAMh4owHY8otD4bVztZuXgZ2by98afGo+M3RFgdbQ157cjXF/2mIB2Oc6/z6V584/E7/Nj11wRYi6OzWDu7Rp4LSu3RnWZMrb/wrTUsxbEwPtG5jmqb60sbbh110ITl1VeY9KcKSr0Cz2b+zj/0X/u3PrWotVmP7NVjAjxu3f8AuEfhWqArY1hwNuqWETGtOy0ga6KdlHnXtBeYHKFmSNZAjUzv5VleK8VexGVoBLTtyYjcgxtWp9oTz6t+NV2DwyuGDqrQze8AfvHrWig5x0xdM4OrnGFSkrRYLsPKheJYxbNtrjbL05k6AD1okOJyyJAmJ1A6x0qq9qrIfDsGcJqCpYwM06A+eortk6ieHiipZEpcWUCe2TZu9aXL/CTmHqdD8BRXHPaVLWUWx2jMA0zAAIkeJJGsVjUQlssqDMSWAH/VtRvHcGilWt3UdciA5WBIKqF2mY0HzrlWWVM9qXSYPEW32L/hHtAL7ZGXK24gyD18jXeOYo2lDBQe9BmdBlJnTyFUXsthM15XJACzAkSSQRoN+taniWCt3lyuMwBnQkaiRuD4mtIuUofM4c8MWLOtvh7mew90XVz9Z28CRz8qVWVnBW7YyIAFEwJJ3MnUnqaVcrxyvk7Fmh2RquLXi+LVAsBVBnrmzT8MorLe1OAbJ20j7O24AP8AGgX4aVFiOK9viRce49pcm6tBDAaCR1M8udP4yxKMgvm8hUAhsuoCSe+seIptpo7NLRXXhltWvHF2h8AP/jV5hbIAVV9xJjXc6j5d6fEjpWdGMVltKwMi9n7vUHTfcQflUqcVUJ2Vk9muQsHYSffKkxsAGk68ulbQklycPVYZ5GlH/RccVv2lX7TWCGyj3pDAjyGYDpVPjTFmyObYt/T7R5qF8CzBgHtsWNrdtSVUFi09YzDzqyxOFLW7ELOW+bhjkC5M+XempyTcr2NMGBYUt7KDDoQ9o9cS7f4NKO9mmIayDz7U+J0XWorWFYC1mRgQ9xiSDzVImfKKn9ndGtDot0/OsI3qOr9rCcHZU4e6BrnZp8zkB3+PrVRiW75Ubfs23kDFW3DG+wuEa986HY+7y6eFCX7Bd85iWsMJ/utQ3SV+Q4q2wG3llJmP2U+MABgY8dKtrlxP9HkzKExtH3425b0EmDMJoP8AYXF/7mkfCpzg2/0cUOh7T5G4DSpO9+w5Lj1NrwviFslLKnviylyI0ywoGvXUULa4QLV2LDumZxcdQRlVddApB946DpBg6RXOC2kSzaeAbpsos/eYKoECfEfnVlhLZUEtq7HMx8eQHgBAHlO5NeglqSs+dyT8OUq9N+7/ANEODBS4xIkXGIDAe7lZu4f4ZzMD1ZgeU5f2s4muJw6XFBCrfKaxJ+zzTodOek8q1uMx9qyJdgu7AczALMQo1OxNYbjvF7d3DhbNoLbF7oASQploHXPzkms8zSjVnV0ac8mvT79iD2jxGUYfQT2Kx/SuPdOfEAjvDtYEEadoPjyqL2q/4fuyDZQ6eVNvXCL2KidBc1PUXB8q45/qPXS2Qrl8CypGX32BDcjlTSpMTilF1FKkNls7HTW2nr4UHevhrCEqJNxgeQnIm2vSBFPuv9tb8VsEeHcSpjEH9z3j+zMzgEO/2t//AL7j8K1U1lv7NBGAt763L5+N+5WpkVoXHgVIGu5xSIpFo8142fd/mFYrj/ErtpgLbEA5pgka9o0eHxrZ8YaSg/iFD8OUd7+Zv8bVtCDkqTo4OsyLGlJq/wAZk/avFvbxYe2xVhbUSPM6EbEeBqu4tx+7iFVXgAbgbMeRg7fGtTxP2f7bEG45+zyqAAdSRyOmg8qG4/7NAopsLDDQgEAEa6knnMc60lCe7OfD1OBaFJbpc+RijUZFWOP4XdsgF0gExMg6xPI9BQlnDs7ZVUljyFYNNHpxyRcdSexFh7TMwCTm5QYO3L0mtWith8PbDBc2YgzJEEs3KPCq7gXDLqYi2zW2AEySNPdNarH4VLghxImdyNYI5HxNaxxycXWzPM6vqI+JGL3jy69ynwxDrmIIJJ0G2hI/CuUUlhbfdQQo2Ek76nU67k1ys9LWzFri91wUb2utRhBOo08DHz1o24lDuvhWR7AIcP4c5ppwY6aZcu52JmPjrRgWnxTsmkBJh952lDG/uaDcDlRdm6SyL7oVpAgjNLEkSNOfM8hUgHLT4CfjvTgPGlbQaUxlrEOqhS5zCQwL5s2mm+unTx3oyxjDpnjVSCcsa6xECNiNqgInT5Uw4Zf3R8qE2nZLhfkTYXEqLcMACWkqSBIjw8ooiwbZgZD7pgAyANZH1+IoLEWsxBIG0fP1qE4UcvqPwC07tbg4O7RdotoCAIldARsO9OvLc0+5h17HIs5S0yNY2P4DTxqkSyR/vGXp731kijMFcdQQSLinlmgjyOU/Cnaohxl5MssJYtoUuksWRCgUD3hLHUHwbw86lxeJvXFhCtqebHX4xAO2gnzoK1fg6229GB+oH1FSDEjYLcjyXf8AuvVrI0qRh/SQ1apW380APwItcNyQ0oQTnkybRSdfEzPjQV32bv8AZZMneDs4hhqMoEmT10rQi/b3Mg7GUc+G4U8v0aRe1sHQDrqvT94CopG913+hQcd4deZrJS2Wy2VVtjB8p3ptzC3BdxB7N4IfL3WhgX0gxBMfGtHbxFtz3bq8h/tACYEbEyRvrRVuyxUENIOwnnvtOlEoJsE3XY86xeEfsAMjD7VjBU6dxPCa2v8AZr7M2cTiLr4hM4s28NkWSBma3qTBBMdnttrVitq5O5kDoNj6eFaX2FQg3p/g+ILA/OadUUjX4REtIEt20RBsqiAJMnTxJJqY3vD4UNckU7DvUmnAQLg3g07th0NRl64XoGZfjq2rKsAuZspIJ5eteZ+1y33y9kLpAczkDGO/cGuXwA+Vek+1wkt/IB8/61msFdHeEicz6TrGduVb4o6rTODrMzxJSSssWNNY1wnSmTXYfPAfEgChBAOwEiRJ0HzNV3CMGiSFUAjUGBOU9Tv7wb4CrDEmXVeneP0X6sf7tV9vOChEayu3mR9D8aiVXZ0Y29Gmwi5iYMb9I+dVfGeJlEBWJzRJ22q0W3Gp3686rOI2FgggFeh5eIM1hl16dmb4Hi1pNWC4TFF1DEiTPLoSOflSoRnVdBAA2/RrlcOqf4z0fDj2X0C7qUOUohJKjNvSFurZ6IKQehrq0QwpuWiyWiKu5akKUxlIp2NHIrvrSDU5SDRYDmUCO9PhB/KuRXTTgdI5UARQeVcYH9CplWuBKYDEJG2nkYqUX28fka7kpZKATJFxJ/X9alS/5+O35fOoAtOy0DCZBnT4wa4cPbOpVdf4Afjoagtidvyp5sfqaA2HZbSmMtsjqAR81I+cVqfY3FJaNwwROT77MNM2wYmN+Xh4VkmXx0qFgZ0Y+hj6Um3QKK8j15OKIwqfDYpRzrx0X7o2uN8aLs8YxC/7yY5MPy1pah0ewLiAdiKd2teUWfai8u6z5H86sbHtrIGcMPT8RRqDSX/tKdXM/dH1rIWrLdszAd3vruP+YTU3G/aBblu4wP3Rr6gUNw3GqyzO8n4munClLZnndbOeNKUFZdE1wGhxil61Hi8YFQkHvbDzOg+ZFdeo8NY3Y3D94u3UwPJdPhOY+tCsD2Wm41HmGkfMCirLKqgA6AAUPhroKDX9TUtmkY3uSZwQCNjqKovaBiqzOhMR6cqsrF4AFf3SQPLdfkQPSguJsrCCAdef9KjJ8UWaYFoyp9jKFieY+FKrC5bUE7Dw6Uq87w2ex4kSzBruamq1PBqjsFmpRTitdy9KKAjiu5a6TXaGCGhPAVw2q6wrsH9fWlYxgt9KSrUgNdmiwG5q5UpWkEppiaOIKdHj8aSp50/LVEiNud6eLVJRT1p7DOZPCa69vTnFSKgo2zjriaK7R8R8DIooZVZJ/r/WmtYq4OK/5iI45giJ57jfXrNM7SxvkdD4MGHwIqGmMqOx1nlvvTclXD4S2fcvqD/+RCPmNK5/ot8rEBWI2CMpVtJ0MyD6R5VL2GVEU1rc8qKvKw0ZCp5jUx5mOoilmgdPX6/OlYytvYJWEETXcNhSmxIjbU+e++9WSJ8On0rjW/CqTJZEcU2xMjpv66ioGueY+X0ohrfQjy57/raiMLww3NtwVBGv3p1keXOOXMgU1NkOKKtsQwHvt660wY4gakbbAaCrccBuECI16nbWJOnUR8t6bc4A+xgNIEEHmzqTIBESm/PMKetkPFB8pFG+P3JgEwNPyoa9jx1+VW1zgp72YBcpgkgxs5JzAGR9mw8TQPE+Cm2C2YHKFzRyJg5Z2MZl5idYkKSH4jJ8HH5FU+J194fClULATtSqPEK0Q8i9TcVOTSpUzVEts08fgKVKgBE/hTW/ClSpMZ2uLtSpUgHr7zeX4Clz9D9DSpUwE/L+UfQU9DSpUIY/l6/lTmG3l+FKlVEM7H1pClSpguB/3ant7V2lTQD0M/KoEUTtSpU5B3OKO96H6Go+R/XWu0qx/cX2C8I5ZipJImIOojNtFanHYS2U9xdv3R4UqVJhkMleUdB7x+tDOaVKlj5ZMSTCarrrQ93f0/GlSqgELze7mMaCJMRvEedPYfSlSpdxAVwVW4wUqVUJFG51NcpUqQz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4" name="AutoShape 8" descr="data:image/jpeg;base64,/9j/4AAQSkZJRgABAQAAAQABAAD/2wCEAAkGBxQTEhUUExQWFhUXGBoYGRgYGB8dHRkcHBkdHBkbGxgaHSggHhwlHBgXITEhJSksLi4uHB8zODMsNygtLisBCgoKDg0OGxAQGywkICQwNCwsNCwsLCwsLCwsLDUvLDQsLCwsLCwsLCwsLywsLCwsLCwsLCwsLCwsLCwsLCwsLP/AABEIAMIBAwMBIgACEQEDEQH/xAAcAAABBQEBAQAAAAAAAAAAAAAEAAIDBQYBBwj/xABIEAACAQIEAwUFBQUECQMFAAABAhEAAwQSITEFQVETImFxgQYykaGxI0LB0fAUUmJy4QeCsvEVJDNDRFOSs8I0g9IWVGNztP/EABoBAAMBAQEBAAAAAAAAAAAAAAABAgMEBQb/xAAwEQACAgEDAgQFAwQDAAAAAAAAAQIRAxIhMQRBE1FxgSJhodHwMkKxFJHB4RVy8f/aAAwDAQACEQMRAD8A8dF06TsOX69KntDpuT/lUAAiBv8AjU1tgNo/HaKQhqK5cECe8NBvuIA8amt32QqM05SdDtrvpTHvlW7pI8QecQT6+FOVgNdCdPLbpSY7CcJjWGs8o00mTt6zU1+9mO5JjfwjYn5UFhDmbkPTTapWaDm1kUqViZ6p7AY23hXZrljEXL5QqtpbWaIbVQTs2pn3Y21NbzG+2tqxmDAZyoc21g9mx+67iBmI1jca7iK8c4JdYlHv37hXvkKjNMkE96GACsxIPnroTR9vGK3alrdq1KQi21IRSANlB05jX94mieWNbcgkz2ngmP8A2hu2FtAmTKG3fMTJUmPd228KxPHw6PnvK5YlkcjU94Hs0nbKYBMD7gjWqTh3tLibKnI4CsVhQAVkRM6aSBsDNOxnFziGY3e8bqgTEJb197KskhcyazPnNT4ilt3KSdlQCWOVd88by2vOOYETPjWiXD37K5O6qlNe0hwHALQFiBPSCATyqtBXDjOhssS4UruwgkhlDd4aZTPKRpzqwsXcReVUtNnuEgiVHdRJKmY+8zR8Z0iFCCj6je/BWYjhTKv2v2WZCUDSSxmB/LMRJiirGKNiHdmJWIyXYAYEyGEaloB8Kt3e7cxCftmFVmzqucGFACnQ65ScobpEHpU2D4NhsS18rae2UU5VDZhKmWyiNYMeebxqlCv0h6mbw/Fb9y9bU3nSWGUyRlzH3tPA6+Fa5uKXLd6x+0OWIYktMKSDlDKdAQQy6CR72nOsu1y2l221zvplgj73d01IO4I35qB0FWOO9pFfDwLam8e4oAGW0u5CxzPXz9VF6bthR6Fb4ml4JcW7kUFSR1klcrzyJEDy5yKuq8pwPGu27C1cui2oV0Bk94RCZgNyI0k6nQSdK0XD/adbdpbalbl0uqonuypEz7ggRtpWmpUJo2lKsrgPapu2WzfQIzxoNcpJMAkEydp0WK1VCdiFSpUqYCpUqVACpUqVACpUqVACpU19vypuHuBlBH6851oA7deBz9KiuuQCSNhMgjl0mm8SsK9shjHMGYgjYz51TYbjlhU7O5cCskTIIB6RIG/7o2qkJsNHEhyt3CORj+tKgv8A6ywo07T4KT865Ra/GT7nyfbNTIdtP6UOh3qYHl4a/OoZQmQaE8yTHhyptuDU11wFB5n9EVw973RB+vxpWBJbQAmJjYePp8qLtOGcgmIaZPhp85oIEh9iddvHnVkmGKutz7p3DcvDl8aibGX2ANufdzA6QCVMnnIOlS4Syoy9qSFPMakjnpyNVti8ZnWPu9AdOXWpTdJMcvL8OVcbk1saqi8xdy3K5HuMpgksRmJAAKZBoMuYww3zedPwol5CD7MHMjttEh4gzA1Oo671W8O4iLZ7yhoGmbWOmh9ehBgg1LdvJIYCSVOaCO8SSRPSNvT0rVTWzYaTa8K4YuIZntZESLYcSTAcrHKQQABAiMp5GtDavWuHqrgKue0NCDoQJkxICnqOc7yI8zwGK7IEsZmCbZ91spDIGj3gTyPIGd62GG9pVxDlcQxQBrZt3IEDqGmdCZJ6bdZ3jng1vyQ4soOOcXxFxl7W8LhWGyqQAsicsDdgYnpBq+4V7R/s9oFgiko6p2YGYyFliCdxkU67yfKsNxe8FxLm3OUMcnkDpME1DjsXnftGOZiROwnkdevj61CyU2VpCrt7MSVkgzrrvu0jrPjsPGj+FwO92yrOWW1zA+9CxqIyhc22tDu4vWwETVFAJG5iZ0A/mOY8t6i/ZQtlLudO8x7knPAjUjYDprz50mqdlXZY4fItxbgYXcjAlW7srEkhs0BQZ56aHmausLYwuRmy3VYjumJCEk6g6AQO8J32nSs9wUEYlVCq8GSpOjADMV3AJidOZEeFG3/aC7dW3aBIS2I7o0KxJMBQYjMZ6U00lbE7Lpbty/bCi2C9oZjeJ+0uCYQaT4gjUCNdq9A9kMW13DKzPnMkZoiQDGuu/lXnWH45N3tLSle7kYoAvdJWGTuyHIGu/STIovA4+9iLzWrbi0C5a2jdwB5+7Gu2Y9DWkWiWj1SlVbwhr+q3srABYcaZjHeBWNIPPnO1WVaECpUqVACpUqVACpUqVAA2JcKQeuny/W1Mw9gWlIEZR7oA2HSen513GkMrID3o02kfH9a1RXeJvcsaBdVOcMNtwRBOkMI5jfXSmAG3Ev2m04ebb5ibZLwDElCQSI1BHXu9Dr577Q4+7cumbctMQDI3kc95E6nlyrdY7BFQt640mQoVZ+6ZUSdCPeiRG3TXH+1GPUYgyIMq5BVRoCO7pvmMkzpqduSlwSYO6L4YgqZBIO+8/WlW2x/GcM1xiNATMCQPh471yo0wGeP2RptvUltZPrTc5/CKfaIBmJ9apgMvzA8z+FSW22Ow+v661x9lA/XjUaHfSlygD8NaJ8oIJ/CKPbDkqRpJgabERqT0OlCYBtI09dZ8vHWjyr8xp1gxrsJ9D8Kwm3ewBODtsiDnHdk7D050JdvkQR056act9Kmv3GgjUNmyEHTXaDzn0+lDYzAOruhMFB3iDsCoM+IKnlUQwybtofiJdwyzc0Mco1B213FT27mnKCOlDXMKbbIkjvqrL5MYEjr1oq/hMjujMTlfICBGY+A1gdR50n0826SH4sVvY3P+e9T4dwe9J00I3/y0FOThw7c2iTlUTIgH3QSOnhtU1jhyrjFtgnISuYHn9nm35GSfT40Pppte9e41mgnv5WDYzMBMH5eP61oJbuqiTEz8No9SPhV9gbaNdNpzAZTJnY5SwOm+w0qtxqNabJqrbsRuNSIkdCIq44XFNy7fyHjKVae4sLcIkiZPjuOmnLaiRZzOe8oBBIJBAELMHTwjzioLeJz30CCFLJmBAAnui5EdTJjQCfCKJTENavmD3BdMroSQpYAgHoGMeNOlW72DW7qgaxcc7SCuogbR9OtWeDYwbcHO4AUHoVzTOwAGs8w3hNaPiKW2gIqDOM55CDJXI3IAEiPAUZiuC5DbbuwvcK7PIUy2olhBVfDSuj+mpJ2Z+PbaLD2W4PZw6rculbjOAAgYHuMFOoaAcrcvCan4nizdxQe1m7M2mQkgKEP76nVpBA1A0gdZqjtYtQylS7JCEu09wgRkUsJABKmBMx5zfY3F2rbW5uQ4XNmUSCoACodDpliD4axWiglENds2nBWJsW5fOco7/wC9HOfGjayfs97QoMuHeVcARKgDXZRB1O+w69K04uVNeRSJaVRh6dmpAOpVGblN7WnTAmpVB2tNbEACSYAopgB8euNbAvKARbkvqB3Oe8Dbx5VU8MxgvO7WhCksNtC3elhoJMgzM7cpqzxOLS6jLuCAR0bSdRzB6V55jOKth8U6oQq5SVGVQFJUgKI92G7M7ahQTtJb2W4rLHFKLdso12CV7W0z7amTCiNQZ01POIgDzLjeIDlADqBG45ExMc/H8pNnx7GBQ6Zs7liZzAoF1ywI0MaadDtMDO23BDNmCssEHmxn7o2AG8VlN26AacI374HqR9KVSriEIBzqNBoQN+ewiuUtIrRjktz6b1c8G4R2mUsSFbPB/lBJ+Yiqi2JrVezuNY2uzIXLbF1lMd4EoxYTMRJnaurBGMpUzLqJSjC4gQ4Ip/ZvezXmdPBYCsDpqZD9eVFYHh1pxhiLQ710o/eLBgoGuuwJ5ePSrSwAf2Uf8rEhPjYDfhQPB7jAYQHZrr/KPl7tdHhxjKn+cHK802tvzkKw2EU3WVVAnCrEDTM2589aGsXWS89sAkMVtneBluqZ8+6YnkT1ovDXRbvO0HSzbaBrPukgePhT8bhkXEXCDmU3UuIwJyqHbO+aNiJIg/DUGs8qpKvPf03HCW7vivsCXsQpxLCCO+zkQQdZeYHgQfEVZ8SuWSbiv3DfsWXtmDBKjIVMAwSLYHx8JbjL1t2S6xVbqBrRk/7RQD2TgzEx3TOvu8hQ+NvhrdkMyhlRxJBOmbuEFQZ3cGOYrKUqv5/xx/DGktvl/wC/yiHilrNfw8Roln4ZqN4rhW7a27e7ccMpGmubvAjkRIkeIqG9fTOhLqoCpEzrA0Of3QCNRJ0qwXHL31ZXKm5nAKwUcGQRJ9IjUE7TNYzybyV7N/Q0jsltwiO3cBxFyOjtPlAj4U1H/wBbMjUE6+At6adY09KXaoty4/e786EDTOSRs2uinbeKTXVF1rwRzAOgI2jXkTPPWKHmTr/tfsGir2fFe5zH2cmKgHYL5f7IfLxof2gbP2V5fduJv/FJJHmMwHmrdKjuYkubaLbZzlW0DnAYJOk9zUCdxy3MRTTiwLeRQFUmQrtIMbxIABO3LnrUSlFxavl2aJvUnXCobhMILdyyubNJR5n959Ocagg+tSYlvtrgiftH/wARp5fKwPZJmhWDDOTqARAzwY0EeHpUwvMDJS3mLNMLryOYhtdSzfDyrKUU1pXnZSlL9TRY4DEQ1sGSFAMaTE7agjTXQ9Ird50uW+932Kgo5GUqCRIkcxInXWCawU21dc1xQI70qqwY91Tl89Y3NaQcbwaAIGRkB7pZzIjcsJ01mIX0E1243sZ0zScR4NbSyiCZJVSSQC87kk7nTadgByqLhGFW43aXHDIhAtSRrkgBpP8ALrzmdtQc7hOMYMgiQxDN9o+wMQIDb8tPAk6nU6z7R2EQAWs5gEslsFQCxUMzgQBI36zWlxsfxUbDhgtsq3AqFte9AnQkb+GoqxF+qbheLDWlLMgJ3AO36M1NfvoRoT6H8jStGqTotRfp/bVRJi155v8ApP4CiLd4E6I5B03A+R1qLRVMsDiKgu4yKzlziWjG0O/B7rbzBy89df8AOqnG38Q2RLeGFu7cg3WziAPvhWEkGSYJFPXGPIkmzR8U472eWRoTEz8P14UNc4uxTMpMrqV0kjmN96zHFLmJLMtzIqKGyhgDnIIM5oWdJBgRB2oGxjMTbEK0i6CAApIWDrlAjUZZjzrN9TFPgHBlldvGy6XLZzW2MZR7yKdYgjWCTE66xzqq9rbRdg7EpMbxOvOBNC/6QuBFt9rcJQliDBIbWYO/3oj/ACqk45xrtSAVAgAEie9EwTPPUiazlmUlVBVA2MvSjIvIzM78t/jVQIBg6zRb3P3dzufyoV7XOee309KhADXlIYwRFKu9pXaBk2L9lMXbOthio5r3h65dflU+ER7bAHIgBIlWIlZAYKWJ1I17wG2uuleoNinytLASp3QiZBBgxFZHjN8XcEbKoot2lV8+qsIk91GXXYzBG9dKTirMp1LZmcGKKqftUDSHABTRxHezagkqWXTURRJvpCw75QDqqkSSO6Quw1gGDqOvMXC8PykA5T3kQGP3xI23iaIt2y1v7plS3u6nv5ddY5DlWc5yF4USR8QCZAcmZAElApDAgg6zqCI6etMRlgqqsxPvMACTqMsKxGUjva85HqRZsQwAP+8RPiDP0iuW8JqDmIJFxpEa5VJBiIkEfnWTlL5BoiiA8QXRchCgg5cw1YABjqG3jUePSKIJRss24XWFzmBJLFQMoMCTEknzoe5gAQWEz2StJ3BLAbDnBFMxNoh4kAwg3PNFnc9SdaJOTWzGkkX3EMOq21yrOaPfJIGk5dD+oqtu4m4AFlAo1yAGNOhLTAnkQKteOiLWUAEC7pJ2i3oPn8qrbmGAzkgEdkG3JMypMb6VGaLU/hpeyKg7W5E91zADkDmqjTTnBnWa6c+/aEAwO7Csd9yBqP61LhralsOcoE5d/wD9rVDcwwNpsqgQ9szpyD/r1rJSa2b+i9TWl5AmJxMEIGYExIgRuOYEUztiJGZo01Dzr8fA79KssGn2tkwBpaJ5DfXT9cqYCAjx+9bI16i5+Va8d2FLyAktnUazGbQnpPXpr5U8QdSvqVJ/CrBHHbL42l//AJ6itmbM/wAY/wAJpS9/7ggvhWAzSQrAwCCLNxtBOoyKdjvOmvhVpirV1hZQLeJyajsSp3APvqM5AjXoOUUPg8flFsCdUA0aNM7fiNudWwSye6zNlhi8b6lNRrqQR4bmiLi3TGrKu9aEFj2zd8liQo396Jffb8dqvsLhcK2HvuSVvdi6qGY5gOzLZcoaCPEafChMK2FRHW4juhJykRnEEa7RqCJpmJXCEuP2Zzda3cZWYjKO6SpjLqVAA8xyq4QX6kVJtbM3ns9iScLaNvJGUAkz70d8RG4aasUa6ea/AH6iqf2HcNg1gRDEevM/OtHbGldBnHgBIvHXtAB4L/WnpbuRPaHTmJH1JFFlNKVsd00ijB3xdUE3B2ozCCDDDqZgmfj5ip8TxvFJbtgrZRXY25YNsAMpJn0qycSh86zuJwGKvKs3u0Ads2aNFgZSJPntRNWiYvcruOe0GIgLdZfukQBrO0E6g7j0oJuIXQgGcggkgAARsAQwg/dj+7Utr2azBneCggkMQuY/eAnXfbb5UDi8HaW2xzQylgAeQkabbwevWubQ+R2RC+TKzIYgZuhG31n4dKp+JBc+nPWD8aP7XDZCAWVu7BGusnrsNflVTxHESTkMz8vD8fSlppiHNB56bfChMWDOmw0rtnMAJBXXeZn0plxj1q1sSNzUqRRTrrXKLA9y4tdC4e9OndIHw0FYT2ixS9gVPdc2rQCmM3u3BoAZjvfKtH7X2iMNcfM8LBgGSdAOfTMTGmoFef8AtDiLjQrhgAdNiPmf4orrk6iZfuODEjONRAd9Z5Ii5Y8zI8agZ1UQCNLSLE7k3A5Gh5fLWhLWFGW4QG0UAyBpHvHflBmomVTtn2HIfe1GubYyIrFopMuTxAdoO8IGIJJzD3FIIPkZ+tQWMaISCoItXARI95s4C/4fjQCYW1mMm4TqPdXlq33txOtFYXBoq9pFwwSswNipExm2E/GhITCGxStmEiTatrE7kG2WHplOtIXVa+AIbMyAQeUAaaaazUSKoBWLm0Hurz9ee9FcNwqh7YCsYcE5iJBkRMTz19DWadPcC14t37ZElZxEZp2OQRIjaDEevhVZi7veY51jshb99dHAWZEyBIOpEc6K4pjEC5TnE3i3dXN7qrp7w17wqpN5ASSLu0a2ht5G5tWub0FjJbWIA7As9vuMMxzgiO1LHKR7xykbV3hHuENcXvMpENIGUNMkjTcaVTjBWdgb876qm0HlnHQ61ZLgkXDAfakNenQKCCFyge9EEt8Qaz8OLTRpr/KLBMRaLo2cdzJm3k5Wk5REHaosoCZWdTmKEHXQAPv3d+8Np50GMGisuYXmblLKZ6ctIpAIWJh4GmpAHhsIkj6GsXFXsUnYZmUXA+YQqBcsGTFrJIMREwd58K5bZMoTPuQ05SRsREb86iulSwVUfaffXXu5twvTUU/KvvBGgaSzjntsngap3W9B/cINzVN4UZRpEkEsTv0YVZ4O5mzGJzSNWiATPTwFA40KmQBCVIDiX17yidl5QBUT4vIY7Mhho32h/wDjWc4u9q+or77/AELY8TCplIIU7mBPlBPXx6VVXuJBmJWdsoJMGIg7bA9KGv4sMJa3ILFV750KxO2+jLXAoBAyAGFbcnQgEeuorWKdb17WW5alx/B6/wD2dYhnwKZt1ZlGg2G23hWoTasv/Zyf9SH87/WtOproCPA47VxRofWug060NKBmXuHumsnxHD2lFuMQHh3LZW3kAAagajQ1qsQYVvT8KzA4UoCr3SAA0jvakRMkeFaaNb0owzZlhhqZTGxaRic6sBl70nQ6yI3g6HaPGu8WOHS0Llt890tqMp0zancjbbTUVaHhKdFn+UVDd4VbO4HX3RS/pZryOL/lMfkynGCF9nCAlcujNOhkSFY94aSZBjwJqou4TKSwYgndoJjoBAIn+I/AGta9jKIDeOw/KqXE4ULMAamdhM+dRPp5p2aQ6/FIo2uT7pkHScxj1ED6UJeAJj6Cj8XY5TQzrG9c7TXJ1RmpcA62hG/ypU03KVKiz2P2wWcOy/vMo+YrBcZ7rCCGOZVIbXRmHIa8vkK3ntW/cXxcV5xxN/tEM6tiLY15rLEHw2I9K7pdjDlitYk9lebKpAtz7vvDNcBBHOYHxNCLiwXg2bZ7+HXbfOn/AIkaU7B3SMFeaRPZJ8TcY/8AlVtw7AW1lz33LJp+66pCjzAYknlr0qoxcqM8uWOJNtEPDsMCjXrllUUB22OY6d5gP4h9B1p2Jvqli6RbGUMkKehVCAY6FjV1fxARGdhou4Gvl8ZFZ32iaMPip1m+oH/Qh+oNXkgorY5emzSzTblx9Bl3iaS4NoEBlX3j3pDxttER60fhMUrXAMm13LMncEnN8jp41nb5+0ujl+0Ivw7QVYcIxClwY3utr4hfrrXL3PQpUWd5FOYushHc7x962PpNCri7Bj7N/wDZF9X+7qCPPfXyrq4gNavMNiWI8iyR66VSW32B/wDtZ+tVPhExXJeLdw4KkWmns5XvfcgysbTBbXxogYu2cIri2ezDMckmRlcjca7iqJBJUA/8OYP91qu8JYyYJUI1zcj1cnesdSSlfkN9hv7bZZ7cWWJYAq+cwoOwI2Oxob/SNgo2bDHKGWVN1jqVcgzygAiB18KIw2Ad7lspJAAnSFA1kk9fDc1ccK9n7VgTeZbjMQ2oAQFQfdXnAJJnzgVeCEsitJV6GWXqMeLl2/JAnCcILpDLhsq5Ei4XMQ1lYAEd6Acs+dT8RbDpbm2gcdoEMExORjoTO2m3WtQp2j0rKe0+DS1atpbAX7QtqSZIXUkk77Vvnx6Mbao48HVPLlUXa9P8keMxNsBM1oNNtcup0Ebbax+FK/ibee4OwWVmWzasA4mRGnI0DxJtLJ59kunoKaWPaX947/LWc45c65JSak/t8j00lQZaxdoqD2CRmYZZ2MJJ26R8KkxOISCOxSSgg81lBA25fhVSGi2I077dOia/L6VJdv7Lucq/NRUuU+3y8itKPWf7Oj/qS+DtPx/qK061l/7OP/Q/+7c+tam1W6LjwdtjSn2jpTgNK4tA2zHcQPdasrb4koHdAHIA6bErp61peK3YVtedZvhmCXLDCSpInUc/A1eicn8Do4+rnjjFa1assaYy1MVqNhXodj5x8g1y3VfibFWbLUFxKGrRUXTM3irIg6EmqbidjIoOwmK2NywKquKYBbkBp0M6GOv51xz6e9z0sPVqLXkZNEkSD8qVWTYNU7q7D/OlXK8dbHprPF7nontjOUAbyY+Brz7HEhln7rrr1yWnJjp/U16N7RrL2x1J+lYD2mshHUjZlvPv0skf+VbyBcsDRJwN1ev7OB/02yK0dsILihYj7RtP3syqx89WHyqkQRh8o0zXsOPOEtf5Va4myVyXLUEJ2krPvZtYB6m4B8fCK3xrv6HD1m7Svm/TgsbrIFm5GXMBqJ1kBdPOKz3GXHYOZ3xP0Uj8Kuxkk9oRAZYBOnvSvqXkf3R0rNcWWbCzzxbj53BTzO0Z9DGm/b0ARBuN44z/AMm/OjOG2QchH79w+cov50HZTvg9cbPmMy7fGiOBKZs7wXub7+6vzri/cj1HwTYFT+y4iSdGcD0KDlQdhYImDGG9Z19aLwSxhsUJ3d/nk1+nwoJVIAaP+G0MGD67Vc+EJdx5tlnABicORHSVIk1aorJgBO4YiRr/ALxvLlVGbkuCNP8AVTt/K21Xlq6Bw/mwmPPNcM/WKzle6+TCS49S94El4iycwNkWgSebOS2vkBlNWHCO+vbHU3e8v8Kf7tR07pk+LHwoTh+LbILIU93DKS3LMVGUD5mifZ7Ei5h7TKZGUD1Ag7eVd2FrZHhdTq+KVd/pu/qG2pykDSC4H/UYrLcewpsWLKMc7Z3JPUkCY/OtKmIA7upJNxo6BXMk+EkD1rJ+0OIuvhrLYhSrM790CIEKRpuNuetR1KTx/Ovsb9IpLL8r/wAMh4owHY8otD4bVztZuXgZ2by98afGo+M3RFgdbQ157cjXF/2mIB2Oc6/z6V584/E7/Nj11wRYi6OzWDu7Rp4LSu3RnWZMrb/wrTUsxbEwPtG5jmqb60sbbh110ITl1VeY9KcKSr0Cz2b+zj/0X/u3PrWotVmP7NVjAjxu3f8AuEfhWqArY1hwNuqWETGtOy0ga6KdlHnXtBeYHKFmSNZAjUzv5VleK8VexGVoBLTtyYjcgxtWp9oTz6t+NV2DwyuGDqrQze8AfvHrWig5x0xdM4OrnGFSkrRYLsPKheJYxbNtrjbL05k6AD1okOJyyJAmJ1A6x0qq9qrIfDsGcJqCpYwM06A+eortk6ieHiipZEpcWUCe2TZu9aXL/CTmHqdD8BRXHPaVLWUWx2jMA0zAAIkeJJGsVjUQlssqDMSWAH/VtRvHcGilWt3UdciA5WBIKqF2mY0HzrlWWVM9qXSYPEW32L/hHtAL7ZGXK24gyD18jXeOYo2lDBQe9BmdBlJnTyFUXsthM15XJACzAkSSQRoN+taniWCt3lyuMwBnQkaiRuD4mtIuUofM4c8MWLOtvh7mew90XVz9Z28CRz8qVWVnBW7YyIAFEwJJ3MnUnqaVcrxyvk7Fmh2RquLXi+LVAsBVBnrmzT8MorLe1OAbJ20j7O24AP8AGgX4aVFiOK9viRce49pcm6tBDAaCR1M8udP4yxKMgvm8hUAhsuoCSe+seIptpo7NLRXXhltWvHF2h8AP/jV5hbIAVV9xJjXc6j5d6fEjpWdGMVltKwMi9n7vUHTfcQflUqcVUJ2Vk9muQsHYSffKkxsAGk68ulbQklycPVYZ5GlH/RccVv2lX7TWCGyj3pDAjyGYDpVPjTFmyObYt/T7R5qF8CzBgHtsWNrdtSVUFi09YzDzqyxOFLW7ELOW+bhjkC5M+XempyTcr2NMGBYUt7KDDoQ9o9cS7f4NKO9mmIayDz7U+J0XWorWFYC1mRgQ9xiSDzVImfKKn9ndGtDot0/OsI3qOr9rCcHZU4e6BrnZp8zkB3+PrVRiW75Ubfs23kDFW3DG+wuEa986HY+7y6eFCX7Bd85iWsMJ/utQ3SV+Q4q2wG3llJmP2U+MABgY8dKtrlxP9HkzKExtH3425b0EmDMJoP8AYXF/7mkfCpzg2/0cUOh7T5G4DSpO9+w5Lj1NrwviFslLKnviylyI0ywoGvXUULa4QLV2LDumZxcdQRlVddApB946DpBg6RXOC2kSzaeAbpsos/eYKoECfEfnVlhLZUEtq7HMx8eQHgBAHlO5NeglqSs+dyT8OUq9N+7/ANEODBS4xIkXGIDAe7lZu4f4ZzMD1ZgeU5f2s4muJw6XFBCrfKaxJ+zzTodOek8q1uMx9qyJdgu7AczALMQo1OxNYbjvF7d3DhbNoLbF7oASQploHXPzkms8zSjVnV0ac8mvT79iD2jxGUYfQT2Kx/SuPdOfEAjvDtYEEadoPjyqL2q/4fuyDZQ6eVNvXCL2KidBc1PUXB8q45/qPXS2Qrl8CypGX32BDcjlTSpMTilF1FKkNls7HTW2nr4UHevhrCEqJNxgeQnIm2vSBFPuv9tb8VsEeHcSpjEH9z3j+zMzgEO/2t//AL7j8K1U1lv7NBGAt763L5+N+5WpkVoXHgVIGu5xSIpFo8142fd/mFYrj/ErtpgLbEA5pgka9o0eHxrZ8YaSg/iFD8OUd7+Zv8bVtCDkqTo4OsyLGlJq/wAZk/avFvbxYe2xVhbUSPM6EbEeBqu4tx+7iFVXgAbgbMeRg7fGtTxP2f7bEG45+zyqAAdSRyOmg8qG4/7NAopsLDDQgEAEa6knnMc60lCe7OfD1OBaFJbpc+RijUZFWOP4XdsgF0gExMg6xPI9BQlnDs7ZVUljyFYNNHpxyRcdSexFh7TMwCTm5QYO3L0mtWith8PbDBc2YgzJEEs3KPCq7gXDLqYi2zW2AEySNPdNarH4VLghxImdyNYI5HxNaxxycXWzPM6vqI+JGL3jy69ynwxDrmIIJJ0G2hI/CuUUlhbfdQQo2Ek76nU67k1ys9LWzFri91wUb2utRhBOo08DHz1o24lDuvhWR7AIcP4c5ppwY6aZcu52JmPjrRgWnxTsmkBJh952lDG/uaDcDlRdm6SyL7oVpAgjNLEkSNOfM8hUgHLT4CfjvTgPGlbQaUxlrEOqhS5zCQwL5s2mm+unTx3oyxjDpnjVSCcsa6xECNiNqgInT5Uw4Zf3R8qE2nZLhfkTYXEqLcMACWkqSBIjw8ooiwbZgZD7pgAyANZH1+IoLEWsxBIG0fP1qE4UcvqPwC07tbg4O7RdotoCAIldARsO9OvLc0+5h17HIs5S0yNY2P4DTxqkSyR/vGXp731kijMFcdQQSLinlmgjyOU/Cnaohxl5MssJYtoUuksWRCgUD3hLHUHwbw86lxeJvXFhCtqebHX4xAO2gnzoK1fg6229GB+oH1FSDEjYLcjyXf8AuvVrI0qRh/SQ1apW380APwItcNyQ0oQTnkybRSdfEzPjQV32bv8AZZMneDs4hhqMoEmT10rQi/b3Mg7GUc+G4U8v0aRe1sHQDrqvT94CopG913+hQcd4deZrJS2Wy2VVtjB8p3ptzC3BdxB7N4IfL3WhgX0gxBMfGtHbxFtz3bq8h/tACYEbEyRvrRVuyxUENIOwnnvtOlEoJsE3XY86xeEfsAMjD7VjBU6dxPCa2v8AZr7M2cTiLr4hM4s28NkWSBma3qTBBMdnttrVitq5O5kDoNj6eFaX2FQg3p/g+ILA/OadUUjX4REtIEt20RBsqiAJMnTxJJqY3vD4UNckU7DvUmnAQLg3g07th0NRl64XoGZfjq2rKsAuZspIJ5eteZ+1y33y9kLpAczkDGO/cGuXwA+Vek+1wkt/IB8/61msFdHeEicz6TrGduVb4o6rTODrMzxJSSssWNNY1wnSmTXYfPAfEgChBAOwEiRJ0HzNV3CMGiSFUAjUGBOU9Tv7wb4CrDEmXVeneP0X6sf7tV9vOChEayu3mR9D8aiVXZ0Y29Gmwi5iYMb9I+dVfGeJlEBWJzRJ22q0W3Gp3686rOI2FgggFeh5eIM1hl16dmb4Hi1pNWC4TFF1DEiTPLoSOflSoRnVdBAA2/RrlcOqf4z0fDj2X0C7qUOUohJKjNvSFurZ6IKQehrq0QwpuWiyWiKu5akKUxlIp2NHIrvrSDU5SDRYDmUCO9PhB/KuRXTTgdI5UARQeVcYH9CplWuBKYDEJG2nkYqUX28fka7kpZKATJFxJ/X9alS/5+O35fOoAtOy0DCZBnT4wa4cPbOpVdf4Afjoagtidvyp5sfqaA2HZbSmMtsjqAR81I+cVqfY3FJaNwwROT77MNM2wYmN+Xh4VkmXx0qFgZ0Y+hj6Um3QKK8j15OKIwqfDYpRzrx0X7o2uN8aLs8YxC/7yY5MPy1pah0ewLiAdiKd2teUWfai8u6z5H86sbHtrIGcMPT8RRqDSX/tKdXM/dH1rIWrLdszAd3vruP+YTU3G/aBblu4wP3Rr6gUNw3GqyzO8n4munClLZnndbOeNKUFZdE1wGhxil61Hi8YFQkHvbDzOg+ZFdeo8NY3Y3D94u3UwPJdPhOY+tCsD2Wm41HmGkfMCirLKqgA6AAUPhroKDX9TUtmkY3uSZwQCNjqKovaBiqzOhMR6cqsrF4AFf3SQPLdfkQPSguJsrCCAdef9KjJ8UWaYFoyp9jKFieY+FKrC5bUE7Dw6Uq87w2ex4kSzBruamq1PBqjsFmpRTitdy9KKAjiu5a6TXaGCGhPAVw2q6wrsH9fWlYxgt9KSrUgNdmiwG5q5UpWkEppiaOIKdHj8aSp50/LVEiNud6eLVJRT1p7DOZPCa69vTnFSKgo2zjriaK7R8R8DIooZVZJ/r/WmtYq4OK/5iI45giJ57jfXrNM7SxvkdD4MGHwIqGmMqOx1nlvvTclXD4S2fcvqD/+RCPmNK5/ot8rEBWI2CMpVtJ0MyD6R5VL2GVEU1rc8qKvKw0ZCp5jUx5mOoilmgdPX6/OlYytvYJWEETXcNhSmxIjbU+e++9WSJ8On0rjW/CqTJZEcU2xMjpv66ioGueY+X0ohrfQjy57/raiMLww3NtwVBGv3p1keXOOXMgU1NkOKKtsQwHvt660wY4gakbbAaCrccBuECI16nbWJOnUR8t6bc4A+xgNIEEHmzqTIBESm/PMKetkPFB8pFG+P3JgEwNPyoa9jx1+VW1zgp72YBcpgkgxs5JzAGR9mw8TQPE+Cm2C2YHKFzRyJg5Z2MZl5idYkKSH4jJ8HH5FU+J194fClULATtSqPEK0Q8i9TcVOTSpUzVEts08fgKVKgBE/hTW/ClSpMZ2uLtSpUgHr7zeX4Clz9D9DSpUwE/L+UfQU9DSpUIY/l6/lTmG3l+FKlVEM7H1pClSpguB/3ant7V2lTQD0M/KoEUTtSpU5B3OKO96H6Go+R/XWu0qx/cX2C8I5ZipJImIOojNtFanHYS2U9xdv3R4UqVJhkMleUdB7x+tDOaVKlj5ZMSTCarrrQ93f0/GlSqgELze7mMaCJMRvEedPYfSlSpdxAVwVW4wUqVUJFG51NcpUqQz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6" name="AutoShape 10" descr="data:image/jpeg;base64,/9j/4AAQSkZJRgABAQAAAQABAAD/2wCEAAkGBxQTEhUUExQWFhUXGBoYGRgYGB8dHRkcHBkdHBkbGxgaHSggHhwlHBgXITEhJSksLi4uHB8zODMsNygtLisBCgoKDg0OGxAQGywkICQwNCwsNCwsLCwsLCwsLDUvLDQsLCwsLCwsLCwsLywsLCwsLCwsLCwsLCwsLCwsLCwsLP/AABEIAMIBAwMBIgACEQEDEQH/xAAcAAABBQEBAQAAAAAAAAAAAAAEAAIDBQYBBwj/xABIEAACAQIEAwUFBQUECQMFAAABAhEAAwQSITEFQVETImFxgQYykaGxI0LB0fAUUmJy4QeCsvEVJDNDRFOSs8I0g9IWVGNztP/EABoBAAMBAQEBAAAAAAAAAAAAAAABAgMEBQb/xAAwEQACAgEDAgQFAwQDAAAAAAAAAQIRAxIhMQRBE1FxgSJhodHwMkKxFJHB4RVy8f/aAAwDAQACEQMRAD8A8dF06TsOX69KntDpuT/lUAAiBv8AjU1tgNo/HaKQhqK5cECe8NBvuIA8amt32QqM05SdDtrvpTHvlW7pI8QecQT6+FOVgNdCdPLbpSY7CcJjWGs8o00mTt6zU1+9mO5JjfwjYn5UFhDmbkPTTapWaDm1kUqViZ6p7AY23hXZrljEXL5QqtpbWaIbVQTs2pn3Y21NbzG+2tqxmDAZyoc21g9mx+67iBmI1jca7iK8c4JdYlHv37hXvkKjNMkE96GACsxIPnroTR9vGK3alrdq1KQi21IRSANlB05jX94mieWNbcgkz2ngmP8A2hu2FtAmTKG3fMTJUmPd228KxPHw6PnvK5YlkcjU94Hs0nbKYBMD7gjWqTh3tLibKnI4CsVhQAVkRM6aSBsDNOxnFziGY3e8bqgTEJb197KskhcyazPnNT4ilt3KSdlQCWOVd88by2vOOYETPjWiXD37K5O6qlNe0hwHALQFiBPSCATyqtBXDjOhssS4UruwgkhlDd4aZTPKRpzqwsXcReVUtNnuEgiVHdRJKmY+8zR8Z0iFCCj6je/BWYjhTKv2v2WZCUDSSxmB/LMRJiirGKNiHdmJWIyXYAYEyGEaloB8Kt3e7cxCftmFVmzqucGFACnQ65ScobpEHpU2D4NhsS18rae2UU5VDZhKmWyiNYMeebxqlCv0h6mbw/Fb9y9bU3nSWGUyRlzH3tPA6+Fa5uKXLd6x+0OWIYktMKSDlDKdAQQy6CR72nOsu1y2l221zvplgj73d01IO4I35qB0FWOO9pFfDwLam8e4oAGW0u5CxzPXz9VF6bthR6Fb4ml4JcW7kUFSR1klcrzyJEDy5yKuq8pwPGu27C1cui2oV0Bk94RCZgNyI0k6nQSdK0XD/adbdpbalbl0uqonuypEz7ggRtpWmpUJo2lKsrgPapu2WzfQIzxoNcpJMAkEydp0WK1VCdiFSpUqYCpUqVACpUqVACpUqVACpU19vypuHuBlBH6851oA7deBz9KiuuQCSNhMgjl0mm8SsK9shjHMGYgjYz51TYbjlhU7O5cCskTIIB6RIG/7o2qkJsNHEhyt3CORj+tKgv8A6ywo07T4KT865Ra/GT7nyfbNTIdtP6UOh3qYHl4a/OoZQmQaE8yTHhyptuDU11wFB5n9EVw973RB+vxpWBJbQAmJjYePp8qLtOGcgmIaZPhp85oIEh9iddvHnVkmGKutz7p3DcvDl8aibGX2ANufdzA6QCVMnnIOlS4Syoy9qSFPMakjnpyNVti8ZnWPu9AdOXWpTdJMcvL8OVcbk1saqi8xdy3K5HuMpgksRmJAAKZBoMuYww3zedPwol5CD7MHMjttEh4gzA1Oo671W8O4iLZ7yhoGmbWOmh9ehBgg1LdvJIYCSVOaCO8SSRPSNvT0rVTWzYaTa8K4YuIZntZESLYcSTAcrHKQQABAiMp5GtDavWuHqrgKue0NCDoQJkxICnqOc7yI8zwGK7IEsZmCbZ91spDIGj3gTyPIGd62GG9pVxDlcQxQBrZt3IEDqGmdCZJ6bdZ3jng1vyQ4soOOcXxFxl7W8LhWGyqQAsicsDdgYnpBq+4V7R/s9oFgiko6p2YGYyFliCdxkU67yfKsNxe8FxLm3OUMcnkDpME1DjsXnftGOZiROwnkdevj61CyU2VpCrt7MSVkgzrrvu0jrPjsPGj+FwO92yrOWW1zA+9CxqIyhc22tDu4vWwETVFAJG5iZ0A/mOY8t6i/ZQtlLudO8x7knPAjUjYDprz50mqdlXZY4fItxbgYXcjAlW7srEkhs0BQZ56aHmausLYwuRmy3VYjumJCEk6g6AQO8J32nSs9wUEYlVCq8GSpOjADMV3AJidOZEeFG3/aC7dW3aBIS2I7o0KxJMBQYjMZ6U00lbE7Lpbty/bCi2C9oZjeJ+0uCYQaT4gjUCNdq9A9kMW13DKzPnMkZoiQDGuu/lXnWH45N3tLSle7kYoAvdJWGTuyHIGu/STIovA4+9iLzWrbi0C5a2jdwB5+7Gu2Y9DWkWiWj1SlVbwhr+q3srABYcaZjHeBWNIPPnO1WVaECpUqVACpUqVACpUqVAA2JcKQeuny/W1Mw9gWlIEZR7oA2HSen513GkMrID3o02kfH9a1RXeJvcsaBdVOcMNtwRBOkMI5jfXSmAG3Ev2m04ebb5ibZLwDElCQSI1BHXu9Dr577Q4+7cumbctMQDI3kc95E6nlyrdY7BFQt640mQoVZ+6ZUSdCPeiRG3TXH+1GPUYgyIMq5BVRoCO7pvmMkzpqduSlwSYO6L4YgqZBIO+8/WlW2x/GcM1xiNATMCQPh471yo0wGeP2RptvUltZPrTc5/CKfaIBmJ9apgMvzA8z+FSW22Ow+v661x9lA/XjUaHfSlygD8NaJ8oIJ/CKPbDkqRpJgabERqT0OlCYBtI09dZ8vHWjyr8xp1gxrsJ9D8Kwm3ewBODtsiDnHdk7D050JdvkQR056act9Kmv3GgjUNmyEHTXaDzn0+lDYzAOruhMFB3iDsCoM+IKnlUQwybtofiJdwyzc0Mco1B213FT27mnKCOlDXMKbbIkjvqrL5MYEjr1oq/hMjujMTlfICBGY+A1gdR50n0826SH4sVvY3P+e9T4dwe9J00I3/y0FOThw7c2iTlUTIgH3QSOnhtU1jhyrjFtgnISuYHn9nm35GSfT40Pppte9e41mgnv5WDYzMBMH5eP61oJbuqiTEz8No9SPhV9gbaNdNpzAZTJnY5SwOm+w0qtxqNabJqrbsRuNSIkdCIq44XFNy7fyHjKVae4sLcIkiZPjuOmnLaiRZzOe8oBBIJBAELMHTwjzioLeJz30CCFLJmBAAnui5EdTJjQCfCKJTENavmD3BdMroSQpYAgHoGMeNOlW72DW7qgaxcc7SCuogbR9OtWeDYwbcHO4AUHoVzTOwAGs8w3hNaPiKW2gIqDOM55CDJXI3IAEiPAUZiuC5DbbuwvcK7PIUy2olhBVfDSuj+mpJ2Z+PbaLD2W4PZw6rculbjOAAgYHuMFOoaAcrcvCan4nizdxQe1m7M2mQkgKEP76nVpBA1A0gdZqjtYtQylS7JCEu09wgRkUsJABKmBMx5zfY3F2rbW5uQ4XNmUSCoACodDpliD4axWiglENds2nBWJsW5fOco7/wC9HOfGjayfs97QoMuHeVcARKgDXZRB1O+w69K04uVNeRSJaVRh6dmpAOpVGblN7WnTAmpVB2tNbEACSYAopgB8euNbAvKARbkvqB3Oe8Dbx5VU8MxgvO7WhCksNtC3elhoJMgzM7cpqzxOLS6jLuCAR0bSdRzB6V55jOKth8U6oQq5SVGVQFJUgKI92G7M7ahQTtJb2W4rLHFKLdso12CV7W0z7amTCiNQZ01POIgDzLjeIDlADqBG45ExMc/H8pNnx7GBQ6Zs7liZzAoF1ywI0MaadDtMDO23BDNmCssEHmxn7o2AG8VlN26AacI374HqR9KVSriEIBzqNBoQN+ewiuUtIrRjktz6b1c8G4R2mUsSFbPB/lBJ+Yiqi2JrVezuNY2uzIXLbF1lMd4EoxYTMRJnaurBGMpUzLqJSjC4gQ4Ip/ZvezXmdPBYCsDpqZD9eVFYHh1pxhiLQ710o/eLBgoGuuwJ5ePSrSwAf2Uf8rEhPjYDfhQPB7jAYQHZrr/KPl7tdHhxjKn+cHK802tvzkKw2EU3WVVAnCrEDTM2589aGsXWS89sAkMVtneBluqZ8+6YnkT1ovDXRbvO0HSzbaBrPukgePhT8bhkXEXCDmU3UuIwJyqHbO+aNiJIg/DUGs8qpKvPf03HCW7vivsCXsQpxLCCO+zkQQdZeYHgQfEVZ8SuWSbiv3DfsWXtmDBKjIVMAwSLYHx8JbjL1t2S6xVbqBrRk/7RQD2TgzEx3TOvu8hQ+NvhrdkMyhlRxJBOmbuEFQZ3cGOYrKUqv5/xx/DGktvl/wC/yiHilrNfw8Roln4ZqN4rhW7a27e7ccMpGmubvAjkRIkeIqG9fTOhLqoCpEzrA0Of3QCNRJ0qwXHL31ZXKm5nAKwUcGQRJ9IjUE7TNYzybyV7N/Q0jsltwiO3cBxFyOjtPlAj4U1H/wBbMjUE6+At6adY09KXaoty4/e786EDTOSRs2uinbeKTXVF1rwRzAOgI2jXkTPPWKHmTr/tfsGir2fFe5zH2cmKgHYL5f7IfLxof2gbP2V5fduJv/FJJHmMwHmrdKjuYkubaLbZzlW0DnAYJOk9zUCdxy3MRTTiwLeRQFUmQrtIMbxIABO3LnrUSlFxavl2aJvUnXCobhMILdyyubNJR5n959Ocagg+tSYlvtrgiftH/wARp5fKwPZJmhWDDOTqARAzwY0EeHpUwvMDJS3mLNMLryOYhtdSzfDyrKUU1pXnZSlL9TRY4DEQ1sGSFAMaTE7agjTXQ9Ird50uW+932Kgo5GUqCRIkcxInXWCawU21dc1xQI70qqwY91Tl89Y3NaQcbwaAIGRkB7pZzIjcsJ01mIX0E1243sZ0zScR4NbSyiCZJVSSQC87kk7nTadgByqLhGFW43aXHDIhAtSRrkgBpP8ALrzmdtQc7hOMYMgiQxDN9o+wMQIDb8tPAk6nU6z7R2EQAWs5gEslsFQCxUMzgQBI36zWlxsfxUbDhgtsq3AqFte9AnQkb+GoqxF+qbheLDWlLMgJ3AO36M1NfvoRoT6H8jStGqTotRfp/bVRJi155v8ApP4CiLd4E6I5B03A+R1qLRVMsDiKgu4yKzlziWjG0O/B7rbzBy89df8AOqnG38Q2RLeGFu7cg3WziAPvhWEkGSYJFPXGPIkmzR8U472eWRoTEz8P14UNc4uxTMpMrqV0kjmN96zHFLmJLMtzIqKGyhgDnIIM5oWdJBgRB2oGxjMTbEK0i6CAApIWDrlAjUZZjzrN9TFPgHBlldvGy6XLZzW2MZR7yKdYgjWCTE66xzqq9rbRdg7EpMbxOvOBNC/6QuBFt9rcJQliDBIbWYO/3oj/ACqk45xrtSAVAgAEie9EwTPPUiazlmUlVBVA2MvSjIvIzM78t/jVQIBg6zRb3P3dzufyoV7XOee309KhADXlIYwRFKu9pXaBk2L9lMXbOthio5r3h65dflU+ER7bAHIgBIlWIlZAYKWJ1I17wG2uuleoNinytLASp3QiZBBgxFZHjN8XcEbKoot2lV8+qsIk91GXXYzBG9dKTirMp1LZmcGKKqftUDSHABTRxHezagkqWXTURRJvpCw75QDqqkSSO6Quw1gGDqOvMXC8PykA5T3kQGP3xI23iaIt2y1v7plS3u6nv5ddY5DlWc5yF4USR8QCZAcmZAElApDAgg6zqCI6etMRlgqqsxPvMACTqMsKxGUjva85HqRZsQwAP+8RPiDP0iuW8JqDmIJFxpEa5VJBiIkEfnWTlL5BoiiA8QXRchCgg5cw1YABjqG3jUePSKIJRss24XWFzmBJLFQMoMCTEknzoe5gAQWEz2StJ3BLAbDnBFMxNoh4kAwg3PNFnc9SdaJOTWzGkkX3EMOq21yrOaPfJIGk5dD+oqtu4m4AFlAo1yAGNOhLTAnkQKteOiLWUAEC7pJ2i3oPn8qrbmGAzkgEdkG3JMypMb6VGaLU/hpeyKg7W5E91zADkDmqjTTnBnWa6c+/aEAwO7Csd9yBqP61LhralsOcoE5d/wD9rVDcwwNpsqgQ9szpyD/r1rJSa2b+i9TWl5AmJxMEIGYExIgRuOYEUztiJGZo01Dzr8fA79KssGn2tkwBpaJ5DfXT9cqYCAjx+9bI16i5+Va8d2FLyAktnUazGbQnpPXpr5U8QdSvqVJ/CrBHHbL42l//AJ6itmbM/wAY/wAJpS9/7ggvhWAzSQrAwCCLNxtBOoyKdjvOmvhVpirV1hZQLeJyajsSp3APvqM5AjXoOUUPg8flFsCdUA0aNM7fiNudWwSye6zNlhi8b6lNRrqQR4bmiLi3TGrKu9aEFj2zd8liQo396Jffb8dqvsLhcK2HvuSVvdi6qGY5gOzLZcoaCPEafChMK2FRHW4juhJykRnEEa7RqCJpmJXCEuP2Zzda3cZWYjKO6SpjLqVAA8xyq4QX6kVJtbM3ns9iScLaNvJGUAkz70d8RG4aasUa6ea/AH6iqf2HcNg1gRDEevM/OtHbGldBnHgBIvHXtAB4L/WnpbuRPaHTmJH1JFFlNKVsd00ijB3xdUE3B2ozCCDDDqZgmfj5ip8TxvFJbtgrZRXY25YNsAMpJn0qycSh86zuJwGKvKs3u0Ads2aNFgZSJPntRNWiYvcruOe0GIgLdZfukQBrO0E6g7j0oJuIXQgGcggkgAARsAQwg/dj+7Utr2azBneCggkMQuY/eAnXfbb5UDi8HaW2xzQylgAeQkabbwevWubQ+R2RC+TKzIYgZuhG31n4dKp+JBc+nPWD8aP7XDZCAWVu7BGusnrsNflVTxHESTkMz8vD8fSlppiHNB56bfChMWDOmw0rtnMAJBXXeZn0plxj1q1sSNzUqRRTrrXKLA9y4tdC4e9OndIHw0FYT2ixS9gVPdc2rQCmM3u3BoAZjvfKtH7X2iMNcfM8LBgGSdAOfTMTGmoFef8AtDiLjQrhgAdNiPmf4orrk6iZfuODEjONRAd9Z5Ii5Y8zI8agZ1UQCNLSLE7k3A5Gh5fLWhLWFGW4QG0UAyBpHvHflBmomVTtn2HIfe1GubYyIrFopMuTxAdoO8IGIJJzD3FIIPkZ+tQWMaISCoItXARI95s4C/4fjQCYW1mMm4TqPdXlq33txOtFYXBoq9pFwwSswNipExm2E/GhITCGxStmEiTatrE7kG2WHplOtIXVa+AIbMyAQeUAaaaazUSKoBWLm0Hurz9ee9FcNwqh7YCsYcE5iJBkRMTz19DWadPcC14t37ZElZxEZp2OQRIjaDEevhVZi7veY51jshb99dHAWZEyBIOpEc6K4pjEC5TnE3i3dXN7qrp7w17wqpN5ASSLu0a2ht5G5tWub0FjJbWIA7As9vuMMxzgiO1LHKR7xykbV3hHuENcXvMpENIGUNMkjTcaVTjBWdgb876qm0HlnHQ61ZLgkXDAfakNenQKCCFyge9EEt8Qaz8OLTRpr/KLBMRaLo2cdzJm3k5Wk5REHaosoCZWdTmKEHXQAPv3d+8Np50GMGisuYXmblLKZ6ctIpAIWJh4GmpAHhsIkj6GsXFXsUnYZmUXA+YQqBcsGTFrJIMREwd58K5bZMoTPuQ05SRsREb86iulSwVUfaffXXu5twvTUU/KvvBGgaSzjntsngap3W9B/cINzVN4UZRpEkEsTv0YVZ4O5mzGJzSNWiATPTwFA40KmQBCVIDiX17yidl5QBUT4vIY7Mhho32h/wDjWc4u9q+or77/AELY8TCplIIU7mBPlBPXx6VVXuJBmJWdsoJMGIg7bA9KGv4sMJa3ILFV750KxO2+jLXAoBAyAGFbcnQgEeuorWKdb17WW5alx/B6/wD2dYhnwKZt1ZlGg2G23hWoTasv/Zyf9SH87/WtOproCPA47VxRofWug060NKBmXuHumsnxHD2lFuMQHh3LZW3kAAagajQ1qsQYVvT8KzA4UoCr3SAA0jvakRMkeFaaNb0owzZlhhqZTGxaRic6sBl70nQ6yI3g6HaPGu8WOHS0Llt890tqMp0zancjbbTUVaHhKdFn+UVDd4VbO4HX3RS/pZryOL/lMfkynGCF9nCAlcujNOhkSFY94aSZBjwJqou4TKSwYgndoJjoBAIn+I/AGta9jKIDeOw/KqXE4ULMAamdhM+dRPp5p2aQ6/FIo2uT7pkHScxj1ED6UJeAJj6Cj8XY5TQzrG9c7TXJ1RmpcA62hG/ypU03KVKiz2P2wWcOy/vMo+YrBcZ7rCCGOZVIbXRmHIa8vkK3ntW/cXxcV5xxN/tEM6tiLY15rLEHw2I9K7pdjDlitYk9lebKpAtz7vvDNcBBHOYHxNCLiwXg2bZ7+HXbfOn/AIkaU7B3SMFeaRPZJ8TcY/8AlVtw7AW1lz33LJp+66pCjzAYknlr0qoxcqM8uWOJNtEPDsMCjXrllUUB22OY6d5gP4h9B1p2Jvqli6RbGUMkKehVCAY6FjV1fxARGdhou4Gvl8ZFZ32iaMPip1m+oH/Qh+oNXkgorY5emzSzTblx9Bl3iaS4NoEBlX3j3pDxttER60fhMUrXAMm13LMncEnN8jp41nb5+0ujl+0Ivw7QVYcIxClwY3utr4hfrrXL3PQpUWd5FOYushHc7x962PpNCri7Bj7N/wDZF9X+7qCPPfXyrq4gNavMNiWI8iyR66VSW32B/wDtZ+tVPhExXJeLdw4KkWmns5XvfcgysbTBbXxogYu2cIri2ezDMckmRlcjca7iqJBJUA/8OYP91qu8JYyYJUI1zcj1cnesdSSlfkN9hv7bZZ7cWWJYAq+cwoOwI2Oxob/SNgo2bDHKGWVN1jqVcgzygAiB18KIw2Ad7lspJAAnSFA1kk9fDc1ccK9n7VgTeZbjMQ2oAQFQfdXnAJJnzgVeCEsitJV6GWXqMeLl2/JAnCcILpDLhsq5Ei4XMQ1lYAEd6Acs+dT8RbDpbm2gcdoEMExORjoTO2m3WtQp2j0rKe0+DS1atpbAX7QtqSZIXUkk77Vvnx6Mbao48HVPLlUXa9P8keMxNsBM1oNNtcup0Ebbax+FK/ibee4OwWVmWzasA4mRGnI0DxJtLJ59kunoKaWPaX947/LWc45c65JSak/t8j00lQZaxdoqD2CRmYZZ2MJJ26R8KkxOISCOxSSgg81lBA25fhVSGi2I077dOia/L6VJdv7Lucq/NRUuU+3y8itKPWf7Oj/qS+DtPx/qK061l/7OP/Q/+7c+tam1W6LjwdtjSn2jpTgNK4tA2zHcQPdasrb4koHdAHIA6bErp61peK3YVtedZvhmCXLDCSpInUc/A1eicn8Do4+rnjjFa1assaYy1MVqNhXodj5x8g1y3VfibFWbLUFxKGrRUXTM3irIg6EmqbidjIoOwmK2NywKquKYBbkBp0M6GOv51xz6e9z0sPVqLXkZNEkSD8qVWTYNU7q7D/OlXK8dbHprPF7nontjOUAbyY+Brz7HEhln7rrr1yWnJjp/U16N7RrL2x1J+lYD2mshHUjZlvPv0skf+VbyBcsDRJwN1ev7OB/02yK0dsILihYj7RtP3syqx89WHyqkQRh8o0zXsOPOEtf5Va4myVyXLUEJ2krPvZtYB6m4B8fCK3xrv6HD1m7Svm/TgsbrIFm5GXMBqJ1kBdPOKz3GXHYOZ3xP0Uj8Kuxkk9oRAZYBOnvSvqXkf3R0rNcWWbCzzxbj53BTzO0Z9DGm/b0ARBuN44z/AMm/OjOG2QchH79w+cov50HZTvg9cbPmMy7fGiOBKZs7wXub7+6vzri/cj1HwTYFT+y4iSdGcD0KDlQdhYImDGG9Z19aLwSxhsUJ3d/nk1+nwoJVIAaP+G0MGD67Vc+EJdx5tlnABicORHSVIk1aorJgBO4YiRr/ALxvLlVGbkuCNP8AVTt/K21Xlq6Bw/mwmPPNcM/WKzle6+TCS49S94El4iycwNkWgSebOS2vkBlNWHCO+vbHU3e8v8Kf7tR07pk+LHwoTh+LbILIU93DKS3LMVGUD5mifZ7Ei5h7TKZGUD1Ag7eVd2FrZHhdTq+KVd/pu/qG2pykDSC4H/UYrLcewpsWLKMc7Z3JPUkCY/OtKmIA7upJNxo6BXMk+EkD1rJ+0OIuvhrLYhSrM790CIEKRpuNuetR1KTx/Ovsb9IpLL8r/wAMh4owHY8otD4bVztZuXgZ2by98afGo+M3RFgdbQ157cjXF/2mIB2Oc6/z6V584/E7/Nj11wRYi6OzWDu7Rp4LSu3RnWZMrb/wrTUsxbEwPtG5jmqb60sbbh110ITl1VeY9KcKSr0Cz2b+zj/0X/u3PrWotVmP7NVjAjxu3f8AuEfhWqArY1hwNuqWETGtOy0ga6KdlHnXtBeYHKFmSNZAjUzv5VleK8VexGVoBLTtyYjcgxtWp9oTz6t+NV2DwyuGDqrQze8AfvHrWig5x0xdM4OrnGFSkrRYLsPKheJYxbNtrjbL05k6AD1okOJyyJAmJ1A6x0qq9qrIfDsGcJqCpYwM06A+eortk6ieHiipZEpcWUCe2TZu9aXL/CTmHqdD8BRXHPaVLWUWx2jMA0zAAIkeJJGsVjUQlssqDMSWAH/VtRvHcGilWt3UdciA5WBIKqF2mY0HzrlWWVM9qXSYPEW32L/hHtAL7ZGXK24gyD18jXeOYo2lDBQe9BmdBlJnTyFUXsthM15XJACzAkSSQRoN+taniWCt3lyuMwBnQkaiRuD4mtIuUofM4c8MWLOtvh7mew90XVz9Z28CRz8qVWVnBW7YyIAFEwJJ3MnUnqaVcrxyvk7Fmh2RquLXi+LVAsBVBnrmzT8MorLe1OAbJ20j7O24AP8AGgX4aVFiOK9viRce49pcm6tBDAaCR1M8udP4yxKMgvm8hUAhsuoCSe+seIptpo7NLRXXhltWvHF2h8AP/jV5hbIAVV9xJjXc6j5d6fEjpWdGMVltKwMi9n7vUHTfcQflUqcVUJ2Vk9muQsHYSffKkxsAGk68ulbQklycPVYZ5GlH/RccVv2lX7TWCGyj3pDAjyGYDpVPjTFmyObYt/T7R5qF8CzBgHtsWNrdtSVUFi09YzDzqyxOFLW7ELOW+bhjkC5M+XempyTcr2NMGBYUt7KDDoQ9o9cS7f4NKO9mmIayDz7U+J0XWorWFYC1mRgQ9xiSDzVImfKKn9ndGtDot0/OsI3qOr9rCcHZU4e6BrnZp8zkB3+PrVRiW75Ubfs23kDFW3DG+wuEa986HY+7y6eFCX7Bd85iWsMJ/utQ3SV+Q4q2wG3llJmP2U+MABgY8dKtrlxP9HkzKExtH3425b0EmDMJoP8AYXF/7mkfCpzg2/0cUOh7T5G4DSpO9+w5Lj1NrwviFslLKnviylyI0ywoGvXUULa4QLV2LDumZxcdQRlVddApB946DpBg6RXOC2kSzaeAbpsos/eYKoECfEfnVlhLZUEtq7HMx8eQHgBAHlO5NeglqSs+dyT8OUq9N+7/ANEODBS4xIkXGIDAe7lZu4f4ZzMD1ZgeU5f2s4muJw6XFBCrfKaxJ+zzTodOek8q1uMx9qyJdgu7AczALMQo1OxNYbjvF7d3DhbNoLbF7oASQploHXPzkms8zSjVnV0ac8mvT79iD2jxGUYfQT2Kx/SuPdOfEAjvDtYEEadoPjyqL2q/4fuyDZQ6eVNvXCL2KidBc1PUXB8q45/qPXS2Qrl8CypGX32BDcjlTSpMTilF1FKkNls7HTW2nr4UHevhrCEqJNxgeQnIm2vSBFPuv9tb8VsEeHcSpjEH9z3j+zMzgEO/2t//AL7j8K1U1lv7NBGAt763L5+N+5WpkVoXHgVIGu5xSIpFo8142fd/mFYrj/ErtpgLbEA5pgka9o0eHxrZ8YaSg/iFD8OUd7+Zv8bVtCDkqTo4OsyLGlJq/wAZk/avFvbxYe2xVhbUSPM6EbEeBqu4tx+7iFVXgAbgbMeRg7fGtTxP2f7bEG45+zyqAAdSRyOmg8qG4/7NAopsLDDQgEAEa6knnMc60lCe7OfD1OBaFJbpc+RijUZFWOP4XdsgF0gExMg6xPI9BQlnDs7ZVUljyFYNNHpxyRcdSexFh7TMwCTm5QYO3L0mtWith8PbDBc2YgzJEEs3KPCq7gXDLqYi2zW2AEySNPdNarH4VLghxImdyNYI5HxNaxxycXWzPM6vqI+JGL3jy69ynwxDrmIIJJ0G2hI/CuUUlhbfdQQo2Ek76nU67k1ys9LWzFri91wUb2utRhBOo08DHz1o24lDuvhWR7AIcP4c5ppwY6aZcu52JmPjrRgWnxTsmkBJh952lDG/uaDcDlRdm6SyL7oVpAgjNLEkSNOfM8hUgHLT4CfjvTgPGlbQaUxlrEOqhS5zCQwL5s2mm+unTx3oyxjDpnjVSCcsa6xECNiNqgInT5Uw4Zf3R8qE2nZLhfkTYXEqLcMACWkqSBIjw8ooiwbZgZD7pgAyANZH1+IoLEWsxBIG0fP1qE4UcvqPwC07tbg4O7RdotoCAIldARsO9OvLc0+5h17HIs5S0yNY2P4DTxqkSyR/vGXp731kijMFcdQQSLinlmgjyOU/Cnaohxl5MssJYtoUuksWRCgUD3hLHUHwbw86lxeJvXFhCtqebHX4xAO2gnzoK1fg6229GB+oH1FSDEjYLcjyXf8AuvVrI0qRh/SQ1apW380APwItcNyQ0oQTnkybRSdfEzPjQV32bv8AZZMneDs4hhqMoEmT10rQi/b3Mg7GUc+G4U8v0aRe1sHQDrqvT94CopG913+hQcd4deZrJS2Wy2VVtjB8p3ptzC3BdxB7N4IfL3WhgX0gxBMfGtHbxFtz3bq8h/tACYEbEyRvrRVuyxUENIOwnnvtOlEoJsE3XY86xeEfsAMjD7VjBU6dxPCa2v8AZr7M2cTiLr4hM4s28NkWSBma3qTBBMdnttrVitq5O5kDoNj6eFaX2FQg3p/g+ILA/OadUUjX4REtIEt20RBsqiAJMnTxJJqY3vD4UNckU7DvUmnAQLg3g07th0NRl64XoGZfjq2rKsAuZspIJ5eteZ+1y33y9kLpAczkDGO/cGuXwA+Vek+1wkt/IB8/61msFdHeEicz6TrGduVb4o6rTODrMzxJSSssWNNY1wnSmTXYfPAfEgChBAOwEiRJ0HzNV3CMGiSFUAjUGBOU9Tv7wb4CrDEmXVeneP0X6sf7tV9vOChEayu3mR9D8aiVXZ0Y29Gmwi5iYMb9I+dVfGeJlEBWJzRJ22q0W3Gp3686rOI2FgggFeh5eIM1hl16dmb4Hi1pNWC4TFF1DEiTPLoSOflSoRnVdBAA2/RrlcOqf4z0fDj2X0C7qUOUohJKjNvSFurZ6IKQehrq0QwpuWiyWiKu5akKUxlIp2NHIrvrSDU5SDRYDmUCO9PhB/KuRXTTgdI5UARQeVcYH9CplWuBKYDEJG2nkYqUX28fka7kpZKATJFxJ/X9alS/5+O35fOoAtOy0DCZBnT4wa4cPbOpVdf4Afjoagtidvyp5sfqaA2HZbSmMtsjqAR81I+cVqfY3FJaNwwROT77MNM2wYmN+Xh4VkmXx0qFgZ0Y+hj6Um3QKK8j15OKIwqfDYpRzrx0X7o2uN8aLs8YxC/7yY5MPy1pah0ewLiAdiKd2teUWfai8u6z5H86sbHtrIGcMPT8RRqDSX/tKdXM/dH1rIWrLdszAd3vruP+YTU3G/aBblu4wP3Rr6gUNw3GqyzO8n4munClLZnndbOeNKUFZdE1wGhxil61Hi8YFQkHvbDzOg+ZFdeo8NY3Y3D94u3UwPJdPhOY+tCsD2Wm41HmGkfMCirLKqgA6AAUPhroKDX9TUtmkY3uSZwQCNjqKovaBiqzOhMR6cqsrF4AFf3SQPLdfkQPSguJsrCCAdef9KjJ8UWaYFoyp9jKFieY+FKrC5bUE7Dw6Uq87w2ex4kSzBruamq1PBqjsFmpRTitdy9KKAjiu5a6TXaGCGhPAVw2q6wrsH9fWlYxgt9KSrUgNdmiwG5q5UpWkEppiaOIKdHj8aSp50/LVEiNud6eLVJRT1p7DOZPCa69vTnFSKgo2zjriaK7R8R8DIooZVZJ/r/WmtYq4OK/5iI45giJ57jfXrNM7SxvkdD4MGHwIqGmMqOx1nlvvTclXD4S2fcvqD/+RCPmNK5/ot8rEBWI2CMpVtJ0MyD6R5VL2GVEU1rc8qKvKw0ZCp5jUx5mOoilmgdPX6/OlYytvYJWEETXcNhSmxIjbU+e++9WSJ8On0rjW/CqTJZEcU2xMjpv66ioGueY+X0ohrfQjy57/raiMLww3NtwVBGv3p1keXOOXMgU1NkOKKtsQwHvt660wY4gakbbAaCrccBuECI16nbWJOnUR8t6bc4A+xgNIEEHmzqTIBESm/PMKetkPFB8pFG+P3JgEwNPyoa9jx1+VW1zgp72YBcpgkgxs5JzAGR9mw8TQPE+Cm2C2YHKFzRyJg5Z2MZl5idYkKSH4jJ8HH5FU+J194fClULATtSqPEK0Q8i9TcVOTSpUzVEts08fgKVKgBE/hTW/ClSpMZ2uLtSpUgHr7zeX4Clz9D9DSpUwE/L+UfQU9DSpUIY/l6/lTmG3l+FKlVEM7H1pClSpguB/3ant7V2lTQD0M/KoEUTtSpU5B3OKO96H6Go+R/XWu0qx/cX2C8I5ZipJImIOojNtFanHYS2U9xdv3R4UqVJhkMleUdB7x+tDOaVKlj5ZMSTCarrrQ93f0/GlSqgELze7mMaCJMRvEedPYfSlSpdxAVwVW4wUqVUJFG51NcpUqQz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8" name="Picture 12" descr="http://bigyalta.info/uploads/sights_images/151/5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4824536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85728"/>
            <a:ext cx="7286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НАЦИОНАЛЬНАЯ КИНЕМАТИКА УКРАИНЫ (НКУ).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357686" y="857233"/>
            <a:ext cx="4786314" cy="6000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Национальная кинематика Украины (НКУ) в Киеву является наследницей "</a:t>
            </a:r>
            <a:r>
              <a:rPr lang="ru-RU" sz="2200" dirty="0" err="1"/>
              <a:t>Киевнаучфильма</a:t>
            </a:r>
            <a:r>
              <a:rPr lang="ru-RU" sz="2200" dirty="0"/>
              <a:t>" - самой большой в Европе специализированной студии неигрового кино. Более чем за полувековое существование студия выпустила в мир над пятисот фильмов - лауреатов международных и отечественных фестивалей. Сегодня НКУ предлагает своим клиентам услуги с </a:t>
            </a:r>
            <a:r>
              <a:rPr lang="ru-RU" sz="2200" dirty="0" err="1"/>
              <a:t>видеокопированием</a:t>
            </a:r>
            <a:r>
              <a:rPr lang="ru-RU" sz="2200" dirty="0"/>
              <a:t> фильмов, перевода с кинопленки (35 мм) на видео, перевода с кинопленки на цифровые носители, </a:t>
            </a:r>
            <a:r>
              <a:rPr lang="ru-RU" sz="2200" dirty="0" err="1"/>
              <a:t>видеозвукомонтажные</a:t>
            </a:r>
            <a:r>
              <a:rPr lang="ru-RU" sz="2200" dirty="0"/>
              <a:t> услуги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pic>
        <p:nvPicPr>
          <p:cNvPr id="3074" name="Picture 2" descr="https://encrypted-tbn3.gstatic.com/images?q=tbn:ANd9GcRHFXlkqI1dBmf3Z6nhK-QvHmEjUVj646AsT9V5wwawiFXgkVS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3798030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357166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/>
              <a:t>УКРТЕЛЕФИЛЬМ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714876" y="642918"/>
            <a:ext cx="442912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По мнению многих </a:t>
            </a:r>
            <a:r>
              <a:rPr lang="ru-RU" sz="2200" dirty="0" err="1"/>
              <a:t>кинопроизводителей</a:t>
            </a:r>
            <a:r>
              <a:rPr lang="ru-RU" sz="2200" dirty="0"/>
              <a:t>, наилучшей из студий, построенных во времена Союза и работающих доныне, есть </a:t>
            </a:r>
            <a:r>
              <a:rPr lang="ru-RU" sz="2200" dirty="0" err="1"/>
              <a:t>Укртелефильм</a:t>
            </a:r>
            <a:r>
              <a:rPr lang="ru-RU" sz="2200" dirty="0"/>
              <a:t>. Студия была построена для потребностей Гостелерадио, что обеспечило создание красивых условий для телевизионных съемок (комплекс и доныне принадлежит </a:t>
            </a:r>
            <a:r>
              <a:rPr lang="ru-RU" sz="2200" dirty="0" err="1"/>
              <a:t>Держкоминформу</a:t>
            </a:r>
            <a:r>
              <a:rPr lang="ru-RU" sz="2200" dirty="0"/>
              <a:t>, здесь также располагается телеканал "Культура"). Частично возможности Студии сохранились и к сегодняшнему дню.</a:t>
            </a:r>
          </a:p>
        </p:txBody>
      </p:sp>
      <p:pic>
        <p:nvPicPr>
          <p:cNvPr id="2052" name="Picture 4" descr="http://upload.wikimedia.org/wikipedia/ru/thumb/2/2a/Ukrtelefilm.png/250px-Ukrtelefil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4043228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2643182"/>
            <a:ext cx="77867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Конец.</a:t>
            </a:r>
            <a:endParaRPr lang="ru-RU" sz="9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73</TotalTime>
  <Words>423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УКРАИНСКИЙ КИНЕМАТОГРАФ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УКРАИНСКИЙ КИНЕМАТОГРАФ</dc:title>
  <dc:creator>DNA7 X64</dc:creator>
  <cp:lastModifiedBy>Admin</cp:lastModifiedBy>
  <cp:revision>7</cp:revision>
  <dcterms:created xsi:type="dcterms:W3CDTF">2014-05-27T15:26:16Z</dcterms:created>
  <dcterms:modified xsi:type="dcterms:W3CDTF">2014-05-27T19:05:21Z</dcterms:modified>
</cp:coreProperties>
</file>