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1D06584-939C-42AE-8AD1-8558894D8EE6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BB3AF06-02D2-4BE5-8F76-5DAA7C764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sionmu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05034" cy="518457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t-font-b-new-b-font-Susanne-Clark-Imperfect-fusion-reproduction-100-hand-painted-on-canva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272808" cy="56660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980728"/>
          </a:xfrm>
        </p:spPr>
        <p:txBody>
          <a:bodyPr/>
          <a:lstStyle/>
          <a:p>
            <a:r>
              <a:rPr lang="en-US" dirty="0" smtClean="0"/>
              <a:t>Instruments</a:t>
            </a:r>
            <a:endParaRPr lang="ru-RU" dirty="0"/>
          </a:p>
        </p:txBody>
      </p:sp>
      <p:pic>
        <p:nvPicPr>
          <p:cNvPr id="4" name="Содержимое 3" descr="brass-and-woodwind-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44748"/>
            <a:ext cx="3341692" cy="3313252"/>
          </a:xfrm>
        </p:spPr>
      </p:pic>
      <p:pic>
        <p:nvPicPr>
          <p:cNvPr id="5" name="Рисунок 4" descr="guita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4572000" cy="3244103"/>
          </a:xfrm>
          <a:prstGeom prst="rect">
            <a:avLst/>
          </a:prstGeom>
        </p:spPr>
      </p:pic>
      <p:pic>
        <p:nvPicPr>
          <p:cNvPr id="6" name="Рисунок 5" descr="Organ (cropped).jpg"/>
          <p:cNvPicPr>
            <a:picLocks noChangeAspect="1"/>
          </p:cNvPicPr>
          <p:nvPr/>
        </p:nvPicPr>
        <p:blipFill>
          <a:blip r:embed="rId4" cstate="print"/>
          <a:srcRect l="3490" t="16422" r="4036" b="3559"/>
          <a:stretch>
            <a:fillRect/>
          </a:stretch>
        </p:blipFill>
        <p:spPr>
          <a:xfrm>
            <a:off x="5004048" y="1052736"/>
            <a:ext cx="3816424" cy="3024336"/>
          </a:xfrm>
          <a:prstGeom prst="rect">
            <a:avLst/>
          </a:prstGeom>
        </p:spPr>
      </p:pic>
      <p:pic>
        <p:nvPicPr>
          <p:cNvPr id="7" name="Рисунок 6" descr="stringed-instrumen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4734" y="3501008"/>
            <a:ext cx="5729266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First innovators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373216"/>
            <a:ext cx="4032448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Gary Burton</a:t>
            </a:r>
          </a:p>
        </p:txBody>
      </p:sp>
      <p:pic>
        <p:nvPicPr>
          <p:cNvPr id="9" name="Содержимое 8" descr="6a00e008dca1f08834014e8b8eb57e970d-300w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788024" cy="354313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36096" y="5877272"/>
            <a:ext cx="3286199" cy="495746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Larry Coryell</a:t>
            </a:r>
            <a:endParaRPr lang="ru-RU" sz="2800" dirty="0"/>
          </a:p>
        </p:txBody>
      </p:sp>
      <p:pic>
        <p:nvPicPr>
          <p:cNvPr id="10" name="Содержимое 9" descr="Larry_Coryell_live_in_Vienna_Feb.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3311505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i="1" u="sng" dirty="0" smtClean="0"/>
              <a:t>Duster</a:t>
            </a:r>
            <a:r>
              <a:rPr lang="en-US" dirty="0" smtClean="0"/>
              <a:t> is considered to be </a:t>
            </a:r>
            <a:r>
              <a:rPr lang="en-US" dirty="0"/>
              <a:t>one of the first fusion records</a:t>
            </a:r>
            <a:endParaRPr lang="ru-RU" dirty="0"/>
          </a:p>
        </p:txBody>
      </p:sp>
      <p:pic>
        <p:nvPicPr>
          <p:cNvPr id="4" name="Содержимое 3" descr="burton_gary_duster~~~_10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968552" cy="48150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Miles Davis had </a:t>
            </a:r>
            <a:r>
              <a:rPr lang="en-US" dirty="0"/>
              <a:t>a major influence on the development of jazz fusion </a:t>
            </a:r>
            <a:endParaRPr lang="ru-RU" dirty="0"/>
          </a:p>
        </p:txBody>
      </p:sp>
      <p:pic>
        <p:nvPicPr>
          <p:cNvPr id="10" name="Содержимое 9" descr="c9301dfb963d3361e8b30937acc5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3733" r="2485" b="2939"/>
          <a:stretch>
            <a:fillRect/>
          </a:stretch>
        </p:blipFill>
        <p:spPr>
          <a:xfrm>
            <a:off x="0" y="1628800"/>
            <a:ext cx="5765162" cy="3672408"/>
          </a:xfrm>
        </p:spPr>
      </p:pic>
      <p:pic>
        <p:nvPicPr>
          <p:cNvPr id="11" name="Содержимое 10" descr="Miles-Davis-Miles-In-The-Sk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06712"/>
            <a:ext cx="3984750" cy="3951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sic1-400x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665883" cy="58326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Stevie Ray Vaughan and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Double </a:t>
            </a:r>
            <a:r>
              <a:rPr lang="en-US" dirty="0" smtClean="0"/>
              <a:t>Trouble</a:t>
            </a:r>
            <a:endParaRPr lang="ru-RU" dirty="0"/>
          </a:p>
        </p:txBody>
      </p:sp>
      <p:pic>
        <p:nvPicPr>
          <p:cNvPr id="5" name="Содержимое 4" descr="SRVpublicit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412776"/>
            <a:ext cx="5511399" cy="5445224"/>
          </a:xfrm>
        </p:spPr>
      </p:pic>
      <p:pic>
        <p:nvPicPr>
          <p:cNvPr id="6" name="Содержимое 5" descr="40659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3073524" cy="46102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odernsoundsbab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608512" cy="4608512"/>
          </a:xfrm>
        </p:spPr>
      </p:pic>
      <p:pic>
        <p:nvPicPr>
          <p:cNvPr id="8" name="Содержимое 7" descr="Ray-Charles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924944"/>
            <a:ext cx="4041775" cy="32157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randx79.jpg"/>
          <p:cNvPicPr>
            <a:picLocks noChangeAspect="1"/>
          </p:cNvPicPr>
          <p:nvPr/>
        </p:nvPicPr>
        <p:blipFill>
          <a:blip r:embed="rId2" cstate="print"/>
          <a:srcRect l="3174" t="12251" r="6871" b="9645"/>
          <a:stretch>
            <a:fillRect/>
          </a:stretch>
        </p:blipFill>
        <p:spPr>
          <a:xfrm>
            <a:off x="0" y="0"/>
            <a:ext cx="5544616" cy="3326770"/>
          </a:xfrm>
          <a:prstGeom prst="rect">
            <a:avLst/>
          </a:prstGeom>
        </p:spPr>
      </p:pic>
      <p:pic>
        <p:nvPicPr>
          <p:cNvPr id="4" name="Содержимое 3" descr="10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33428" y="2348880"/>
            <a:ext cx="5810572" cy="3843639"/>
          </a:xfrm>
        </p:spPr>
      </p:pic>
      <p:pic>
        <p:nvPicPr>
          <p:cNvPr id="5" name="Рисунок 4" descr="260825829001_1187661155001_marbin2.jpg"/>
          <p:cNvPicPr>
            <a:picLocks noChangeAspect="1"/>
          </p:cNvPicPr>
          <p:nvPr/>
        </p:nvPicPr>
        <p:blipFill>
          <a:blip r:embed="rId4" cstate="print"/>
          <a:srcRect l="12600" t="266"/>
          <a:stretch>
            <a:fillRect/>
          </a:stretch>
        </p:blipFill>
        <p:spPr>
          <a:xfrm>
            <a:off x="0" y="3789040"/>
            <a:ext cx="3995936" cy="2636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Marbin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1297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Brand-X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7088" y="1772816"/>
            <a:ext cx="363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Return </a:t>
            </a:r>
            <a:r>
              <a:rPr lang="en-US" sz="2800" b="1" dirty="0"/>
              <a:t>T</a:t>
            </a:r>
            <a:r>
              <a:rPr lang="en-US" sz="2800" b="1" dirty="0" smtClean="0"/>
              <a:t>o Forever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57</TotalTime>
  <Words>39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Human</vt:lpstr>
      <vt:lpstr>Слайд 1</vt:lpstr>
      <vt:lpstr>Instruments</vt:lpstr>
      <vt:lpstr>First innovators</vt:lpstr>
      <vt:lpstr>Duster is considered to be one of the first fusion records</vt:lpstr>
      <vt:lpstr>Miles Davis had a major influence on the development of jazz fusion </vt:lpstr>
      <vt:lpstr>Слайд 6</vt:lpstr>
      <vt:lpstr>Stevie Ray Vaughan and  Double Trouble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Влада</dc:creator>
  <cp:lastModifiedBy>Влада</cp:lastModifiedBy>
  <cp:revision>8</cp:revision>
  <dcterms:created xsi:type="dcterms:W3CDTF">2014-03-19T23:09:22Z</dcterms:created>
  <dcterms:modified xsi:type="dcterms:W3CDTF">2014-03-20T00:09:45Z</dcterms:modified>
</cp:coreProperties>
</file>