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7" r:id="rId19"/>
    <p:sldId id="271" r:id="rId20"/>
    <p:sldId id="278" r:id="rId21"/>
    <p:sldId id="272" r:id="rId22"/>
    <p:sldId id="274" r:id="rId23"/>
    <p:sldId id="27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0" autoAdjust="0"/>
    <p:restoredTop sz="94660"/>
  </p:normalViewPr>
  <p:slideViewPr>
    <p:cSldViewPr>
      <p:cViewPr varScale="1">
        <p:scale>
          <a:sx n="94" d="100"/>
          <a:sy n="94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E5A4D1-1EED-40F2-B5F1-85A97C582F55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8E6B222-6B25-40CE-82FD-240351D7408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000" i="1" dirty="0" smtClean="0"/>
              <a:t>Підготувала учениця 10-б класу </a:t>
            </a:r>
            <a:r>
              <a:rPr lang="uk-UA" sz="2000" i="1" dirty="0" err="1" smtClean="0"/>
              <a:t>Стоколюк</a:t>
            </a:r>
            <a:r>
              <a:rPr lang="uk-UA" sz="2000" i="1" dirty="0" smtClean="0"/>
              <a:t> Вікторія</a:t>
            </a:r>
            <a:endParaRPr lang="ru-RU" sz="20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/>
              <a:t>Театр </a:t>
            </a:r>
            <a:r>
              <a:rPr lang="ru-RU" i="1" dirty="0" err="1" smtClean="0"/>
              <a:t>імені</a:t>
            </a:r>
            <a:r>
              <a:rPr lang="ru-RU" i="1" dirty="0" smtClean="0"/>
              <a:t> Т. Г. </a:t>
            </a:r>
            <a:br>
              <a:rPr lang="ru-RU" i="1" dirty="0" smtClean="0"/>
            </a:br>
            <a:r>
              <a:rPr lang="ru-RU" i="1" dirty="0" err="1" smtClean="0"/>
              <a:t>Шевченка</a:t>
            </a:r>
            <a:endParaRPr lang="ru-RU" i="1" dirty="0"/>
          </a:p>
        </p:txBody>
      </p:sp>
      <p:pic>
        <p:nvPicPr>
          <p:cNvPr id="14339" name="Picture 3" descr="C:\Documents and Settings\Admin\Local Settings\Temporary Internet Files\Content.IE5\CF19JZQ0\MC9002165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76672"/>
            <a:ext cx="2376264" cy="2141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1" name="Picture 5" descr="http://im7-tub-ua.yandex.net/i?id=280791649-6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149080"/>
            <a:ext cx="777686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 err="1" smtClean="0"/>
              <a:t>Видатний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радянський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актор</a:t>
            </a:r>
            <a:r>
              <a:rPr lang="ru-RU" sz="1800" dirty="0" smtClean="0"/>
              <a:t> </a:t>
            </a:r>
            <a:r>
              <a:rPr lang="ru-RU" sz="1800" dirty="0" smtClean="0"/>
              <a:t>театру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кіно</a:t>
            </a:r>
            <a:r>
              <a:rPr lang="ru-RU" sz="1800" dirty="0" smtClean="0"/>
              <a:t>, </a:t>
            </a:r>
            <a:r>
              <a:rPr lang="ru-RU" sz="1800" dirty="0" err="1" smtClean="0"/>
              <a:t>театральний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режисер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педагог.Іван</a:t>
            </a:r>
            <a:r>
              <a:rPr lang="ru-RU" sz="1800" dirty="0" smtClean="0"/>
              <a:t> </a:t>
            </a:r>
            <a:r>
              <a:rPr lang="ru-RU" sz="1800" dirty="0" err="1" smtClean="0"/>
              <a:t>Петлишенко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народився</a:t>
            </a:r>
            <a:r>
              <a:rPr lang="ru-RU" sz="1800" dirty="0" smtClean="0"/>
              <a:t> 28 </a:t>
            </a:r>
            <a:r>
              <a:rPr lang="ru-RU" sz="1800" dirty="0" err="1" smtClean="0"/>
              <a:t>травня</a:t>
            </a:r>
            <a:r>
              <a:rPr lang="ru-RU" sz="1800" dirty="0" smtClean="0"/>
              <a:t> 1878 року у </a:t>
            </a:r>
            <a:r>
              <a:rPr lang="ru-RU" sz="1800" dirty="0" err="1" smtClean="0"/>
              <a:t>сім’ї</a:t>
            </a:r>
            <a:r>
              <a:rPr lang="ru-RU" sz="1800" dirty="0" smtClean="0"/>
              <a:t> </a:t>
            </a:r>
            <a:r>
              <a:rPr lang="ru-RU" sz="1800" dirty="0" err="1" smtClean="0"/>
              <a:t>бідного</a:t>
            </a:r>
            <a:r>
              <a:rPr lang="ru-RU" sz="1800" dirty="0" smtClean="0"/>
              <a:t> селянина на </a:t>
            </a:r>
            <a:r>
              <a:rPr lang="ru-RU" sz="1800" dirty="0" err="1" smtClean="0"/>
              <a:t>хуторі</a:t>
            </a:r>
            <a:r>
              <a:rPr lang="ru-RU" sz="1800" dirty="0" smtClean="0"/>
              <a:t> </a:t>
            </a:r>
            <a:r>
              <a:rPr lang="ru-RU" sz="1800" dirty="0" err="1" smtClean="0"/>
              <a:t>Сочеванів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поблизу</a:t>
            </a:r>
            <a:r>
              <a:rPr lang="ru-RU" sz="1800" dirty="0" smtClean="0"/>
              <a:t> села </a:t>
            </a:r>
            <a:r>
              <a:rPr lang="ru-RU" sz="1800" dirty="0" err="1" smtClean="0"/>
              <a:t>Мар’янівка</a:t>
            </a:r>
            <a:r>
              <a:rPr lang="ru-RU" sz="1800" dirty="0" smtClean="0"/>
              <a:t> </a:t>
            </a:r>
            <a:r>
              <a:rPr lang="ru-RU" sz="1800" dirty="0" err="1" smtClean="0"/>
              <a:t>Херсонської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губернії</a:t>
            </a:r>
            <a:r>
              <a:rPr lang="ru-RU" sz="1800" dirty="0" smtClean="0"/>
              <a:t>. </a:t>
            </a:r>
            <a:r>
              <a:rPr lang="ru-RU" sz="1800" dirty="0" smtClean="0"/>
              <a:t>У </a:t>
            </a:r>
            <a:r>
              <a:rPr lang="ru-RU" sz="1800" dirty="0" smtClean="0"/>
              <a:t>1923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</a:t>
            </a:r>
            <a:r>
              <a:rPr lang="ru-RU" sz="1800" dirty="0" err="1" smtClean="0"/>
              <a:t>увійшов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творчого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об’єднання</a:t>
            </a:r>
            <a:r>
              <a:rPr lang="ru-RU" sz="1800" dirty="0" smtClean="0"/>
              <a:t> «</a:t>
            </a:r>
            <a:r>
              <a:rPr lang="ru-RU" sz="1800" dirty="0" err="1" smtClean="0"/>
              <a:t>Березіль</a:t>
            </a:r>
            <a:r>
              <a:rPr lang="ru-RU" sz="1800" dirty="0" smtClean="0"/>
              <a:t>». У 1926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разом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smtClean="0"/>
              <a:t>театром </a:t>
            </a:r>
            <a:r>
              <a:rPr lang="ru-RU" sz="1800" dirty="0" err="1" smtClean="0"/>
              <a:t>переїхав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Харкова</a:t>
            </a:r>
            <a:r>
              <a:rPr lang="ru-RU" sz="1800" dirty="0" smtClean="0"/>
              <a:t>. У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викликав</a:t>
            </a:r>
            <a:r>
              <a:rPr lang="ru-RU" sz="1800" dirty="0" smtClean="0"/>
              <a:t> </a:t>
            </a:r>
            <a:r>
              <a:rPr lang="ru-RU" sz="1800" dirty="0" err="1" smtClean="0"/>
              <a:t>здивування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вступ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видатного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актора</a:t>
            </a:r>
            <a:r>
              <a:rPr lang="ru-RU" sz="1800" dirty="0" smtClean="0"/>
              <a:t> в </a:t>
            </a:r>
            <a:r>
              <a:rPr lang="ru-RU" sz="1800" dirty="0" err="1" smtClean="0"/>
              <a:t>експериментальний</a:t>
            </a:r>
            <a:r>
              <a:rPr lang="ru-RU" sz="1800" dirty="0" smtClean="0"/>
              <a:t> </a:t>
            </a:r>
            <a:r>
              <a:rPr lang="ru-RU" sz="1800" dirty="0" smtClean="0"/>
              <a:t>театр. Сам артист, коли </a:t>
            </a:r>
            <a:r>
              <a:rPr lang="ru-RU" sz="1800" dirty="0" err="1" smtClean="0"/>
              <a:t>згадував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своє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співробітництво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Лесем</a:t>
            </a:r>
            <a:r>
              <a:rPr lang="ru-RU" sz="1800" dirty="0" smtClean="0"/>
              <a:t> </a:t>
            </a:r>
            <a:r>
              <a:rPr lang="ru-RU" sz="1800" dirty="0" err="1" smtClean="0"/>
              <a:t>Курбасом,говорив</a:t>
            </a:r>
            <a:r>
              <a:rPr lang="ru-RU" sz="1800" dirty="0" smtClean="0"/>
              <a:t>: «</a:t>
            </a:r>
            <a:r>
              <a:rPr lang="ru-RU" sz="1800" dirty="0" err="1" smtClean="0"/>
              <a:t>Згадуючи</a:t>
            </a:r>
            <a:r>
              <a:rPr lang="ru-RU" sz="1800" dirty="0" smtClean="0"/>
              <a:t> той час, </a:t>
            </a:r>
            <a:r>
              <a:rPr lang="ru-RU" sz="1800" dirty="0" err="1" smtClean="0"/>
              <a:t>вважаю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прийняв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правильне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рішення</a:t>
            </a:r>
            <a:r>
              <a:rPr lang="ru-RU" sz="1800" dirty="0" smtClean="0"/>
              <a:t>. І тому дожив до </a:t>
            </a:r>
            <a:r>
              <a:rPr lang="ru-RU" sz="1800" dirty="0" err="1" smtClean="0"/>
              <a:t>кінця</a:t>
            </a:r>
            <a:r>
              <a:rPr lang="ru-RU" sz="1800" dirty="0" smtClean="0"/>
              <a:t> </a:t>
            </a:r>
            <a:r>
              <a:rPr lang="ru-RU" sz="1800" dirty="0" err="1" smtClean="0"/>
              <a:t>свого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сценічного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саме</a:t>
            </a:r>
            <a:r>
              <a:rPr lang="ru-RU" sz="1800" dirty="0" smtClean="0"/>
              <a:t> в </a:t>
            </a:r>
            <a:r>
              <a:rPr lang="ru-RU" sz="1800" dirty="0" err="1" smtClean="0"/>
              <a:t>колективі</a:t>
            </a:r>
            <a:r>
              <a:rPr lang="ru-RU" sz="1800" dirty="0" smtClean="0"/>
              <a:t>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театру</a:t>
            </a:r>
            <a:r>
              <a:rPr lang="ru-RU" sz="1800" dirty="0" smtClean="0"/>
              <a:t>».Коли </a:t>
            </a:r>
            <a:r>
              <a:rPr lang="ru-RU" sz="1800" dirty="0" err="1" smtClean="0"/>
              <a:t>почалось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переслідування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Курбаса</a:t>
            </a:r>
            <a:r>
              <a:rPr lang="ru-RU" sz="1800" dirty="0" smtClean="0"/>
              <a:t>, </a:t>
            </a:r>
            <a:r>
              <a:rPr lang="ru-RU" sz="1800" dirty="0" err="1" smtClean="0"/>
              <a:t>Мар’яненко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намагався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виступати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захист</a:t>
            </a:r>
            <a:r>
              <a:rPr lang="ru-RU" sz="1800" dirty="0" smtClean="0"/>
              <a:t> </a:t>
            </a:r>
            <a:r>
              <a:rPr lang="ru-RU" sz="1800" dirty="0" err="1" smtClean="0"/>
              <a:t>режисера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безуспішно</a:t>
            </a:r>
            <a:r>
              <a:rPr lang="ru-RU" sz="1800" dirty="0" smtClean="0"/>
              <a:t>.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розгрому</a:t>
            </a:r>
            <a:r>
              <a:rPr lang="ru-RU" sz="1800" dirty="0" smtClean="0"/>
              <a:t> театру у 1933-1934 роках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залишився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трупі</a:t>
            </a:r>
            <a:r>
              <a:rPr lang="ru-RU" sz="1800" dirty="0" smtClean="0"/>
              <a:t>. У 1935-1958 роках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актором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Харківського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академічного</a:t>
            </a:r>
            <a:r>
              <a:rPr lang="ru-RU" sz="1800" dirty="0" smtClean="0"/>
              <a:t> драматичного театру </a:t>
            </a:r>
            <a:r>
              <a:rPr lang="ru-RU" sz="1800" dirty="0" err="1" smtClean="0"/>
              <a:t>імені</a:t>
            </a:r>
            <a:r>
              <a:rPr lang="ru-RU" sz="1800" dirty="0" smtClean="0"/>
              <a:t> Т.Г. </a:t>
            </a:r>
            <a:r>
              <a:rPr lang="ru-RU" sz="1800" dirty="0" err="1" smtClean="0"/>
              <a:t>Шевченка.Розвиваючи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традиції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українського</a:t>
            </a:r>
            <a:r>
              <a:rPr lang="ru-RU" sz="1800" dirty="0" smtClean="0"/>
              <a:t> театру </a:t>
            </a:r>
            <a:r>
              <a:rPr lang="ru-RU" sz="1800" dirty="0" err="1" smtClean="0"/>
              <a:t>Мар’яненко</a:t>
            </a:r>
            <a:r>
              <a:rPr lang="ru-RU" sz="1800" dirty="0" smtClean="0"/>
              <a:t> створив галерею </a:t>
            </a:r>
            <a:r>
              <a:rPr lang="ru-RU" sz="1800" dirty="0" err="1" smtClean="0"/>
              <a:t>різноманітних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образів</a:t>
            </a:r>
            <a:r>
              <a:rPr lang="ru-RU" sz="1800" dirty="0" smtClean="0"/>
              <a:t> </a:t>
            </a:r>
            <a:r>
              <a:rPr lang="ru-RU" sz="1800" dirty="0" smtClean="0"/>
              <a:t>у </a:t>
            </a:r>
            <a:r>
              <a:rPr lang="ru-RU" sz="1800" dirty="0" err="1" smtClean="0"/>
              <a:t>комедіях</a:t>
            </a:r>
            <a:r>
              <a:rPr lang="ru-RU" sz="1800" dirty="0" smtClean="0"/>
              <a:t>, </a:t>
            </a:r>
            <a:r>
              <a:rPr lang="ru-RU" sz="1800" dirty="0" err="1" smtClean="0"/>
              <a:t>трагедіях</a:t>
            </a:r>
            <a:r>
              <a:rPr lang="ru-RU" sz="1800" dirty="0" smtClean="0"/>
              <a:t>.</a:t>
            </a:r>
            <a:endParaRPr lang="ru-RU" sz="18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Мар’яненко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Олександрович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smtClean="0"/>
              <a:t>1878 – 1962 </a:t>
            </a:r>
            <a:r>
              <a:rPr lang="ru-RU" dirty="0" err="1" smtClean="0"/>
              <a:t>рр</a:t>
            </a:r>
            <a:r>
              <a:rPr lang="ru-RU" dirty="0" smtClean="0"/>
              <a:t>.) </a:t>
            </a:r>
            <a:r>
              <a:rPr lang="ru-RU" sz="2200" dirty="0" smtClean="0"/>
              <a:t>(</a:t>
            </a:r>
            <a:r>
              <a:rPr lang="ru-RU" sz="2200" dirty="0" err="1" smtClean="0"/>
              <a:t>справжнє</a:t>
            </a:r>
            <a:r>
              <a:rPr lang="ru-RU" sz="2200" dirty="0" smtClean="0"/>
              <a:t> </a:t>
            </a:r>
            <a:r>
              <a:rPr lang="ru-RU" sz="2200" dirty="0" err="1" smtClean="0"/>
              <a:t>прізвище</a:t>
            </a:r>
            <a:r>
              <a:rPr lang="ru-RU" sz="2200" dirty="0" smtClean="0"/>
              <a:t> </a:t>
            </a:r>
            <a:r>
              <a:rPr lang="ru-RU" sz="2200" dirty="0" err="1" smtClean="0"/>
              <a:t>Петлишенко</a:t>
            </a:r>
            <a:r>
              <a:rPr lang="ru-RU" sz="2200" dirty="0" smtClean="0"/>
              <a:t>) </a:t>
            </a:r>
            <a:endParaRPr lang="ru-RU" sz="22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актор</a:t>
            </a:r>
            <a:r>
              <a:rPr lang="ru-RU" dirty="0" smtClean="0"/>
              <a:t>, </a:t>
            </a:r>
            <a:r>
              <a:rPr lang="ru-RU" dirty="0" err="1" smtClean="0"/>
              <a:t>режисер</a:t>
            </a:r>
            <a:r>
              <a:rPr lang="ru-RU" dirty="0" smtClean="0"/>
              <a:t>, </a:t>
            </a:r>
            <a:r>
              <a:rPr lang="ru-RU" dirty="0" err="1" smtClean="0"/>
              <a:t>народний</a:t>
            </a:r>
            <a:r>
              <a:rPr lang="ru-RU" dirty="0" smtClean="0"/>
              <a:t> артист СРСР.</a:t>
            </a:r>
          </a:p>
          <a:p>
            <a:pPr algn="just"/>
            <a:r>
              <a:rPr lang="ru-RU" dirty="0" err="1" smtClean="0"/>
              <a:t>Народився</a:t>
            </a:r>
            <a:r>
              <a:rPr lang="ru-RU" dirty="0" smtClean="0"/>
              <a:t> 18 </a:t>
            </a:r>
            <a:r>
              <a:rPr lang="ru-RU" dirty="0" err="1" smtClean="0"/>
              <a:t>квітня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Пилява</a:t>
            </a:r>
            <a:r>
              <a:rPr lang="ru-RU" dirty="0" smtClean="0"/>
              <a:t> на </a:t>
            </a:r>
            <a:r>
              <a:rPr lang="ru-RU" dirty="0" err="1" smtClean="0"/>
              <a:t>Тернопільщині</a:t>
            </a:r>
            <a:r>
              <a:rPr lang="ru-RU" dirty="0" smtClean="0"/>
              <a:t>. </a:t>
            </a:r>
            <a:r>
              <a:rPr lang="ru-RU" dirty="0" err="1" smtClean="0"/>
              <a:t>Сценічну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розпочав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трупі</a:t>
            </a:r>
            <a:r>
              <a:rPr lang="ru-RU" dirty="0" smtClean="0"/>
              <a:t> «</a:t>
            </a:r>
            <a:r>
              <a:rPr lang="ru-RU" dirty="0" err="1" smtClean="0"/>
              <a:t>Тернопільські</a:t>
            </a:r>
            <a:r>
              <a:rPr lang="ru-RU" dirty="0" smtClean="0"/>
              <a:t>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вечори</a:t>
            </a:r>
            <a:r>
              <a:rPr lang="ru-RU" dirty="0" smtClean="0"/>
              <a:t>» (1916 р</a:t>
            </a:r>
            <a:r>
              <a:rPr lang="ru-RU" dirty="0" smtClean="0"/>
              <a:t>.)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найкращі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: Стаканчик, Тарас </a:t>
            </a:r>
            <a:r>
              <a:rPr lang="ru-RU" dirty="0" err="1" smtClean="0"/>
              <a:t>Падур</a:t>
            </a:r>
            <a:r>
              <a:rPr lang="ru-RU" dirty="0" smtClean="0"/>
              <a:t> ("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Малахій</a:t>
            </a:r>
            <a:r>
              <a:rPr lang="ru-RU" dirty="0" smtClean="0"/>
              <a:t>", "Мина </a:t>
            </a:r>
            <a:r>
              <a:rPr lang="ru-RU" dirty="0" err="1" smtClean="0"/>
              <a:t>Мазайло</a:t>
            </a:r>
            <a:r>
              <a:rPr lang="ru-RU" dirty="0" smtClean="0"/>
              <a:t>", "</a:t>
            </a:r>
            <a:r>
              <a:rPr lang="ru-RU" dirty="0" err="1" smtClean="0"/>
              <a:t>Маклена</a:t>
            </a:r>
            <a:r>
              <a:rPr lang="ru-RU" dirty="0" smtClean="0"/>
              <a:t> </a:t>
            </a:r>
            <a:r>
              <a:rPr lang="ru-RU" dirty="0" err="1" smtClean="0"/>
              <a:t>Граса</a:t>
            </a:r>
            <a:r>
              <a:rPr lang="ru-RU" dirty="0" smtClean="0"/>
              <a:t>" (М. </a:t>
            </a:r>
            <a:r>
              <a:rPr lang="ru-RU" dirty="0" err="1" smtClean="0"/>
              <a:t>Куліша</a:t>
            </a:r>
            <a:r>
              <a:rPr lang="ru-RU" dirty="0" smtClean="0"/>
              <a:t>), </a:t>
            </a:r>
            <a:r>
              <a:rPr lang="ru-RU" dirty="0" err="1" smtClean="0"/>
              <a:t>Іван</a:t>
            </a:r>
            <a:r>
              <a:rPr lang="ru-RU" dirty="0" smtClean="0"/>
              <a:t> ("Дай </a:t>
            </a:r>
            <a:r>
              <a:rPr lang="ru-RU" dirty="0" err="1" smtClean="0"/>
              <a:t>сердцю</a:t>
            </a:r>
            <a:r>
              <a:rPr lang="ru-RU" dirty="0" smtClean="0"/>
              <a:t> волю..."</a:t>
            </a:r>
            <a:r>
              <a:rPr lang="ru-RU" dirty="0" err="1" smtClean="0"/>
              <a:t>М.Кропивницького</a:t>
            </a:r>
            <a:r>
              <a:rPr lang="ru-RU" dirty="0" smtClean="0"/>
              <a:t>), </a:t>
            </a:r>
            <a:r>
              <a:rPr lang="ru-RU" dirty="0" err="1" smtClean="0"/>
              <a:t>Боруля</a:t>
            </a:r>
            <a:r>
              <a:rPr lang="ru-RU" dirty="0" smtClean="0"/>
              <a:t> ("Мартин </a:t>
            </a:r>
            <a:r>
              <a:rPr lang="ru-RU" dirty="0" err="1" smtClean="0"/>
              <a:t>Боруля</a:t>
            </a:r>
            <a:r>
              <a:rPr lang="ru-RU" dirty="0" smtClean="0"/>
              <a:t>" І. </a:t>
            </a:r>
            <a:r>
              <a:rPr lang="ru-RU" dirty="0" err="1" smtClean="0"/>
              <a:t>Карпенка-Карого</a:t>
            </a:r>
            <a:r>
              <a:rPr lang="ru-RU" dirty="0" smtClean="0"/>
              <a:t>)</a:t>
            </a:r>
            <a:r>
              <a:rPr lang="ru-RU" dirty="0" err="1" smtClean="0"/>
              <a:t>Мар’ян</a:t>
            </a:r>
            <a:r>
              <a:rPr lang="ru-RU" dirty="0" smtClean="0"/>
              <a:t> </a:t>
            </a:r>
            <a:r>
              <a:rPr lang="ru-RU" dirty="0" smtClean="0"/>
              <a:t>Михайлович </a:t>
            </a:r>
            <a:r>
              <a:rPr lang="ru-RU" dirty="0" err="1" smtClean="0"/>
              <a:t>Крушельницький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двадцяти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smtClean="0"/>
              <a:t>театр</a:t>
            </a:r>
            <a:r>
              <a:rPr lang="ru-RU" dirty="0" smtClean="0"/>
              <a:t>,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змінивши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стиль,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зберігши</a:t>
            </a:r>
            <a:r>
              <a:rPr lang="ru-RU" dirty="0" smtClean="0"/>
              <a:t> </a:t>
            </a:r>
            <a:r>
              <a:rPr lang="ru-RU" dirty="0" err="1" smtClean="0"/>
              <a:t>зв’язки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курбасівською</a:t>
            </a:r>
            <a:r>
              <a:rPr lang="ru-RU" dirty="0" smtClean="0"/>
              <a:t> </a:t>
            </a:r>
            <a:r>
              <a:rPr lang="ru-RU" dirty="0" smtClean="0"/>
              <a:t>школою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М. </a:t>
            </a:r>
            <a:r>
              <a:rPr lang="ru-RU" dirty="0" err="1" smtClean="0"/>
              <a:t>Крушельницького</a:t>
            </a:r>
            <a:r>
              <a:rPr lang="ru-RU" dirty="0" smtClean="0"/>
              <a:t> трупа театру входила </a:t>
            </a:r>
            <a:r>
              <a:rPr lang="ru-RU" dirty="0" smtClean="0"/>
              <a:t>у </a:t>
            </a:r>
            <a:r>
              <a:rPr lang="ru-RU" dirty="0" err="1" smtClean="0"/>
              <a:t>п’ятірку</a:t>
            </a:r>
            <a:r>
              <a:rPr lang="ru-RU" dirty="0" smtClean="0"/>
              <a:t> </a:t>
            </a:r>
            <a:r>
              <a:rPr lang="ru-RU" dirty="0" err="1" smtClean="0"/>
              <a:t>найкращих</a:t>
            </a:r>
            <a:r>
              <a:rPr lang="ru-RU" dirty="0" smtClean="0"/>
              <a:t> </a:t>
            </a:r>
            <a:r>
              <a:rPr lang="ru-RU" dirty="0" err="1" smtClean="0"/>
              <a:t>театральних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а в 1947 </a:t>
            </a:r>
            <a:r>
              <a:rPr lang="ru-RU" dirty="0" err="1" smtClean="0"/>
              <a:t>році</a:t>
            </a:r>
            <a:r>
              <a:rPr lang="ru-RU" dirty="0" smtClean="0"/>
              <a:t> театр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Шевченка</a:t>
            </a:r>
            <a:r>
              <a:rPr lang="ru-RU" dirty="0" smtClean="0"/>
              <a:t> одержав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академічного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У </a:t>
            </a:r>
            <a:r>
              <a:rPr lang="ru-RU" dirty="0" smtClean="0"/>
              <a:t>1995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Харківська</a:t>
            </a:r>
            <a:r>
              <a:rPr lang="ru-RU" dirty="0" smtClean="0"/>
              <a:t> </a:t>
            </a:r>
            <a:r>
              <a:rPr lang="ru-RU" dirty="0" err="1" smtClean="0"/>
              <a:t>міська</a:t>
            </a:r>
            <a:r>
              <a:rPr lang="ru-RU" dirty="0" smtClean="0"/>
              <a:t> рада </a:t>
            </a:r>
            <a:r>
              <a:rPr lang="ru-RU" dirty="0" err="1" smtClean="0"/>
              <a:t>заснувала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Мар’яна</a:t>
            </a:r>
            <a:r>
              <a:rPr lang="ru-RU" dirty="0" smtClean="0"/>
              <a:t> </a:t>
            </a:r>
            <a:r>
              <a:rPr lang="ru-RU" dirty="0" err="1" smtClean="0"/>
              <a:t>Крушельницького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Крушельницкий </a:t>
            </a:r>
            <a:r>
              <a:rPr lang="ru-RU" dirty="0" err="1" smtClean="0"/>
              <a:t>Мар’ян</a:t>
            </a:r>
            <a:r>
              <a:rPr lang="ru-RU" dirty="0" smtClean="0"/>
              <a:t> Михайлович (1897 – 1963 </a:t>
            </a:r>
            <a:r>
              <a:rPr lang="ru-RU" dirty="0" err="1" smtClean="0"/>
              <a:t>рр</a:t>
            </a:r>
            <a:r>
              <a:rPr lang="ru-RU" dirty="0" smtClean="0"/>
              <a:t>.)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Видатна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актриса театру та </a:t>
            </a:r>
            <a:r>
              <a:rPr lang="ru-RU" dirty="0" err="1" smtClean="0"/>
              <a:t>кіно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Наталія</a:t>
            </a:r>
            <a:r>
              <a:rPr lang="ru-RU" dirty="0" smtClean="0"/>
              <a:t> </a:t>
            </a:r>
            <a:r>
              <a:rPr lang="ru-RU" dirty="0" err="1" smtClean="0"/>
              <a:t>Ужвій</a:t>
            </a:r>
            <a:r>
              <a:rPr lang="ru-RU" dirty="0" smtClean="0"/>
              <a:t> народилась 27 </a:t>
            </a:r>
            <a:r>
              <a:rPr lang="ru-RU" dirty="0" err="1" smtClean="0"/>
              <a:t>серпня</a:t>
            </a:r>
            <a:r>
              <a:rPr lang="ru-RU" dirty="0" smtClean="0"/>
              <a:t> 1898 року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Любомлі</a:t>
            </a:r>
            <a:r>
              <a:rPr lang="ru-RU" dirty="0" smtClean="0"/>
              <a:t> на </a:t>
            </a:r>
            <a:r>
              <a:rPr lang="ru-RU" dirty="0" err="1" smtClean="0"/>
              <a:t>Волинщині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селянській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smtClean="0"/>
              <a:t>1926 </a:t>
            </a:r>
            <a:r>
              <a:rPr lang="ru-RU" dirty="0" err="1" smtClean="0"/>
              <a:t>році</a:t>
            </a:r>
            <a:r>
              <a:rPr lang="ru-RU" dirty="0" smtClean="0"/>
              <a:t> вступила до </a:t>
            </a:r>
            <a:r>
              <a:rPr lang="ru-RU" dirty="0" err="1" smtClean="0"/>
              <a:t>Харківського</a:t>
            </a:r>
            <a:r>
              <a:rPr lang="ru-RU" dirty="0" smtClean="0"/>
              <a:t> театру «</a:t>
            </a:r>
            <a:r>
              <a:rPr lang="ru-RU" dirty="0" err="1" smtClean="0"/>
              <a:t>Березіль</a:t>
            </a:r>
            <a:r>
              <a:rPr lang="ru-RU" dirty="0" smtClean="0"/>
              <a:t>»,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керував</a:t>
            </a:r>
            <a:r>
              <a:rPr lang="ru-RU" dirty="0" smtClean="0"/>
              <a:t> </a:t>
            </a:r>
            <a:r>
              <a:rPr lang="ru-RU" dirty="0" smtClean="0"/>
              <a:t>Лесь </a:t>
            </a:r>
            <a:r>
              <a:rPr lang="ru-RU" dirty="0" err="1" smtClean="0"/>
              <a:t>Курбас</a:t>
            </a:r>
            <a:r>
              <a:rPr lang="ru-RU" dirty="0" smtClean="0"/>
              <a:t>. </a:t>
            </a:r>
            <a:r>
              <a:rPr lang="ru-RU" dirty="0" err="1" smtClean="0"/>
              <a:t>Почався</a:t>
            </a:r>
            <a:r>
              <a:rPr lang="ru-RU" dirty="0" smtClean="0"/>
              <a:t> </a:t>
            </a:r>
            <a:r>
              <a:rPr lang="ru-RU" dirty="0" err="1" smtClean="0"/>
              <a:t>найплідніший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актриси</a:t>
            </a:r>
            <a:r>
              <a:rPr lang="ru-RU" dirty="0" smtClean="0"/>
              <a:t>. Вона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провідною</a:t>
            </a:r>
            <a:r>
              <a:rPr lang="ru-RU" dirty="0" smtClean="0"/>
              <a:t> </a:t>
            </a:r>
            <a:r>
              <a:rPr lang="ru-RU" dirty="0" err="1" smtClean="0"/>
              <a:t>акторкою</a:t>
            </a:r>
            <a:r>
              <a:rPr lang="ru-RU" dirty="0" smtClean="0"/>
              <a:t> театру. На </a:t>
            </a:r>
            <a:r>
              <a:rPr lang="ru-RU" dirty="0" err="1" smtClean="0"/>
              <a:t>сцені</a:t>
            </a:r>
            <a:r>
              <a:rPr lang="ru-RU" dirty="0" smtClean="0"/>
              <a:t> Н. </a:t>
            </a:r>
            <a:r>
              <a:rPr lang="ru-RU" dirty="0" err="1" smtClean="0"/>
              <a:t>Ужвій</a:t>
            </a:r>
            <a:r>
              <a:rPr lang="ru-RU" dirty="0" smtClean="0"/>
              <a:t> </a:t>
            </a:r>
            <a:r>
              <a:rPr lang="ru-RU" dirty="0" err="1" smtClean="0"/>
              <a:t>зіграла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тридцяти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smtClean="0"/>
              <a:t>ролей (Оксана («Гайдамаки» Т. Г. </a:t>
            </a:r>
            <a:r>
              <a:rPr lang="ru-RU" dirty="0" err="1" smtClean="0"/>
              <a:t>Шевченка</a:t>
            </a:r>
            <a:r>
              <a:rPr lang="ru-RU" dirty="0" smtClean="0"/>
              <a:t>), </a:t>
            </a:r>
            <a:r>
              <a:rPr lang="ru-RU" dirty="0" err="1" smtClean="0"/>
              <a:t>Тьотя</a:t>
            </a:r>
            <a:r>
              <a:rPr lang="ru-RU" dirty="0" smtClean="0"/>
              <a:t> Мотя («Мина </a:t>
            </a:r>
            <a:r>
              <a:rPr lang="ru-RU" dirty="0" err="1" smtClean="0"/>
              <a:t>Мазайло</a:t>
            </a:r>
            <a:r>
              <a:rPr lang="ru-RU" dirty="0" smtClean="0"/>
              <a:t>» М. </a:t>
            </a:r>
            <a:r>
              <a:rPr lang="ru-RU" dirty="0" err="1" smtClean="0"/>
              <a:t>Куліша</a:t>
            </a:r>
            <a:r>
              <a:rPr lang="ru-RU" dirty="0" smtClean="0"/>
              <a:t>), </a:t>
            </a:r>
            <a:r>
              <a:rPr lang="ru-RU" dirty="0" err="1" smtClean="0"/>
              <a:t>Маклена</a:t>
            </a:r>
            <a:r>
              <a:rPr lang="ru-RU" dirty="0" smtClean="0"/>
              <a:t> («</a:t>
            </a:r>
            <a:r>
              <a:rPr lang="ru-RU" dirty="0" err="1" smtClean="0"/>
              <a:t>Маклена</a:t>
            </a:r>
            <a:r>
              <a:rPr lang="ru-RU" dirty="0" smtClean="0"/>
              <a:t> </a:t>
            </a:r>
            <a:r>
              <a:rPr lang="ru-RU" dirty="0" err="1" smtClean="0"/>
              <a:t>Граса</a:t>
            </a:r>
            <a:r>
              <a:rPr lang="ru-RU" dirty="0" smtClean="0"/>
              <a:t>» М. </a:t>
            </a:r>
            <a:r>
              <a:rPr lang="ru-RU" dirty="0" err="1" smtClean="0"/>
              <a:t>Куліша</a:t>
            </a:r>
            <a:r>
              <a:rPr lang="ru-RU" dirty="0" smtClean="0"/>
              <a:t>) та </a:t>
            </a:r>
            <a:r>
              <a:rPr lang="ru-RU" dirty="0" err="1" smtClean="0"/>
              <a:t>інші</a:t>
            </a:r>
            <a:r>
              <a:rPr lang="ru-RU" dirty="0" smtClean="0"/>
              <a:t>). Для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актрисихарактерне</a:t>
            </a:r>
            <a:r>
              <a:rPr lang="ru-RU" dirty="0" smtClean="0"/>
              <a:t> </a:t>
            </a:r>
            <a:r>
              <a:rPr lang="ru-RU" dirty="0" err="1" smtClean="0"/>
              <a:t>реалістичне</a:t>
            </a:r>
            <a:r>
              <a:rPr lang="ru-RU" dirty="0" smtClean="0"/>
              <a:t> </a:t>
            </a:r>
            <a:r>
              <a:rPr lang="ru-RU" dirty="0" err="1" smtClean="0"/>
              <a:t>поглиблене</a:t>
            </a:r>
            <a:r>
              <a:rPr lang="ru-RU" dirty="0" smtClean="0"/>
              <a:t> </a:t>
            </a:r>
            <a:r>
              <a:rPr lang="ru-RU" dirty="0" err="1" smtClean="0"/>
              <a:t>розкриття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героїнь</a:t>
            </a:r>
            <a:r>
              <a:rPr lang="ru-RU" dirty="0" smtClean="0"/>
              <a:t>. </a:t>
            </a:r>
            <a:r>
              <a:rPr lang="ru-RU" dirty="0" err="1" smtClean="0"/>
              <a:t>Створені</a:t>
            </a:r>
            <a:r>
              <a:rPr lang="ru-RU" dirty="0" smtClean="0"/>
              <a:t> нею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відрізняютьсяпоетичністю</a:t>
            </a:r>
            <a:r>
              <a:rPr lang="ru-RU" dirty="0" smtClean="0"/>
              <a:t>, </a:t>
            </a:r>
            <a:r>
              <a:rPr lang="ru-RU" dirty="0" err="1" smtClean="0"/>
              <a:t>схвильованістю</a:t>
            </a:r>
            <a:r>
              <a:rPr lang="ru-RU" dirty="0" smtClean="0"/>
              <a:t>, </a:t>
            </a:r>
            <a:r>
              <a:rPr lang="ru-RU" dirty="0" err="1" smtClean="0"/>
              <a:t>сповнені</a:t>
            </a:r>
            <a:r>
              <a:rPr lang="ru-RU" dirty="0" smtClean="0"/>
              <a:t> </a:t>
            </a:r>
            <a:r>
              <a:rPr lang="ru-RU" dirty="0" err="1" smtClean="0"/>
              <a:t>глибоких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думок.Успішною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кінокар’єра</a:t>
            </a:r>
            <a:r>
              <a:rPr lang="ru-RU" dirty="0" smtClean="0"/>
              <a:t> </a:t>
            </a:r>
            <a:r>
              <a:rPr lang="ru-RU" dirty="0" err="1" smtClean="0"/>
              <a:t>Наталії</a:t>
            </a:r>
            <a:r>
              <a:rPr lang="ru-RU" dirty="0" smtClean="0"/>
              <a:t> </a:t>
            </a:r>
            <a:r>
              <a:rPr lang="ru-RU" dirty="0" err="1" smtClean="0"/>
              <a:t>Михайлівни</a:t>
            </a:r>
            <a:r>
              <a:rPr lang="ru-RU" dirty="0" smtClean="0"/>
              <a:t>. Вона </a:t>
            </a:r>
            <a:r>
              <a:rPr lang="ru-RU" dirty="0" err="1" smtClean="0"/>
              <a:t>зіграла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у </a:t>
            </a:r>
            <a:r>
              <a:rPr lang="ru-RU" dirty="0" err="1" smtClean="0"/>
              <a:t>фільмах</a:t>
            </a:r>
            <a:r>
              <a:rPr lang="ru-RU" dirty="0" smtClean="0"/>
              <a:t> «КПК» (1925 </a:t>
            </a:r>
            <a:r>
              <a:rPr lang="ru-RU" dirty="0" smtClean="0"/>
              <a:t>р</a:t>
            </a:r>
            <a:r>
              <a:rPr lang="ru-RU" dirty="0" smtClean="0"/>
              <a:t>.), «Тарас Шевченко» (1926 р.), «Тарас </a:t>
            </a:r>
            <a:r>
              <a:rPr lang="ru-RU" dirty="0" err="1" smtClean="0"/>
              <a:t>Трясило</a:t>
            </a:r>
            <a:r>
              <a:rPr lang="ru-RU" dirty="0" smtClean="0"/>
              <a:t>» (1927 ). </a:t>
            </a:r>
            <a:r>
              <a:rPr lang="ru-RU" dirty="0" err="1" smtClean="0"/>
              <a:t>Наталія</a:t>
            </a:r>
            <a:r>
              <a:rPr lang="ru-RU" dirty="0" smtClean="0"/>
              <a:t> </a:t>
            </a:r>
            <a:r>
              <a:rPr lang="ru-RU" dirty="0" err="1" smtClean="0"/>
              <a:t>Ужвій</a:t>
            </a:r>
            <a:r>
              <a:rPr lang="ru-RU" dirty="0" smtClean="0"/>
              <a:t> </a:t>
            </a:r>
            <a:r>
              <a:rPr lang="ru-RU" dirty="0" err="1" smtClean="0"/>
              <a:t>позувала</a:t>
            </a:r>
            <a:r>
              <a:rPr lang="ru-RU" dirty="0" smtClean="0"/>
              <a:t> скульптору </a:t>
            </a:r>
            <a:r>
              <a:rPr lang="ru-RU" dirty="0" smtClean="0"/>
              <a:t>М.Г</a:t>
            </a:r>
            <a:r>
              <a:rPr lang="ru-RU" dirty="0" smtClean="0"/>
              <a:t>. </a:t>
            </a:r>
            <a:r>
              <a:rPr lang="ru-RU" dirty="0" err="1" smtClean="0"/>
              <a:t>Манізеру</a:t>
            </a:r>
            <a:r>
              <a:rPr lang="ru-RU" dirty="0" smtClean="0"/>
              <a:t> для </a:t>
            </a:r>
            <a:r>
              <a:rPr lang="ru-RU" dirty="0" err="1" smtClean="0"/>
              <a:t>фігури</a:t>
            </a:r>
            <a:r>
              <a:rPr lang="ru-RU" dirty="0" smtClean="0"/>
              <a:t> </a:t>
            </a:r>
            <a:r>
              <a:rPr lang="ru-RU" dirty="0" err="1" smtClean="0"/>
              <a:t>Катерини</a:t>
            </a:r>
            <a:r>
              <a:rPr lang="ru-RU" dirty="0" smtClean="0"/>
              <a:t> </a:t>
            </a:r>
            <a:r>
              <a:rPr lang="ru-RU" dirty="0" err="1" smtClean="0"/>
              <a:t>пам’ятника</a:t>
            </a:r>
            <a:r>
              <a:rPr lang="ru-RU" dirty="0" smtClean="0"/>
              <a:t> </a:t>
            </a:r>
            <a:r>
              <a:rPr lang="ru-RU" dirty="0" err="1" smtClean="0"/>
              <a:t>Шевченкові</a:t>
            </a:r>
            <a:r>
              <a:rPr lang="ru-RU" dirty="0" smtClean="0"/>
              <a:t> у </a:t>
            </a:r>
            <a:r>
              <a:rPr lang="ru-RU" dirty="0" err="1" smtClean="0"/>
              <a:t>Харкові</a:t>
            </a:r>
            <a:r>
              <a:rPr lang="ru-RU" dirty="0" smtClean="0"/>
              <a:t>. Одна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вулиць</a:t>
            </a:r>
            <a:r>
              <a:rPr lang="ru-RU" dirty="0" smtClean="0"/>
              <a:t> у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smtClean="0"/>
              <a:t>носить </a:t>
            </a:r>
            <a:r>
              <a:rPr lang="ru-RU" dirty="0" err="1" smtClean="0"/>
              <a:t>ім’я</a:t>
            </a:r>
            <a:r>
              <a:rPr lang="ru-RU" dirty="0" smtClean="0"/>
              <a:t> </a:t>
            </a:r>
            <a:r>
              <a:rPr lang="ru-RU" dirty="0" err="1" smtClean="0"/>
              <a:t>видатної</a:t>
            </a:r>
            <a:r>
              <a:rPr lang="ru-RU" dirty="0" smtClean="0"/>
              <a:t> </a:t>
            </a:r>
            <a:r>
              <a:rPr lang="ru-RU" dirty="0" err="1" smtClean="0"/>
              <a:t>актриси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Наталія</a:t>
            </a:r>
            <a:r>
              <a:rPr lang="ru-RU" dirty="0" smtClean="0"/>
              <a:t> </a:t>
            </a:r>
            <a:r>
              <a:rPr lang="ru-RU" dirty="0" err="1" smtClean="0"/>
              <a:t>Михайлівна</a:t>
            </a:r>
            <a:r>
              <a:rPr lang="ru-RU" dirty="0" smtClean="0"/>
              <a:t> </a:t>
            </a:r>
            <a:r>
              <a:rPr lang="ru-RU" dirty="0" err="1" smtClean="0"/>
              <a:t>Ужвій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(1898 – 1986 р.)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2-tub-ua.yandex.net/i?id=23456783-2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2161778" cy="30591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3861048"/>
            <a:ext cx="2448272" cy="79208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Мар’яненко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Олександрович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(1878 – 1962 </a:t>
            </a:r>
            <a:r>
              <a:rPr lang="ru-RU" dirty="0" err="1" smtClean="0"/>
              <a:t>рр</a:t>
            </a:r>
            <a:r>
              <a:rPr lang="ru-RU" dirty="0" smtClean="0"/>
              <a:t>.)</a:t>
            </a:r>
            <a:endParaRPr lang="ru-RU" dirty="0"/>
          </a:p>
        </p:txBody>
      </p:sp>
      <p:pic>
        <p:nvPicPr>
          <p:cNvPr id="19460" name="Picture 4" descr="http://im2-tub-ua.yandex.net/i?id=233808379-3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268760"/>
            <a:ext cx="2376264" cy="324036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491880" y="4797152"/>
            <a:ext cx="2520280" cy="79208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Крушельницкий </a:t>
            </a:r>
            <a:r>
              <a:rPr lang="ru-RU" dirty="0" err="1" smtClean="0"/>
              <a:t>Мар’ян</a:t>
            </a:r>
            <a:r>
              <a:rPr lang="ru-RU" dirty="0" smtClean="0"/>
              <a:t> Михайлович (1897 – 1963 </a:t>
            </a:r>
            <a:r>
              <a:rPr lang="ru-RU" dirty="0" err="1" smtClean="0"/>
              <a:t>рр</a:t>
            </a:r>
            <a:r>
              <a:rPr lang="ru-RU" dirty="0" smtClean="0"/>
              <a:t>.)</a:t>
            </a:r>
            <a:endParaRPr lang="ru-RU" dirty="0"/>
          </a:p>
        </p:txBody>
      </p:sp>
      <p:pic>
        <p:nvPicPr>
          <p:cNvPr id="19462" name="Picture 6" descr="http://im4-tub-ua.yandex.net/i?id=9555284-1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2060848"/>
            <a:ext cx="2304256" cy="342216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372200" y="5733256"/>
            <a:ext cx="2592288" cy="7200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Наталія</a:t>
            </a:r>
            <a:r>
              <a:rPr lang="ru-RU" dirty="0" smtClean="0"/>
              <a:t> </a:t>
            </a:r>
            <a:r>
              <a:rPr lang="ru-RU" dirty="0" err="1" smtClean="0"/>
              <a:t>Михайлівна</a:t>
            </a:r>
            <a:r>
              <a:rPr lang="ru-RU" dirty="0" smtClean="0"/>
              <a:t> </a:t>
            </a:r>
            <a:r>
              <a:rPr lang="ru-RU" dirty="0" err="1" smtClean="0"/>
              <a:t>Ужвій</a:t>
            </a:r>
            <a:r>
              <a:rPr lang="ru-RU" dirty="0" smtClean="0"/>
              <a:t> (1898 – 1986 р.)</a:t>
            </a:r>
            <a:endParaRPr lang="ru-RU" dirty="0"/>
          </a:p>
        </p:txBody>
      </p:sp>
      <p:pic>
        <p:nvPicPr>
          <p:cNvPr id="19463" name="Picture 7" descr="C:\Documents and Settings\Admin\Local Settings\Temporary Internet Files\Content.IE5\CF19JZQ0\MC90029589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869160"/>
            <a:ext cx="1679418" cy="1753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залізничника</a:t>
            </a:r>
            <a:r>
              <a:rPr lang="ru-RU" dirty="0" smtClean="0"/>
              <a:t>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молодшим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дев’яти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чотирьохкласного</a:t>
            </a:r>
            <a:r>
              <a:rPr lang="ru-RU" dirty="0" smtClean="0"/>
              <a:t> училища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різно</a:t>
            </a:r>
            <a:r>
              <a:rPr lang="ru-RU" dirty="0" smtClean="0"/>
              <a:t> </a:t>
            </a:r>
            <a:r>
              <a:rPr lang="ru-RU" dirty="0" err="1" smtClean="0"/>
              <a:t>робочим</a:t>
            </a:r>
            <a:r>
              <a:rPr lang="ru-RU" dirty="0" smtClean="0"/>
              <a:t>, маляром, </a:t>
            </a:r>
            <a:r>
              <a:rPr lang="ru-RU" dirty="0" err="1" smtClean="0"/>
              <a:t>лісорубом</a:t>
            </a:r>
            <a:r>
              <a:rPr lang="ru-RU" dirty="0" smtClean="0"/>
              <a:t>, </a:t>
            </a:r>
            <a:r>
              <a:rPr lang="ru-RU" dirty="0" err="1" smtClean="0"/>
              <a:t>музикантом.У</a:t>
            </a:r>
            <a:r>
              <a:rPr lang="ru-RU" dirty="0" smtClean="0"/>
              <a:t> </a:t>
            </a:r>
            <a:r>
              <a:rPr lang="ru-RU" dirty="0" smtClean="0"/>
              <a:t>1905 </a:t>
            </a:r>
            <a:r>
              <a:rPr lang="ru-RU" dirty="0" err="1" smtClean="0"/>
              <a:t>році</a:t>
            </a:r>
            <a:r>
              <a:rPr lang="ru-RU" dirty="0" smtClean="0"/>
              <a:t> у </a:t>
            </a:r>
            <a:r>
              <a:rPr lang="ru-RU" dirty="0" err="1" smtClean="0"/>
              <a:t>віці</a:t>
            </a:r>
            <a:r>
              <a:rPr lang="ru-RU" dirty="0" smtClean="0"/>
              <a:t> 14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прийнятий</a:t>
            </a:r>
            <a:r>
              <a:rPr lang="ru-RU" dirty="0" smtClean="0"/>
              <a:t> хористом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актором</a:t>
            </a:r>
            <a:r>
              <a:rPr lang="ru-RU" dirty="0" smtClean="0"/>
              <a:t> на </a:t>
            </a:r>
            <a:r>
              <a:rPr lang="ru-RU" dirty="0" smtClean="0"/>
              <a:t>«</a:t>
            </a:r>
            <a:r>
              <a:rPr lang="ru-RU" dirty="0" err="1" smtClean="0"/>
              <a:t>вихідні</a:t>
            </a:r>
            <a:r>
              <a:rPr lang="ru-RU" dirty="0" smtClean="0"/>
              <a:t>»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драматичного театру </a:t>
            </a:r>
            <a:r>
              <a:rPr lang="ru-RU" dirty="0" err="1" smtClean="0"/>
              <a:t>спілки</a:t>
            </a:r>
            <a:r>
              <a:rPr lang="ru-RU" dirty="0" smtClean="0"/>
              <a:t> «Русская беседа», яку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smtClean="0"/>
              <a:t>І.Д. </a:t>
            </a:r>
            <a:r>
              <a:rPr lang="ru-RU" dirty="0" err="1" smtClean="0"/>
              <a:t>Стадник.Дебютував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спектаклі</a:t>
            </a:r>
            <a:r>
              <a:rPr lang="ru-RU" dirty="0" smtClean="0"/>
              <a:t> «Счастье отца» (1905 р.).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актор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</a:t>
            </a:r>
            <a:r>
              <a:rPr lang="ru-RU" dirty="0" smtClean="0"/>
              <a:t>талант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  <a:r>
              <a:rPr lang="ru-RU" dirty="0" err="1" smtClean="0"/>
              <a:t>Бучма</a:t>
            </a:r>
            <a:r>
              <a:rPr lang="ru-RU" dirty="0" smtClean="0"/>
              <a:t> </a:t>
            </a:r>
            <a:r>
              <a:rPr lang="ru-RU" dirty="0" err="1" smtClean="0"/>
              <a:t>грав</a:t>
            </a:r>
            <a:r>
              <a:rPr lang="ru-RU" dirty="0" smtClean="0"/>
              <a:t> на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інструментах</a:t>
            </a:r>
            <a:r>
              <a:rPr lang="ru-RU" dirty="0" smtClean="0"/>
              <a:t>, </a:t>
            </a:r>
            <a:r>
              <a:rPr lang="ru-RU" dirty="0" err="1" smtClean="0"/>
              <a:t>танцював</a:t>
            </a:r>
            <a:r>
              <a:rPr lang="ru-RU" dirty="0" smtClean="0"/>
              <a:t>, </a:t>
            </a:r>
            <a:r>
              <a:rPr lang="ru-RU" dirty="0" err="1" smtClean="0"/>
              <a:t>займався</a:t>
            </a:r>
            <a:r>
              <a:rPr lang="ru-RU" dirty="0" smtClean="0"/>
              <a:t> </a:t>
            </a:r>
            <a:r>
              <a:rPr lang="ru-RU" dirty="0" err="1" smtClean="0"/>
              <a:t>гімнастикою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обдарованим</a:t>
            </a:r>
            <a:r>
              <a:rPr lang="ru-RU" dirty="0" smtClean="0"/>
              <a:t> </a:t>
            </a:r>
            <a:r>
              <a:rPr lang="ru-RU" dirty="0" err="1" smtClean="0"/>
              <a:t>рисувальником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гримером, </a:t>
            </a:r>
            <a:r>
              <a:rPr lang="ru-RU" dirty="0" err="1" smtClean="0"/>
              <a:t>винахідливим</a:t>
            </a:r>
            <a:r>
              <a:rPr lang="ru-RU" dirty="0" smtClean="0"/>
              <a:t> </a:t>
            </a:r>
            <a:r>
              <a:rPr lang="ru-RU" dirty="0" err="1" smtClean="0"/>
              <a:t>імпровізатором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став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популярних</a:t>
            </a:r>
            <a:r>
              <a:rPr lang="ru-RU" dirty="0" smtClean="0"/>
              <a:t> </a:t>
            </a:r>
            <a:r>
              <a:rPr lang="ru-RU" dirty="0" err="1" smtClean="0"/>
              <a:t>театральних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 </a:t>
            </a:r>
            <a:r>
              <a:rPr lang="ru-RU" dirty="0" err="1" smtClean="0"/>
              <a:t>Галіції</a:t>
            </a:r>
            <a:r>
              <a:rPr lang="ru-RU" dirty="0" smtClean="0"/>
              <a:t>. </a:t>
            </a:r>
            <a:r>
              <a:rPr lang="ru-RU" dirty="0" err="1" smtClean="0"/>
              <a:t>Виконував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в драмах, </a:t>
            </a:r>
            <a:r>
              <a:rPr lang="ru-RU" dirty="0" err="1" smtClean="0"/>
              <a:t>комедіях</a:t>
            </a:r>
            <a:r>
              <a:rPr lang="ru-RU" dirty="0" smtClean="0"/>
              <a:t>, </a:t>
            </a:r>
            <a:r>
              <a:rPr lang="ru-RU" dirty="0" err="1" smtClean="0"/>
              <a:t>трагедіях</a:t>
            </a:r>
            <a:r>
              <a:rPr lang="ru-RU" dirty="0" smtClean="0"/>
              <a:t>, </a:t>
            </a:r>
            <a:r>
              <a:rPr lang="ru-RU" dirty="0" err="1" smtClean="0"/>
              <a:t>водевілях</a:t>
            </a:r>
            <a:r>
              <a:rPr lang="ru-RU" dirty="0" smtClean="0"/>
              <a:t>, операх, </a:t>
            </a:r>
            <a:r>
              <a:rPr lang="ru-RU" dirty="0" err="1" smtClean="0"/>
              <a:t>оперетах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нихтакі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: Хлестаков «</a:t>
            </a:r>
            <a:r>
              <a:rPr lang="ru-RU" dirty="0" err="1" smtClean="0"/>
              <a:t>Ревізор</a:t>
            </a:r>
            <a:r>
              <a:rPr lang="ru-RU" dirty="0" smtClean="0"/>
              <a:t>» М.В. Гоголя), </a:t>
            </a:r>
            <a:r>
              <a:rPr lang="ru-RU" dirty="0" err="1" smtClean="0"/>
              <a:t>Пузир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Маюфес</a:t>
            </a:r>
            <a:r>
              <a:rPr lang="ru-RU" dirty="0" smtClean="0"/>
              <a:t> («</a:t>
            </a:r>
            <a:r>
              <a:rPr lang="ru-RU" dirty="0" err="1" smtClean="0"/>
              <a:t>Хазяїн</a:t>
            </a:r>
            <a:r>
              <a:rPr lang="ru-RU" dirty="0" smtClean="0"/>
              <a:t>» І. К. </a:t>
            </a:r>
            <a:r>
              <a:rPr lang="ru-RU" dirty="0" err="1" smtClean="0"/>
              <a:t>Карпенка-Карого</a:t>
            </a:r>
            <a:r>
              <a:rPr lang="ru-RU" dirty="0" smtClean="0"/>
              <a:t>), </a:t>
            </a:r>
            <a:r>
              <a:rPr lang="ru-RU" dirty="0" err="1" smtClean="0"/>
              <a:t>Омелько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Гервасій</a:t>
            </a:r>
            <a:r>
              <a:rPr lang="ru-RU" dirty="0" smtClean="0"/>
              <a:t> («Мартин </a:t>
            </a:r>
            <a:r>
              <a:rPr lang="ru-RU" dirty="0" err="1" smtClean="0"/>
              <a:t>Боруля</a:t>
            </a:r>
            <a:r>
              <a:rPr lang="ru-RU" dirty="0" smtClean="0"/>
              <a:t>» І. К. </a:t>
            </a:r>
            <a:r>
              <a:rPr lang="ru-RU" dirty="0" err="1" smtClean="0"/>
              <a:t>Карпенко-Карого</a:t>
            </a:r>
            <a:r>
              <a:rPr lang="ru-RU" dirty="0" smtClean="0"/>
              <a:t>)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інших.У</a:t>
            </a:r>
            <a:r>
              <a:rPr lang="ru-RU" dirty="0" smtClean="0"/>
              <a:t> </a:t>
            </a:r>
            <a:r>
              <a:rPr lang="ru-RU" dirty="0" smtClean="0"/>
              <a:t>1922 </a:t>
            </a:r>
            <a:r>
              <a:rPr lang="ru-RU" dirty="0" err="1" smtClean="0"/>
              <a:t>році</a:t>
            </a:r>
            <a:r>
              <a:rPr lang="ru-RU" dirty="0" smtClean="0"/>
              <a:t> вступив до </a:t>
            </a:r>
            <a:r>
              <a:rPr lang="ru-RU" dirty="0" err="1" smtClean="0"/>
              <a:t>тільки-но</a:t>
            </a:r>
            <a:r>
              <a:rPr lang="ru-RU" dirty="0" smtClean="0"/>
              <a:t> </a:t>
            </a:r>
            <a:r>
              <a:rPr lang="ru-RU" dirty="0" err="1" smtClean="0"/>
              <a:t>організованого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«</a:t>
            </a:r>
            <a:r>
              <a:rPr lang="ru-RU" dirty="0" err="1" smtClean="0"/>
              <a:t>Березіль</a:t>
            </a:r>
            <a:r>
              <a:rPr lang="ru-RU" dirty="0" smtClean="0"/>
              <a:t>»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Леся </a:t>
            </a:r>
            <a:r>
              <a:rPr lang="ru-RU" dirty="0" err="1" smtClean="0"/>
              <a:t>Курбаса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тут </a:t>
            </a:r>
            <a:r>
              <a:rPr lang="ru-RU" dirty="0" err="1" smtClean="0"/>
              <a:t>найповніше</a:t>
            </a:r>
            <a:r>
              <a:rPr lang="ru-RU" dirty="0" smtClean="0"/>
              <a:t> </a:t>
            </a:r>
            <a:r>
              <a:rPr lang="ru-RU" dirty="0" err="1" smtClean="0"/>
              <a:t>розкрився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театральний</a:t>
            </a:r>
            <a:r>
              <a:rPr lang="ru-RU" dirty="0" smtClean="0"/>
              <a:t> </a:t>
            </a:r>
            <a:r>
              <a:rPr lang="ru-RU" dirty="0" err="1" smtClean="0"/>
              <a:t>талант.У</a:t>
            </a:r>
            <a:r>
              <a:rPr lang="ru-RU" dirty="0" smtClean="0"/>
              <a:t> </a:t>
            </a:r>
            <a:r>
              <a:rPr lang="ru-RU" dirty="0" smtClean="0"/>
              <a:t>1924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відбувся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 - дебют </a:t>
            </a:r>
            <a:r>
              <a:rPr lang="ru-RU" dirty="0" err="1" smtClean="0"/>
              <a:t>Амвросія</a:t>
            </a:r>
            <a:r>
              <a:rPr lang="ru-RU" dirty="0" smtClean="0"/>
              <a:t> </a:t>
            </a:r>
            <a:r>
              <a:rPr lang="ru-RU" dirty="0" err="1" smtClean="0"/>
              <a:t>Бучми</a:t>
            </a:r>
            <a:r>
              <a:rPr lang="ru-RU" dirty="0" smtClean="0"/>
              <a:t> у </a:t>
            </a:r>
            <a:r>
              <a:rPr lang="ru-RU" dirty="0" err="1" smtClean="0"/>
              <a:t>фільмі</a:t>
            </a:r>
            <a:r>
              <a:rPr lang="ru-RU" dirty="0" smtClean="0"/>
              <a:t> «Сон </a:t>
            </a:r>
            <a:r>
              <a:rPr lang="ru-RU" dirty="0" err="1" smtClean="0"/>
              <a:t>Толстопузенко</a:t>
            </a:r>
            <a:r>
              <a:rPr lang="ru-RU" dirty="0" smtClean="0"/>
              <a:t>». </a:t>
            </a:r>
            <a:r>
              <a:rPr lang="ru-RU" dirty="0" smtClean="0"/>
              <a:t>Коли «</a:t>
            </a:r>
            <a:r>
              <a:rPr lang="ru-RU" dirty="0" err="1" smtClean="0"/>
              <a:t>Березіль</a:t>
            </a:r>
            <a:r>
              <a:rPr lang="ru-RU" dirty="0" smtClean="0"/>
              <a:t>» у 1926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переїжджає</a:t>
            </a:r>
            <a:r>
              <a:rPr lang="ru-RU" dirty="0" smtClean="0"/>
              <a:t> до </a:t>
            </a:r>
            <a:r>
              <a:rPr lang="ru-RU" dirty="0" err="1" smtClean="0"/>
              <a:t>Харкова</a:t>
            </a:r>
            <a:r>
              <a:rPr lang="ru-RU" dirty="0" smtClean="0"/>
              <a:t>, </a:t>
            </a:r>
            <a:r>
              <a:rPr lang="ru-RU" dirty="0" err="1" smtClean="0"/>
              <a:t>Бучма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театру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зосереджується</a:t>
            </a:r>
            <a:r>
              <a:rPr lang="ru-RU" dirty="0" smtClean="0"/>
              <a:t> на </a:t>
            </a:r>
            <a:r>
              <a:rPr lang="ru-RU" dirty="0" err="1" smtClean="0"/>
              <a:t>кіно</a:t>
            </a:r>
            <a:r>
              <a:rPr lang="ru-RU" dirty="0" smtClean="0"/>
              <a:t>, </a:t>
            </a:r>
            <a:r>
              <a:rPr lang="ru-RU" dirty="0" err="1" smtClean="0"/>
              <a:t>працюючи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Одеській</a:t>
            </a:r>
            <a:r>
              <a:rPr lang="ru-RU" dirty="0" smtClean="0"/>
              <a:t> </a:t>
            </a:r>
            <a:r>
              <a:rPr lang="ru-RU" dirty="0" err="1" smtClean="0"/>
              <a:t>кіностудії</a:t>
            </a:r>
            <a:r>
              <a:rPr lang="ru-RU" dirty="0" smtClean="0"/>
              <a:t>. А у 1930 р. </a:t>
            </a:r>
            <a:r>
              <a:rPr lang="ru-RU" dirty="0" err="1" smtClean="0"/>
              <a:t>актор</a:t>
            </a:r>
            <a:r>
              <a:rPr lang="ru-RU" dirty="0" smtClean="0"/>
              <a:t> </a:t>
            </a:r>
            <a:r>
              <a:rPr lang="ru-RU" dirty="0" err="1" smtClean="0"/>
              <a:t>повертається</a:t>
            </a:r>
            <a:r>
              <a:rPr lang="ru-RU" dirty="0" smtClean="0"/>
              <a:t> до </a:t>
            </a:r>
            <a:r>
              <a:rPr lang="ru-RU" dirty="0" err="1" smtClean="0"/>
              <a:t>Харкова</a:t>
            </a:r>
            <a:r>
              <a:rPr lang="ru-RU" dirty="0" smtClean="0"/>
              <a:t> у «</a:t>
            </a:r>
            <a:r>
              <a:rPr lang="ru-RU" dirty="0" err="1" smtClean="0"/>
              <a:t>Березіль</a:t>
            </a:r>
            <a:r>
              <a:rPr lang="ru-RU" dirty="0" smtClean="0"/>
              <a:t>».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позував</a:t>
            </a:r>
            <a:r>
              <a:rPr lang="ru-RU" dirty="0" smtClean="0"/>
              <a:t> скульптуру М.Г. </a:t>
            </a:r>
            <a:r>
              <a:rPr lang="ru-RU" dirty="0" err="1" smtClean="0"/>
              <a:t>Манізеру</a:t>
            </a:r>
            <a:r>
              <a:rPr lang="ru-RU" dirty="0" smtClean="0"/>
              <a:t> для </a:t>
            </a:r>
            <a:r>
              <a:rPr lang="ru-RU" dirty="0" err="1" smtClean="0"/>
              <a:t>фігур</a:t>
            </a:r>
            <a:r>
              <a:rPr lang="ru-RU" dirty="0" smtClean="0"/>
              <a:t> гайдамаки </a:t>
            </a:r>
            <a:r>
              <a:rPr lang="ru-RU" dirty="0" err="1" smtClean="0"/>
              <a:t>і</a:t>
            </a:r>
            <a:r>
              <a:rPr lang="ru-RU" dirty="0" smtClean="0"/>
              <a:t> селянина </a:t>
            </a:r>
            <a:r>
              <a:rPr lang="ru-RU" dirty="0" err="1" smtClean="0"/>
              <a:t>пам’ятника</a:t>
            </a:r>
            <a:r>
              <a:rPr lang="ru-RU" dirty="0" smtClean="0"/>
              <a:t> </a:t>
            </a:r>
            <a:r>
              <a:rPr lang="ru-RU" dirty="0" err="1" smtClean="0"/>
              <a:t>Шевченкові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рідному</a:t>
            </a:r>
            <a:r>
              <a:rPr lang="ru-RU" dirty="0" smtClean="0"/>
              <a:t> </a:t>
            </a:r>
            <a:r>
              <a:rPr lang="ru-RU" dirty="0" err="1" smtClean="0"/>
              <a:t>місті</a:t>
            </a:r>
            <a:r>
              <a:rPr lang="ru-RU" dirty="0" smtClean="0"/>
              <a:t>, ставши </a:t>
            </a:r>
            <a:r>
              <a:rPr lang="ru-RU" dirty="0" err="1" smtClean="0"/>
              <a:t>співавтором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повних</a:t>
            </a:r>
            <a:r>
              <a:rPr lang="ru-RU" dirty="0" smtClean="0"/>
              <a:t> </a:t>
            </a:r>
            <a:r>
              <a:rPr lang="ru-RU" dirty="0" err="1" smtClean="0"/>
              <a:t>виразних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Амвросій</a:t>
            </a:r>
            <a:r>
              <a:rPr lang="ru-RU" dirty="0" smtClean="0"/>
              <a:t> </a:t>
            </a:r>
            <a:r>
              <a:rPr lang="ru-RU" dirty="0" err="1" smtClean="0"/>
              <a:t>Бучма</a:t>
            </a:r>
            <a:r>
              <a:rPr lang="ru-RU" dirty="0" smtClean="0"/>
              <a:t> </a:t>
            </a:r>
            <a:r>
              <a:rPr lang="ru-RU" dirty="0" smtClean="0"/>
              <a:t>(1891-1957)</a:t>
            </a: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Леоніда</a:t>
            </a:r>
            <a:r>
              <a:rPr lang="ru-RU" dirty="0" smtClean="0"/>
              <a:t> </a:t>
            </a:r>
            <a:r>
              <a:rPr lang="ru-RU" dirty="0" err="1" smtClean="0"/>
              <a:t>Бикова</a:t>
            </a:r>
            <a:r>
              <a:rPr lang="ru-RU" dirty="0" smtClean="0"/>
              <a:t> </a:t>
            </a:r>
            <a:r>
              <a:rPr lang="ru-RU" dirty="0" err="1" smtClean="0"/>
              <a:t>пов’язують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Харковом</a:t>
            </a:r>
            <a:r>
              <a:rPr lang="ru-RU" dirty="0" smtClean="0"/>
              <a:t> </a:t>
            </a:r>
            <a:r>
              <a:rPr lang="ru-RU" dirty="0" err="1" smtClean="0"/>
              <a:t>дванадцять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1947 по 1960 </a:t>
            </a:r>
            <a:r>
              <a:rPr lang="ru-RU" dirty="0" smtClean="0"/>
              <a:t>– </a:t>
            </a:r>
            <a:r>
              <a:rPr lang="ru-RU" dirty="0" smtClean="0"/>
              <a:t>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студентом театрального </a:t>
            </a:r>
            <a:r>
              <a:rPr lang="ru-RU" dirty="0" err="1" smtClean="0"/>
              <a:t>інституту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актором</a:t>
            </a:r>
            <a:r>
              <a:rPr lang="ru-RU" dirty="0" smtClean="0"/>
              <a:t> </a:t>
            </a:r>
            <a:r>
              <a:rPr lang="ru-RU" dirty="0" smtClean="0"/>
              <a:t>театру </a:t>
            </a:r>
            <a:r>
              <a:rPr lang="ru-RU" dirty="0" err="1" smtClean="0"/>
              <a:t>імені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.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унікальний</a:t>
            </a:r>
            <a:r>
              <a:rPr lang="ru-RU" dirty="0" smtClean="0"/>
              <a:t> талант </a:t>
            </a:r>
            <a:r>
              <a:rPr lang="ru-RU" dirty="0" err="1" smtClean="0"/>
              <a:t>розкрився</a:t>
            </a:r>
            <a:r>
              <a:rPr lang="ru-RU" dirty="0" smtClean="0"/>
              <a:t> </a:t>
            </a:r>
            <a:r>
              <a:rPr lang="ru-RU" dirty="0" err="1" smtClean="0"/>
              <a:t>по-справжньому</a:t>
            </a:r>
            <a:r>
              <a:rPr lang="ru-RU" dirty="0" smtClean="0"/>
              <a:t> </a:t>
            </a:r>
            <a:r>
              <a:rPr lang="ru-RU" dirty="0" smtClean="0"/>
              <a:t>не на </a:t>
            </a:r>
            <a:r>
              <a:rPr lang="ru-RU" dirty="0" err="1" smtClean="0"/>
              <a:t>театральній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, а в </a:t>
            </a:r>
            <a:r>
              <a:rPr lang="ru-RU" dirty="0" err="1" smtClean="0"/>
              <a:t>кіно</a:t>
            </a:r>
            <a:r>
              <a:rPr lang="ru-RU" dirty="0" smtClean="0"/>
              <a:t> – не </a:t>
            </a:r>
            <a:r>
              <a:rPr lang="ru-RU" dirty="0" err="1" smtClean="0"/>
              <a:t>це</a:t>
            </a:r>
            <a:r>
              <a:rPr lang="ru-RU" dirty="0" smtClean="0"/>
              <a:t> головне.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дихав</a:t>
            </a:r>
            <a:r>
              <a:rPr lang="ru-RU" dirty="0" smtClean="0"/>
              <a:t> </a:t>
            </a:r>
            <a:r>
              <a:rPr lang="ru-RU" dirty="0" err="1" smtClean="0"/>
              <a:t>харківським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, ходив </a:t>
            </a:r>
            <a:r>
              <a:rPr lang="ru-RU" dirty="0" err="1" smtClean="0"/>
              <a:t>харківськими</a:t>
            </a:r>
            <a:r>
              <a:rPr lang="ru-RU" dirty="0" smtClean="0"/>
              <a:t> </a:t>
            </a:r>
            <a:r>
              <a:rPr lang="ru-RU" dirty="0" err="1" smtClean="0"/>
              <a:t>вулицями</a:t>
            </a:r>
            <a:r>
              <a:rPr lang="ru-RU" dirty="0" smtClean="0"/>
              <a:t>, а значить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дорогий</a:t>
            </a:r>
            <a:r>
              <a:rPr lang="ru-RU" dirty="0" smtClean="0"/>
              <a:t> </a:t>
            </a:r>
            <a:r>
              <a:rPr lang="ru-RU" dirty="0" smtClean="0"/>
              <a:t>нам. </a:t>
            </a:r>
            <a:r>
              <a:rPr lang="ru-RU" dirty="0" err="1" smtClean="0"/>
              <a:t>Харків’яни</a:t>
            </a:r>
            <a:r>
              <a:rPr lang="ru-RU" dirty="0" smtClean="0"/>
              <a:t> </a:t>
            </a:r>
            <a:r>
              <a:rPr lang="ru-RU" dirty="0" err="1" smtClean="0"/>
              <a:t>пам’ятають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шанують</a:t>
            </a:r>
            <a:r>
              <a:rPr lang="ru-RU" dirty="0" smtClean="0"/>
              <a:t> </a:t>
            </a:r>
            <a:r>
              <a:rPr lang="ru-RU" dirty="0" err="1" smtClean="0"/>
              <a:t>Леоніда</a:t>
            </a:r>
            <a:r>
              <a:rPr lang="ru-RU" dirty="0" smtClean="0"/>
              <a:t> </a:t>
            </a:r>
            <a:r>
              <a:rPr lang="ru-RU" dirty="0" err="1" smtClean="0"/>
              <a:t>Бикова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знов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Харкова</a:t>
            </a:r>
            <a:r>
              <a:rPr lang="ru-RU" dirty="0" smtClean="0"/>
              <a:t> 23 лютого 2002 р. В День </a:t>
            </a:r>
            <a:r>
              <a:rPr lang="ru-RU" dirty="0" err="1" smtClean="0"/>
              <a:t>Захисника</a:t>
            </a:r>
            <a:r>
              <a:rPr lang="ru-RU" dirty="0" smtClean="0"/>
              <a:t> </a:t>
            </a:r>
            <a:r>
              <a:rPr lang="ru-RU" dirty="0" err="1" smtClean="0"/>
              <a:t>Вітчизни</a:t>
            </a:r>
            <a:r>
              <a:rPr lang="ru-RU" dirty="0" smtClean="0"/>
              <a:t> на 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 err="1" smtClean="0"/>
              <a:t>меморіальну</a:t>
            </a:r>
            <a:r>
              <a:rPr lang="ru-RU" dirty="0" smtClean="0"/>
              <a:t> </a:t>
            </a:r>
            <a:r>
              <a:rPr lang="ru-RU" dirty="0" err="1" smtClean="0"/>
              <a:t>дошку</a:t>
            </a:r>
            <a:r>
              <a:rPr lang="ru-RU" dirty="0" smtClean="0"/>
              <a:t> на </a:t>
            </a:r>
            <a:r>
              <a:rPr lang="ru-RU" dirty="0" err="1" smtClean="0"/>
              <a:t>будинку</a:t>
            </a:r>
            <a:r>
              <a:rPr lang="ru-RU" dirty="0" smtClean="0"/>
              <a:t> № 12, де 12 </a:t>
            </a:r>
            <a:r>
              <a:rPr lang="ru-RU" dirty="0" err="1" smtClean="0"/>
              <a:t>років</a:t>
            </a:r>
            <a:r>
              <a:rPr lang="ru-RU" dirty="0" smtClean="0"/>
              <a:t> жив </a:t>
            </a:r>
            <a:r>
              <a:rPr lang="ru-RU" dirty="0" err="1" smtClean="0"/>
              <a:t>славетний</a:t>
            </a:r>
            <a:r>
              <a:rPr lang="ru-RU" dirty="0" smtClean="0"/>
              <a:t> </a:t>
            </a:r>
            <a:r>
              <a:rPr lang="ru-RU" dirty="0" err="1" smtClean="0"/>
              <a:t>актор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режисер</a:t>
            </a:r>
            <a:r>
              <a:rPr lang="ru-RU" dirty="0" smtClean="0"/>
              <a:t>, </a:t>
            </a:r>
            <a:r>
              <a:rPr lang="ru-RU" dirty="0" err="1" smtClean="0"/>
              <a:t>народний</a:t>
            </a:r>
            <a:r>
              <a:rPr lang="ru-RU" dirty="0" smtClean="0"/>
              <a:t> артист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ЛЕОНІД БИКОВ (1928-1979 </a:t>
            </a:r>
            <a:r>
              <a:rPr lang="ru-RU" dirty="0" err="1" smtClean="0"/>
              <a:t>рр</a:t>
            </a:r>
            <a:r>
              <a:rPr lang="ru-RU" dirty="0" smtClean="0"/>
              <a:t>.)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1-tub-ua.yandex.net/i?id=314576878-6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2880319" cy="385327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4725144"/>
            <a:ext cx="2952328" cy="7200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Амвросій</a:t>
            </a:r>
            <a:r>
              <a:rPr lang="ru-RU" dirty="0" smtClean="0"/>
              <a:t> </a:t>
            </a:r>
            <a:r>
              <a:rPr lang="ru-RU" dirty="0" err="1" smtClean="0"/>
              <a:t>Бучма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(1891-1957)</a:t>
            </a:r>
            <a:endParaRPr lang="ru-RU" dirty="0"/>
          </a:p>
        </p:txBody>
      </p:sp>
      <p:pic>
        <p:nvPicPr>
          <p:cNvPr id="24580" name="Picture 4" descr="http://im7-tub-ua.yandex.net/i?id=108109365-3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620688"/>
            <a:ext cx="2664296" cy="374441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004048" y="4797152"/>
            <a:ext cx="2736304" cy="64807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ЛЕОНІД БИКОВ </a:t>
            </a:r>
          </a:p>
          <a:p>
            <a:pPr algn="ctr"/>
            <a:r>
              <a:rPr lang="ru-RU" dirty="0" smtClean="0"/>
              <a:t>(1928-1979 </a:t>
            </a:r>
            <a:r>
              <a:rPr lang="ru-RU" dirty="0" err="1" smtClean="0"/>
              <a:t>рр</a:t>
            </a:r>
            <a:r>
              <a:rPr lang="ru-RU" dirty="0" smtClean="0"/>
              <a:t>.)</a:t>
            </a:r>
            <a:endParaRPr lang="ru-RU" dirty="0"/>
          </a:p>
        </p:txBody>
      </p:sp>
      <p:pic>
        <p:nvPicPr>
          <p:cNvPr id="24581" name="Picture 5" descr="C:\Documents and Settings\Admin\Local Settings\Temporary Internet Files\Content.IE5\AEPRL2U7\MC90043233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797152"/>
            <a:ext cx="1358900" cy="18415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Про </a:t>
            </a:r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курбасівських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заговорили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жовтня</a:t>
            </a:r>
            <a:r>
              <a:rPr lang="ru-RU" dirty="0" smtClean="0"/>
              <a:t> 2002 року, коли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драматичний</a:t>
            </a:r>
            <a:r>
              <a:rPr lang="ru-RU" dirty="0" smtClean="0"/>
              <a:t> театр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 smtClean="0"/>
              <a:t>Жолдак</a:t>
            </a:r>
            <a:r>
              <a:rPr lang="ru-RU" dirty="0" smtClean="0"/>
              <a:t>. На той час </a:t>
            </a:r>
            <a:r>
              <a:rPr lang="ru-RU" dirty="0" err="1" smtClean="0"/>
              <a:t>він</a:t>
            </a:r>
            <a:r>
              <a:rPr lang="ru-RU" dirty="0" smtClean="0"/>
              <a:t> уже </a:t>
            </a:r>
            <a:r>
              <a:rPr lang="ru-RU" dirty="0" err="1" smtClean="0"/>
              <a:t>встиг</a:t>
            </a:r>
            <a:r>
              <a:rPr lang="ru-RU" dirty="0" smtClean="0"/>
              <a:t> </a:t>
            </a:r>
            <a:r>
              <a:rPr lang="ru-RU" dirty="0" err="1" smtClean="0"/>
              <a:t>зарекомендувати</a:t>
            </a:r>
            <a:r>
              <a:rPr lang="ru-RU" dirty="0" smtClean="0"/>
              <a:t> </a:t>
            </a:r>
            <a:r>
              <a:rPr lang="ru-RU" dirty="0" smtClean="0"/>
              <a:t>себе </a:t>
            </a:r>
            <a:r>
              <a:rPr lang="ru-RU" dirty="0" smtClean="0"/>
              <a:t>у театрах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Румунії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вистави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епатаж</a:t>
            </a:r>
            <a:r>
              <a:rPr lang="ru-RU" dirty="0" smtClean="0"/>
              <a:t>, </a:t>
            </a:r>
            <a:r>
              <a:rPr lang="ru-RU" dirty="0" err="1" smtClean="0"/>
              <a:t>виклик</a:t>
            </a:r>
            <a:r>
              <a:rPr lang="ru-RU" dirty="0" smtClean="0"/>
              <a:t>, </a:t>
            </a:r>
            <a:r>
              <a:rPr lang="ru-RU" dirty="0" err="1" smtClean="0"/>
              <a:t>своєрідне</a:t>
            </a:r>
            <a:r>
              <a:rPr lang="ru-RU" dirty="0" smtClean="0"/>
              <a:t> </a:t>
            </a:r>
            <a:r>
              <a:rPr lang="ru-RU" dirty="0" err="1" smtClean="0"/>
              <a:t>випробування</a:t>
            </a:r>
            <a:r>
              <a:rPr lang="ru-RU" dirty="0" smtClean="0"/>
              <a:t> </a:t>
            </a:r>
            <a:r>
              <a:rPr lang="ru-RU" dirty="0" err="1" smtClean="0"/>
              <a:t>глядача</a:t>
            </a:r>
            <a:r>
              <a:rPr lang="ru-RU" dirty="0" smtClean="0"/>
              <a:t>. Вони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найсуперечливіші</a:t>
            </a:r>
            <a:r>
              <a:rPr lang="ru-RU" dirty="0" smtClean="0"/>
              <a:t> думки, </a:t>
            </a:r>
            <a:r>
              <a:rPr lang="ru-RU" dirty="0" err="1" smtClean="0"/>
              <a:t>дратують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захоплюють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, як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мистецькі</a:t>
            </a:r>
            <a:r>
              <a:rPr lang="ru-RU" dirty="0" smtClean="0"/>
              <a:t> </a:t>
            </a:r>
            <a:r>
              <a:rPr lang="ru-RU" dirty="0" err="1" smtClean="0"/>
              <a:t>експерименти</a:t>
            </a:r>
            <a:r>
              <a:rPr lang="ru-RU" dirty="0" smtClean="0"/>
              <a:t>,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залишають</a:t>
            </a:r>
            <a:r>
              <a:rPr lang="ru-RU" dirty="0" smtClean="0"/>
              <a:t> </a:t>
            </a:r>
            <a:r>
              <a:rPr lang="ru-RU" dirty="0" err="1" smtClean="0"/>
              <a:t>публіку</a:t>
            </a:r>
            <a:r>
              <a:rPr lang="ru-RU" dirty="0" smtClean="0"/>
              <a:t> </a:t>
            </a:r>
            <a:r>
              <a:rPr lang="ru-RU" dirty="0" err="1" smtClean="0"/>
              <a:t>байдужою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змушувало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сумніватися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сміливий</a:t>
            </a:r>
            <a:r>
              <a:rPr lang="ru-RU" dirty="0" smtClean="0"/>
              <a:t> </a:t>
            </a:r>
            <a:r>
              <a:rPr lang="ru-RU" dirty="0" err="1" smtClean="0"/>
              <a:t>режисер</a:t>
            </a:r>
            <a:r>
              <a:rPr lang="ru-RU" dirty="0" smtClean="0"/>
              <a:t> </a:t>
            </a:r>
            <a:r>
              <a:rPr lang="ru-RU" dirty="0" err="1" smtClean="0"/>
              <a:t>порозумітися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колективом</a:t>
            </a:r>
            <a:r>
              <a:rPr lang="ru-RU" dirty="0" smtClean="0"/>
              <a:t> </a:t>
            </a:r>
            <a:r>
              <a:rPr lang="ru-RU" dirty="0" err="1" smtClean="0"/>
              <a:t>академічного</a:t>
            </a:r>
            <a:r>
              <a:rPr lang="ru-RU" dirty="0" smtClean="0"/>
              <a:t> театру,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звик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. Перша </a:t>
            </a:r>
            <a:r>
              <a:rPr lang="ru-RU" dirty="0" err="1" smtClean="0"/>
              <a:t>харківська</a:t>
            </a:r>
            <a:r>
              <a:rPr lang="ru-RU" dirty="0" smtClean="0"/>
              <a:t> </a:t>
            </a:r>
            <a:r>
              <a:rPr lang="ru-RU" dirty="0" err="1" smtClean="0"/>
              <a:t>вистава</a:t>
            </a:r>
            <a:r>
              <a:rPr lang="ru-RU" dirty="0" smtClean="0"/>
              <a:t> </a:t>
            </a:r>
            <a:r>
              <a:rPr lang="ru-RU" dirty="0" err="1" smtClean="0"/>
              <a:t>Жолдака</a:t>
            </a:r>
            <a:r>
              <a:rPr lang="ru-RU" dirty="0" smtClean="0"/>
              <a:t> </a:t>
            </a:r>
            <a:r>
              <a:rPr lang="ru-RU" dirty="0" smtClean="0"/>
              <a:t>«Гамлет. </a:t>
            </a:r>
            <a:r>
              <a:rPr lang="ru-RU" dirty="0" err="1" smtClean="0"/>
              <a:t>Сни</a:t>
            </a:r>
            <a:r>
              <a:rPr lang="ru-RU" dirty="0" smtClean="0"/>
              <a:t>» </a:t>
            </a:r>
            <a:r>
              <a:rPr lang="ru-RU" dirty="0" err="1" smtClean="0"/>
              <a:t>вразила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. </a:t>
            </a:r>
            <a:r>
              <a:rPr lang="ru-RU" dirty="0" err="1" smtClean="0"/>
              <a:t>Харківщина</a:t>
            </a:r>
            <a:r>
              <a:rPr lang="ru-RU" dirty="0" smtClean="0"/>
              <a:t> </a:t>
            </a:r>
            <a:r>
              <a:rPr lang="ru-RU" dirty="0" err="1" smtClean="0"/>
              <a:t>знов</a:t>
            </a:r>
            <a:r>
              <a:rPr lang="ru-RU" dirty="0" smtClean="0"/>
              <a:t> показала себе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осередком</a:t>
            </a:r>
            <a:r>
              <a:rPr lang="ru-RU" dirty="0" smtClean="0"/>
              <a:t> </a:t>
            </a:r>
            <a:r>
              <a:rPr lang="ru-RU" dirty="0" err="1" smtClean="0"/>
              <a:t>прогресивного</a:t>
            </a:r>
            <a:r>
              <a:rPr lang="ru-RU" dirty="0" smtClean="0"/>
              <a:t> </a:t>
            </a:r>
            <a:r>
              <a:rPr lang="ru-RU" dirty="0" err="1" smtClean="0"/>
              <a:t>мистецького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еталоном</a:t>
            </a:r>
            <a:r>
              <a:rPr lang="ru-RU" dirty="0" smtClean="0"/>
              <a:t> нового стилю </a:t>
            </a:r>
            <a:r>
              <a:rPr lang="ru-RU" dirty="0" err="1" smtClean="0"/>
              <a:t>і</a:t>
            </a:r>
            <a:r>
              <a:rPr lang="ru-RU" dirty="0" smtClean="0"/>
              <a:t> смаку. </a:t>
            </a:r>
            <a:r>
              <a:rPr lang="ru-RU" dirty="0" err="1" smtClean="0"/>
              <a:t>Жолдак</a:t>
            </a:r>
            <a:r>
              <a:rPr lang="ru-RU" dirty="0" smtClean="0"/>
              <a:t> </a:t>
            </a:r>
            <a:r>
              <a:rPr lang="ru-RU" dirty="0" err="1" smtClean="0"/>
              <a:t>привіз</a:t>
            </a:r>
            <a:r>
              <a:rPr lang="ru-RU" dirty="0" smtClean="0"/>
              <a:t> до </a:t>
            </a:r>
            <a:r>
              <a:rPr lang="ru-RU" dirty="0" err="1" smtClean="0"/>
              <a:t>Харкова</a:t>
            </a:r>
            <a:r>
              <a:rPr lang="ru-RU" dirty="0" smtClean="0"/>
              <a:t> </a:t>
            </a:r>
            <a:r>
              <a:rPr lang="ru-RU" dirty="0" err="1" smtClean="0"/>
              <a:t>духовне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культурне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– нехай </a:t>
            </a:r>
            <a:r>
              <a:rPr lang="ru-RU" dirty="0" err="1" smtClean="0"/>
              <a:t>багатьом</a:t>
            </a:r>
            <a:r>
              <a:rPr lang="ru-RU" dirty="0" smtClean="0"/>
              <a:t> не </a:t>
            </a:r>
            <a:r>
              <a:rPr lang="ru-RU" dirty="0" err="1" smtClean="0"/>
              <a:t>зрозуміле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все ж таки </a:t>
            </a:r>
            <a:r>
              <a:rPr lang="ru-RU" dirty="0" err="1" smtClean="0"/>
              <a:t>примусило</a:t>
            </a:r>
            <a:r>
              <a:rPr lang="ru-RU" dirty="0" smtClean="0"/>
              <a:t> </a:t>
            </a:r>
            <a:r>
              <a:rPr lang="ru-RU" dirty="0" err="1" smtClean="0"/>
              <a:t>вимовляти</a:t>
            </a:r>
            <a:r>
              <a:rPr lang="ru-RU" dirty="0" smtClean="0"/>
              <a:t> слово театр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гордістю</a:t>
            </a:r>
            <a:r>
              <a:rPr lang="ru-RU" dirty="0" smtClean="0"/>
              <a:t> за </a:t>
            </a:r>
            <a:r>
              <a:rPr lang="ru-RU" dirty="0" err="1" smtClean="0"/>
              <a:t>театральний</a:t>
            </a:r>
            <a:r>
              <a:rPr lang="ru-RU" dirty="0" smtClean="0"/>
              <a:t> </a:t>
            </a:r>
            <a:r>
              <a:rPr lang="ru-RU" dirty="0" err="1" smtClean="0"/>
              <a:t>Харків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повернув театру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історичну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Березіль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ТЕАТР </a:t>
            </a:r>
            <a:r>
              <a:rPr lang="ru-RU" dirty="0" smtClean="0"/>
              <a:t>СЬОГОДНІ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0-tub-ua.yandex.net/i?id=143781555-3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8298034" cy="5532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театрі</a:t>
            </a:r>
            <a:r>
              <a:rPr lang="ru-RU" dirty="0" smtClean="0"/>
              <a:t> Римму </a:t>
            </a:r>
            <a:r>
              <a:rPr lang="ru-RU" dirty="0" err="1" smtClean="0"/>
              <a:t>Василівну</a:t>
            </a:r>
            <a:r>
              <a:rPr lang="ru-RU" dirty="0" smtClean="0"/>
              <a:t> </a:t>
            </a:r>
            <a:r>
              <a:rPr lang="ru-RU" dirty="0" err="1" smtClean="0"/>
              <a:t>люблять</a:t>
            </a:r>
            <a:r>
              <a:rPr lang="ru-RU" dirty="0" smtClean="0"/>
              <a:t> не просто </a:t>
            </a:r>
            <a:r>
              <a:rPr lang="ru-RU" dirty="0" smtClean="0"/>
              <a:t>як  </a:t>
            </a:r>
            <a:r>
              <a:rPr lang="ru-RU" dirty="0" err="1" smtClean="0"/>
              <a:t>колегу,досвідченого</a:t>
            </a:r>
            <a:r>
              <a:rPr lang="ru-RU" dirty="0" smtClean="0"/>
              <a:t> </a:t>
            </a:r>
            <a:r>
              <a:rPr lang="ru-RU" dirty="0" smtClean="0"/>
              <a:t>наставника,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 </a:t>
            </a:r>
            <a:r>
              <a:rPr lang="ru-RU" dirty="0" err="1" smtClean="0"/>
              <a:t>його</a:t>
            </a:r>
            <a:r>
              <a:rPr lang="ru-RU" dirty="0" smtClean="0"/>
              <a:t> живу </a:t>
            </a:r>
            <a:r>
              <a:rPr lang="ru-RU" dirty="0" err="1" smtClean="0"/>
              <a:t>історію</a:t>
            </a:r>
            <a:r>
              <a:rPr lang="ru-RU" dirty="0" smtClean="0"/>
              <a:t>.. </a:t>
            </a:r>
            <a:r>
              <a:rPr lang="ru-RU" dirty="0" err="1" smtClean="0"/>
              <a:t>Здається</a:t>
            </a:r>
            <a:r>
              <a:rPr lang="ru-RU" dirty="0" smtClean="0"/>
              <a:t> </a:t>
            </a:r>
            <a:r>
              <a:rPr lang="ru-RU" dirty="0" err="1" smtClean="0"/>
              <a:t>неймовірним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факт - театр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всесвітню</a:t>
            </a:r>
            <a:r>
              <a:rPr lang="ru-RU" dirty="0" smtClean="0"/>
              <a:t> славою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історією</a:t>
            </a:r>
            <a:r>
              <a:rPr lang="ru-RU" dirty="0" smtClean="0"/>
              <a:t> «</a:t>
            </a:r>
            <a:r>
              <a:rPr lang="ru-RU" dirty="0" err="1" smtClean="0"/>
              <a:t>Березіль</a:t>
            </a:r>
            <a:r>
              <a:rPr lang="ru-RU" dirty="0" smtClean="0"/>
              <a:t>» </a:t>
            </a:r>
            <a:r>
              <a:rPr lang="ru-RU" dirty="0" smtClean="0"/>
              <a:t>Леся </a:t>
            </a:r>
            <a:r>
              <a:rPr lang="ru-RU" dirty="0" err="1" smtClean="0"/>
              <a:t>Курбаса</a:t>
            </a:r>
            <a:r>
              <a:rPr lang="ru-RU" dirty="0" smtClean="0"/>
              <a:t> на </a:t>
            </a:r>
            <a:r>
              <a:rPr lang="ru-RU" dirty="0" err="1" smtClean="0"/>
              <a:t>півроку</a:t>
            </a:r>
            <a:r>
              <a:rPr lang="ru-RU" dirty="0" smtClean="0"/>
              <a:t> </a:t>
            </a:r>
            <a:r>
              <a:rPr lang="ru-RU" dirty="0" err="1" smtClean="0"/>
              <a:t>молодший</a:t>
            </a:r>
            <a:r>
              <a:rPr lang="ru-RU" dirty="0" smtClean="0"/>
              <a:t> за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дивовижну</a:t>
            </a:r>
            <a:r>
              <a:rPr lang="ru-RU" dirty="0" smtClean="0"/>
              <a:t> актрису. </a:t>
            </a:r>
            <a:r>
              <a:rPr lang="ru-RU" dirty="0" err="1" smtClean="0"/>
              <a:t>Ні</a:t>
            </a:r>
            <a:r>
              <a:rPr lang="ru-RU" dirty="0" smtClean="0"/>
              <a:t> разу не </a:t>
            </a:r>
            <a:r>
              <a:rPr lang="ru-RU" dirty="0" err="1" smtClean="0"/>
              <a:t>покидаючи</a:t>
            </a:r>
            <a:r>
              <a:rPr lang="ru-RU" dirty="0" smtClean="0"/>
              <a:t> </a:t>
            </a:r>
            <a:r>
              <a:rPr lang="ru-RU" dirty="0" err="1" smtClean="0"/>
              <a:t>стін</a:t>
            </a:r>
            <a:r>
              <a:rPr lang="ru-RU" dirty="0" smtClean="0"/>
              <a:t> театру Римма </a:t>
            </a:r>
            <a:r>
              <a:rPr lang="ru-RU" dirty="0" err="1" smtClean="0"/>
              <a:t>Василівна</a:t>
            </a:r>
            <a:r>
              <a:rPr lang="ru-RU" dirty="0" smtClean="0"/>
              <a:t> в </a:t>
            </a:r>
            <a:r>
              <a:rPr lang="ru-RU" dirty="0" err="1" smtClean="0"/>
              <a:t>колективі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1942 року.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фотоальбомах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знімки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чарівна</a:t>
            </a:r>
            <a:r>
              <a:rPr lang="ru-RU" dirty="0" smtClean="0"/>
              <a:t> актриса у </a:t>
            </a:r>
            <a:r>
              <a:rPr lang="ru-RU" dirty="0" err="1" smtClean="0"/>
              <a:t>товаристві</a:t>
            </a:r>
            <a:r>
              <a:rPr lang="ru-RU" dirty="0" smtClean="0"/>
              <a:t> </a:t>
            </a:r>
            <a:r>
              <a:rPr lang="ru-RU" dirty="0" err="1" smtClean="0"/>
              <a:t>знародними</a:t>
            </a:r>
            <a:r>
              <a:rPr lang="ru-RU" dirty="0" smtClean="0"/>
              <a:t> </a:t>
            </a:r>
            <a:r>
              <a:rPr lang="ru-RU" dirty="0" smtClean="0"/>
              <a:t>артистами </a:t>
            </a:r>
            <a:r>
              <a:rPr lang="ru-RU" dirty="0" err="1" smtClean="0"/>
              <a:t>Леонідом</a:t>
            </a:r>
            <a:r>
              <a:rPr lang="ru-RU" dirty="0" smtClean="0"/>
              <a:t> </a:t>
            </a:r>
            <a:r>
              <a:rPr lang="ru-RU" dirty="0" err="1" smtClean="0"/>
              <a:t>Биковим</a:t>
            </a:r>
            <a:r>
              <a:rPr lang="ru-RU" dirty="0" smtClean="0"/>
              <a:t> та </a:t>
            </a:r>
            <a:r>
              <a:rPr lang="ru-RU" dirty="0" err="1" smtClean="0"/>
              <a:t>Валерієм</a:t>
            </a:r>
            <a:r>
              <a:rPr lang="ru-RU" dirty="0" smtClean="0"/>
              <a:t> </a:t>
            </a:r>
            <a:r>
              <a:rPr lang="ru-RU" dirty="0" err="1" smtClean="0"/>
              <a:t>Івченко.Майбутня</a:t>
            </a:r>
            <a:r>
              <a:rPr lang="ru-RU" dirty="0" smtClean="0"/>
              <a:t> </a:t>
            </a:r>
            <a:r>
              <a:rPr lang="ru-RU" dirty="0" err="1" smtClean="0"/>
              <a:t>акторка</a:t>
            </a:r>
            <a:r>
              <a:rPr lang="ru-RU" dirty="0" smtClean="0"/>
              <a:t> народилась у </a:t>
            </a:r>
            <a:r>
              <a:rPr lang="ru-RU" dirty="0" err="1" smtClean="0"/>
              <a:t>Черкасах</a:t>
            </a:r>
            <a:r>
              <a:rPr lang="ru-RU" dirty="0" smtClean="0"/>
              <a:t>, </a:t>
            </a:r>
            <a:r>
              <a:rPr lang="ru-RU" dirty="0" err="1" smtClean="0"/>
              <a:t>дитинство</a:t>
            </a:r>
            <a:r>
              <a:rPr lang="ru-RU" dirty="0" smtClean="0"/>
              <a:t> провела в </a:t>
            </a:r>
            <a:r>
              <a:rPr lang="ru-RU" dirty="0" err="1" smtClean="0"/>
              <a:t>Києві</a:t>
            </a:r>
            <a:r>
              <a:rPr lang="ru-RU" dirty="0" smtClean="0"/>
              <a:t>, де жила в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smtClean="0"/>
              <a:t>просто </a:t>
            </a:r>
            <a:r>
              <a:rPr lang="ru-RU" dirty="0" err="1" smtClean="0"/>
              <a:t>біля</a:t>
            </a:r>
            <a:r>
              <a:rPr lang="ru-RU" dirty="0" smtClean="0"/>
              <a:t> театру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І.Франка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кар’єра</a:t>
            </a:r>
            <a:r>
              <a:rPr lang="ru-RU" dirty="0" smtClean="0"/>
              <a:t> </a:t>
            </a:r>
            <a:r>
              <a:rPr lang="ru-RU" dirty="0" err="1" smtClean="0"/>
              <a:t>почалась</a:t>
            </a:r>
            <a:r>
              <a:rPr lang="ru-RU" dirty="0" smtClean="0"/>
              <a:t> парадоксально - </a:t>
            </a:r>
            <a:r>
              <a:rPr lang="ru-RU" dirty="0" err="1" smtClean="0"/>
              <a:t>двадцятирічній</a:t>
            </a:r>
            <a:r>
              <a:rPr lang="ru-RU" dirty="0" smtClean="0"/>
              <a:t> </a:t>
            </a:r>
            <a:r>
              <a:rPr lang="ru-RU" dirty="0" err="1" smtClean="0"/>
              <a:t>Риммі</a:t>
            </a:r>
            <a:r>
              <a:rPr lang="ru-RU" dirty="0" smtClean="0"/>
              <a:t> </a:t>
            </a:r>
            <a:r>
              <a:rPr lang="ru-RU" dirty="0" err="1" smtClean="0"/>
              <a:t>доручили</a:t>
            </a:r>
            <a:r>
              <a:rPr lang="ru-RU" dirty="0" smtClean="0"/>
              <a:t> </a:t>
            </a:r>
            <a:r>
              <a:rPr lang="ru-RU" dirty="0" smtClean="0"/>
              <a:t>роль </a:t>
            </a:r>
            <a:r>
              <a:rPr lang="ru-RU" dirty="0" smtClean="0"/>
              <a:t>семи </a:t>
            </a:r>
            <a:r>
              <a:rPr lang="ru-RU" dirty="0" err="1" smtClean="0"/>
              <a:t>десятилітньої</a:t>
            </a:r>
            <a:r>
              <a:rPr lang="ru-RU" dirty="0" smtClean="0"/>
              <a:t> приживалки в </a:t>
            </a:r>
            <a:r>
              <a:rPr lang="ru-RU" dirty="0" err="1" smtClean="0"/>
              <a:t>спектаклі</a:t>
            </a:r>
            <a:r>
              <a:rPr lang="ru-RU" dirty="0" smtClean="0"/>
              <a:t> «Гроза».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грати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, </a:t>
            </a:r>
            <a:r>
              <a:rPr lang="ru-RU" dirty="0" err="1" smtClean="0"/>
              <a:t>невідповідні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вікові</a:t>
            </a:r>
            <a:r>
              <a:rPr lang="ru-RU" dirty="0" smtClean="0"/>
              <a:t> </a:t>
            </a:r>
            <a:r>
              <a:rPr lang="ru-RU" dirty="0" err="1" smtClean="0"/>
              <a:t>забезпечило</a:t>
            </a:r>
            <a:r>
              <a:rPr lang="ru-RU" dirty="0" smtClean="0"/>
              <a:t> </a:t>
            </a:r>
            <a:r>
              <a:rPr lang="ru-RU" dirty="0" err="1" smtClean="0"/>
              <a:t>Кириній</a:t>
            </a:r>
            <a:r>
              <a:rPr lang="ru-RU" dirty="0" smtClean="0"/>
              <a:t> </a:t>
            </a:r>
            <a:r>
              <a:rPr lang="ru-RU" dirty="0" err="1" smtClean="0"/>
              <a:t>дивовижне</a:t>
            </a:r>
            <a:r>
              <a:rPr lang="ru-RU" dirty="0" smtClean="0"/>
              <a:t> </a:t>
            </a:r>
            <a:r>
              <a:rPr lang="ru-RU" dirty="0" err="1" smtClean="0"/>
              <a:t>творче</a:t>
            </a:r>
            <a:r>
              <a:rPr lang="ru-RU" dirty="0" smtClean="0"/>
              <a:t> </a:t>
            </a:r>
            <a:r>
              <a:rPr lang="ru-RU" dirty="0" err="1" smtClean="0"/>
              <a:t>довголіття</a:t>
            </a:r>
            <a:r>
              <a:rPr lang="ru-RU" dirty="0" smtClean="0"/>
              <a:t>. Актриса створила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улюблених</a:t>
            </a:r>
            <a:r>
              <a:rPr lang="ru-RU" dirty="0" smtClean="0"/>
              <a:t> </a:t>
            </a:r>
            <a:r>
              <a:rPr lang="ru-RU" dirty="0" err="1" smtClean="0"/>
              <a:t>глядачами</a:t>
            </a:r>
            <a:r>
              <a:rPr lang="ru-RU" dirty="0" smtClean="0"/>
              <a:t> </a:t>
            </a:r>
            <a:r>
              <a:rPr lang="ru-RU" dirty="0" err="1" smtClean="0"/>
              <a:t>героїнь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70 </a:t>
            </a:r>
            <a:r>
              <a:rPr lang="ru-RU" dirty="0" err="1" smtClean="0"/>
              <a:t>років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 Римма </a:t>
            </a:r>
            <a:r>
              <a:rPr lang="ru-RU" dirty="0" err="1" smtClean="0"/>
              <a:t>Василівна</a:t>
            </a:r>
            <a:r>
              <a:rPr lang="ru-RU" dirty="0" smtClean="0"/>
              <a:t>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молодість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, не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подій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дат </a:t>
            </a:r>
            <a:r>
              <a:rPr lang="ru-RU" dirty="0" err="1" smtClean="0"/>
              <a:t>свого</a:t>
            </a:r>
            <a:r>
              <a:rPr lang="ru-RU" dirty="0" smtClean="0"/>
              <a:t> театру-дому. Тому вона - корифей </a:t>
            </a:r>
            <a:r>
              <a:rPr lang="ru-RU" dirty="0" err="1" smtClean="0"/>
              <a:t>трупи</a:t>
            </a:r>
            <a:r>
              <a:rPr lang="ru-RU" dirty="0" smtClean="0"/>
              <a:t>. 25 </a:t>
            </a:r>
            <a:r>
              <a:rPr lang="ru-RU" dirty="0" smtClean="0"/>
              <a:t>травня2011 </a:t>
            </a:r>
            <a:r>
              <a:rPr lang="ru-RU" dirty="0" smtClean="0"/>
              <a:t>р. актриса </a:t>
            </a:r>
            <a:r>
              <a:rPr lang="ru-RU" dirty="0" err="1" smtClean="0"/>
              <a:t>урочисто</a:t>
            </a:r>
            <a:r>
              <a:rPr lang="ru-RU" dirty="0" smtClean="0"/>
              <a:t> </a:t>
            </a:r>
            <a:r>
              <a:rPr lang="ru-RU" dirty="0" err="1" smtClean="0"/>
              <a:t>відсвяткувала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ювілей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сузір’ї</a:t>
            </a:r>
            <a:r>
              <a:rPr lang="ru-RU" sz="2800" dirty="0" smtClean="0"/>
              <a:t> </a:t>
            </a:r>
            <a:r>
              <a:rPr lang="ru-RU" sz="2800" dirty="0" err="1" smtClean="0"/>
              <a:t>талановитих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яскравою</a:t>
            </a:r>
            <a:r>
              <a:rPr lang="ru-RU" sz="2800" dirty="0" smtClean="0"/>
              <a:t> </a:t>
            </a:r>
            <a:r>
              <a:rPr lang="ru-RU" sz="2800" dirty="0" err="1" smtClean="0"/>
              <a:t>зіркою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палає</a:t>
            </a:r>
            <a:r>
              <a:rPr lang="ru-RU" sz="2800" dirty="0" smtClean="0"/>
              <a:t> </a:t>
            </a:r>
            <a:r>
              <a:rPr lang="ru-RU" sz="2800" dirty="0" err="1" smtClean="0"/>
              <a:t>ім’я</a:t>
            </a:r>
            <a:r>
              <a:rPr lang="ru-RU" sz="2800" dirty="0" smtClean="0"/>
              <a:t> </a:t>
            </a:r>
            <a:r>
              <a:rPr lang="ru-RU" sz="2800" dirty="0" smtClean="0"/>
              <a:t>РИММИ </a:t>
            </a:r>
            <a:r>
              <a:rPr lang="ru-RU" sz="2800" dirty="0" smtClean="0"/>
              <a:t>КИРИНОЇ.</a:t>
            </a:r>
            <a:endParaRPr lang="ru-RU" sz="28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Театр –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вічна</a:t>
            </a:r>
            <a:r>
              <a:rPr lang="ru-RU" i="1" dirty="0" smtClean="0"/>
              <a:t> </a:t>
            </a:r>
            <a:r>
              <a:rPr lang="ru-RU" i="1" dirty="0" err="1" smtClean="0"/>
              <a:t>казка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8478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 smtClean="0"/>
              <a:t>Театральне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мистецтво</a:t>
            </a:r>
            <a:r>
              <a:rPr lang="ru-RU" sz="2400" i="1" dirty="0" smtClean="0"/>
              <a:t> –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своєрідне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дзеркало</a:t>
            </a:r>
            <a:r>
              <a:rPr lang="ru-RU" sz="2400" i="1" dirty="0" smtClean="0"/>
              <a:t>, у </a:t>
            </a:r>
          </a:p>
          <a:p>
            <a:r>
              <a:rPr lang="ru-RU" sz="2400" i="1" dirty="0" err="1" smtClean="0"/>
              <a:t>якому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відображаються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особливості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життя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суспільства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його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позитивні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негативні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тенденції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розвитку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pic>
        <p:nvPicPr>
          <p:cNvPr id="1026" name="Picture 2" descr="http://im5-tub-ua.yandex.net/i?id=214818638-5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924944"/>
            <a:ext cx="4580189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Admin\Local Settings\Temporary Internet Files\Content.IE5\AEPRL2U7\MC900196118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84984"/>
            <a:ext cx="2714166" cy="1861639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im6-tub-ua.yandex.net/i?id=277297566-6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154018" cy="54360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Перший театр </a:t>
            </a:r>
            <a:r>
              <a:rPr lang="ru-RU" dirty="0" err="1" smtClean="0"/>
              <a:t>Євген</a:t>
            </a:r>
            <a:r>
              <a:rPr lang="ru-RU" dirty="0" smtClean="0"/>
              <a:t> </a:t>
            </a:r>
            <a:r>
              <a:rPr lang="ru-RU" dirty="0" err="1" smtClean="0"/>
              <a:t>Плаксін</a:t>
            </a:r>
            <a:r>
              <a:rPr lang="ru-RU" dirty="0" smtClean="0"/>
              <a:t> створив у </a:t>
            </a:r>
            <a:r>
              <a:rPr lang="ru-RU" dirty="0" err="1" smtClean="0"/>
              <a:t>семилітньому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–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іграшковий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циферблату </a:t>
            </a:r>
            <a:r>
              <a:rPr lang="ru-RU" dirty="0" err="1" smtClean="0"/>
              <a:t>настінного</a:t>
            </a:r>
            <a:r>
              <a:rPr lang="ru-RU" dirty="0" smtClean="0"/>
              <a:t> </a:t>
            </a:r>
            <a:r>
              <a:rPr lang="ru-RU" dirty="0" err="1" smtClean="0"/>
              <a:t>годинника</a:t>
            </a:r>
            <a:r>
              <a:rPr lang="ru-RU" dirty="0" smtClean="0"/>
              <a:t>. А через 15 </a:t>
            </a:r>
            <a:r>
              <a:rPr lang="ru-RU" dirty="0" err="1" smtClean="0"/>
              <a:t>років</a:t>
            </a:r>
            <a:r>
              <a:rPr lang="ru-RU" dirty="0" smtClean="0"/>
              <a:t> руку </a:t>
            </a:r>
            <a:r>
              <a:rPr lang="ru-RU" dirty="0" err="1" smtClean="0"/>
              <a:t>Плаксіна</a:t>
            </a:r>
            <a:r>
              <a:rPr lang="ru-RU" dirty="0" smtClean="0"/>
              <a:t> </a:t>
            </a:r>
            <a:r>
              <a:rPr lang="ru-RU" dirty="0" smtClean="0"/>
              <a:t>тиснув </a:t>
            </a:r>
            <a:r>
              <a:rPr lang="ru-RU" dirty="0" smtClean="0"/>
              <a:t>генсек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Брежнєв</a:t>
            </a:r>
            <a:r>
              <a:rPr lang="ru-RU" dirty="0" smtClean="0"/>
              <a:t> </a:t>
            </a:r>
            <a:r>
              <a:rPr lang="ru-RU" dirty="0" smtClean="0"/>
              <a:t>вручивши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актору</a:t>
            </a:r>
            <a:r>
              <a:rPr lang="ru-RU" dirty="0" smtClean="0"/>
              <a:t> медаль за </a:t>
            </a:r>
            <a:r>
              <a:rPr lang="ru-RU" dirty="0" err="1" smtClean="0"/>
              <a:t>відважну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. </a:t>
            </a:r>
            <a:r>
              <a:rPr lang="ru-RU" dirty="0" err="1" smtClean="0"/>
              <a:t>Колеги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Євгена</a:t>
            </a:r>
            <a:r>
              <a:rPr lang="ru-RU" dirty="0" smtClean="0"/>
              <a:t> </a:t>
            </a:r>
            <a:r>
              <a:rPr lang="ru-RU" dirty="0" err="1" smtClean="0"/>
              <a:t>Плаксіна</a:t>
            </a:r>
            <a:r>
              <a:rPr lang="ru-RU" dirty="0" smtClean="0"/>
              <a:t> великою </a:t>
            </a:r>
            <a:r>
              <a:rPr lang="ru-RU" dirty="0" err="1" smtClean="0"/>
              <a:t>дитиною</a:t>
            </a:r>
            <a:r>
              <a:rPr lang="ru-RU" dirty="0" smtClean="0"/>
              <a:t>. </a:t>
            </a:r>
            <a:r>
              <a:rPr lang="ru-RU" dirty="0" err="1" smtClean="0"/>
              <a:t>Говорять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вільний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час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любить </a:t>
            </a:r>
            <a:r>
              <a:rPr lang="ru-RU" dirty="0" err="1" smtClean="0"/>
              <a:t>поспати</a:t>
            </a:r>
            <a:r>
              <a:rPr lang="ru-RU" dirty="0" smtClean="0"/>
              <a:t>, </a:t>
            </a:r>
            <a:r>
              <a:rPr lang="ru-RU" dirty="0" err="1" smtClean="0"/>
              <a:t>вирощує</a:t>
            </a:r>
            <a:r>
              <a:rPr lang="ru-RU" dirty="0" smtClean="0"/>
              <a:t> на </a:t>
            </a:r>
            <a:r>
              <a:rPr lang="ru-RU" dirty="0" err="1" smtClean="0"/>
              <a:t>дачі</a:t>
            </a:r>
            <a:r>
              <a:rPr lang="ru-RU" dirty="0" smtClean="0"/>
              <a:t> </a:t>
            </a:r>
            <a:r>
              <a:rPr lang="ru-RU" dirty="0" err="1" smtClean="0"/>
              <a:t>тюльпани</a:t>
            </a:r>
            <a:r>
              <a:rPr lang="ru-RU" dirty="0" smtClean="0"/>
              <a:t>, </a:t>
            </a:r>
            <a:r>
              <a:rPr lang="ru-RU" dirty="0" err="1" smtClean="0"/>
              <a:t>колекціонує</a:t>
            </a:r>
            <a:r>
              <a:rPr lang="ru-RU" dirty="0" smtClean="0"/>
              <a:t> </a:t>
            </a:r>
            <a:r>
              <a:rPr lang="ru-RU" dirty="0" err="1" smtClean="0"/>
              <a:t>каміння</a:t>
            </a:r>
            <a:r>
              <a:rPr lang="ru-RU" dirty="0" smtClean="0"/>
              <a:t>, </a:t>
            </a:r>
            <a:r>
              <a:rPr lang="ru-RU" dirty="0" err="1" smtClean="0"/>
              <a:t>привезене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закордонних</a:t>
            </a:r>
            <a:r>
              <a:rPr lang="ru-RU" dirty="0" smtClean="0"/>
              <a:t> </a:t>
            </a:r>
            <a:r>
              <a:rPr lang="ru-RU" dirty="0" smtClean="0"/>
              <a:t>гастролей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збирає</a:t>
            </a:r>
            <a:r>
              <a:rPr lang="ru-RU" dirty="0" smtClean="0"/>
              <a:t> </a:t>
            </a:r>
            <a:r>
              <a:rPr lang="ru-RU" dirty="0" err="1" smtClean="0"/>
              <a:t>ексклюзивні</a:t>
            </a:r>
            <a:r>
              <a:rPr lang="ru-RU" dirty="0" smtClean="0"/>
              <a:t> </a:t>
            </a:r>
            <a:r>
              <a:rPr lang="ru-RU" dirty="0" err="1" smtClean="0"/>
              <a:t>новорічні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–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дідморозівському</a:t>
            </a:r>
            <a:r>
              <a:rPr lang="ru-RU" dirty="0" smtClean="0"/>
              <a:t> </a:t>
            </a:r>
            <a:r>
              <a:rPr lang="ru-RU" dirty="0" err="1" smtClean="0"/>
              <a:t>пісеннику</a:t>
            </a:r>
            <a:r>
              <a:rPr lang="ru-RU" dirty="0" smtClean="0"/>
              <a:t> </a:t>
            </a:r>
            <a:r>
              <a:rPr lang="ru-RU" dirty="0" smtClean="0"/>
              <a:t>уже три десятки </a:t>
            </a:r>
            <a:r>
              <a:rPr lang="ru-RU" dirty="0" err="1" smtClean="0"/>
              <a:t>авторських</a:t>
            </a:r>
            <a:r>
              <a:rPr lang="ru-RU" dirty="0" smtClean="0"/>
              <a:t> </a:t>
            </a:r>
            <a:r>
              <a:rPr lang="ru-RU" dirty="0" err="1" smtClean="0"/>
              <a:t>творів.За</a:t>
            </a:r>
            <a:r>
              <a:rPr lang="ru-RU" dirty="0" smtClean="0"/>
              <a:t> </a:t>
            </a:r>
            <a:r>
              <a:rPr lang="ru-RU" dirty="0" smtClean="0"/>
              <a:t>сорок </a:t>
            </a:r>
            <a:r>
              <a:rPr lang="ru-RU" dirty="0" err="1" smtClean="0"/>
              <a:t>років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образі</a:t>
            </a:r>
            <a:r>
              <a:rPr lang="ru-RU" dirty="0" smtClean="0"/>
              <a:t> </a:t>
            </a:r>
            <a:r>
              <a:rPr lang="ru-RU" dirty="0" err="1" smtClean="0"/>
              <a:t>Діда</a:t>
            </a:r>
            <a:r>
              <a:rPr lang="ru-RU" dirty="0" smtClean="0"/>
              <a:t> Мороза </a:t>
            </a:r>
            <a:r>
              <a:rPr lang="ru-RU" dirty="0" err="1" smtClean="0"/>
              <a:t>Євген</a:t>
            </a:r>
            <a:r>
              <a:rPr lang="ru-RU" dirty="0" smtClean="0"/>
              <a:t> </a:t>
            </a:r>
            <a:r>
              <a:rPr lang="ru-RU" dirty="0" err="1" smtClean="0"/>
              <a:t>Плаксін</a:t>
            </a:r>
            <a:r>
              <a:rPr lang="ru-RU" dirty="0" smtClean="0"/>
              <a:t> </a:t>
            </a:r>
            <a:r>
              <a:rPr lang="ru-RU" dirty="0" smtClean="0"/>
              <a:t>не пропустив </a:t>
            </a:r>
            <a:r>
              <a:rPr lang="ru-RU" dirty="0" err="1" smtClean="0"/>
              <a:t>жодної</a:t>
            </a:r>
            <a:r>
              <a:rPr lang="ru-RU" dirty="0" smtClean="0"/>
              <a:t> </a:t>
            </a:r>
            <a:r>
              <a:rPr lang="ru-RU" dirty="0" err="1" smtClean="0"/>
              <a:t>ялинки</a:t>
            </a:r>
            <a:r>
              <a:rPr lang="ru-RU" dirty="0" smtClean="0"/>
              <a:t>, а для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уже </a:t>
            </a:r>
            <a:r>
              <a:rPr lang="ru-RU" dirty="0" err="1" smtClean="0"/>
              <a:t>піввіку</a:t>
            </a:r>
            <a:r>
              <a:rPr lang="ru-RU" dirty="0" smtClean="0"/>
              <a:t> просто </a:t>
            </a:r>
            <a:r>
              <a:rPr lang="ru-RU" dirty="0" smtClean="0"/>
              <a:t>дядя </a:t>
            </a:r>
            <a:r>
              <a:rPr lang="ru-RU" dirty="0" err="1" smtClean="0"/>
              <a:t>Женя.Театр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Т. </a:t>
            </a:r>
            <a:r>
              <a:rPr lang="ru-RU" dirty="0" err="1" smtClean="0"/>
              <a:t>Шевченка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унікальним</a:t>
            </a:r>
            <a:r>
              <a:rPr lang="ru-RU" dirty="0" smtClean="0"/>
              <a:t>,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виставу</a:t>
            </a:r>
            <a:r>
              <a:rPr lang="ru-RU" dirty="0" smtClean="0"/>
              <a:t> для себе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глядач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smtClean="0"/>
              <a:t>тут </a:t>
            </a:r>
            <a:r>
              <a:rPr lang="ru-RU" dirty="0" err="1" smtClean="0"/>
              <a:t>функціонують</a:t>
            </a:r>
            <a:r>
              <a:rPr lang="ru-RU" dirty="0" smtClean="0"/>
              <a:t> три </a:t>
            </a:r>
            <a:r>
              <a:rPr lang="ru-RU" dirty="0" err="1" smtClean="0"/>
              <a:t>сцени</a:t>
            </a:r>
            <a:r>
              <a:rPr lang="ru-RU" dirty="0" smtClean="0"/>
              <a:t>: </a:t>
            </a:r>
            <a:r>
              <a:rPr lang="ru-RU" dirty="0" err="1" smtClean="0"/>
              <a:t>основна</a:t>
            </a:r>
            <a:r>
              <a:rPr lang="ru-RU" dirty="0" smtClean="0"/>
              <a:t> - велика, мала - для </a:t>
            </a:r>
            <a:r>
              <a:rPr lang="ru-RU" dirty="0" err="1" smtClean="0"/>
              <a:t>вистав</a:t>
            </a:r>
            <a:r>
              <a:rPr lang="ru-RU" dirty="0" smtClean="0"/>
              <a:t> камерного </a:t>
            </a:r>
            <a:r>
              <a:rPr lang="ru-RU" dirty="0" err="1" smtClean="0"/>
              <a:t>звучання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експериментальна.Людині</a:t>
            </a:r>
            <a:r>
              <a:rPr lang="ru-RU" dirty="0" smtClean="0"/>
              <a:t> </a:t>
            </a:r>
            <a:r>
              <a:rPr lang="ru-RU" dirty="0" smtClean="0"/>
              <a:t>театр </a:t>
            </a:r>
            <a:r>
              <a:rPr lang="ru-RU" dirty="0" err="1" smtClean="0"/>
              <a:t>потрібен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збагатити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світогляд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своєрідний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, синтез </a:t>
            </a:r>
            <a:r>
              <a:rPr lang="ru-RU" dirty="0" err="1" smtClean="0"/>
              <a:t>мистецьких</a:t>
            </a:r>
            <a:r>
              <a:rPr lang="ru-RU" dirty="0" smtClean="0"/>
              <a:t> </a:t>
            </a:r>
            <a:r>
              <a:rPr lang="ru-RU" dirty="0" err="1" smtClean="0"/>
              <a:t>надбань</a:t>
            </a:r>
            <a:r>
              <a:rPr lang="ru-RU" dirty="0" smtClean="0"/>
              <a:t>, </a:t>
            </a:r>
            <a:r>
              <a:rPr lang="ru-RU" dirty="0" err="1" smtClean="0"/>
              <a:t>поезії</a:t>
            </a:r>
            <a:r>
              <a:rPr lang="ru-RU" dirty="0" smtClean="0"/>
              <a:t>, </a:t>
            </a:r>
            <a:r>
              <a:rPr lang="ru-RU" dirty="0" err="1" smtClean="0"/>
              <a:t>музики</a:t>
            </a:r>
            <a:r>
              <a:rPr lang="ru-RU" dirty="0" smtClean="0"/>
              <a:t>, </a:t>
            </a:r>
            <a:r>
              <a:rPr lang="ru-RU" dirty="0" err="1" smtClean="0"/>
              <a:t>живопису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38944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Один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дитячої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аудиторії</a:t>
            </a:r>
            <a:r>
              <a:rPr lang="ru-RU" sz="2400" dirty="0" smtClean="0"/>
              <a:t> ЄВГЕН </a:t>
            </a:r>
            <a:r>
              <a:rPr lang="ru-RU" sz="2400" dirty="0" smtClean="0"/>
              <a:t>ПЛАКСІН </a:t>
            </a:r>
            <a:r>
              <a:rPr lang="ru-RU" sz="2400" dirty="0" err="1" smtClean="0"/>
              <a:t>Головний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Дід</a:t>
            </a:r>
            <a:r>
              <a:rPr lang="ru-RU" sz="2400" dirty="0" smtClean="0"/>
              <a:t> Мороз </a:t>
            </a:r>
            <a:r>
              <a:rPr lang="ru-RU" sz="2400" dirty="0" err="1" smtClean="0"/>
              <a:t>Харкова</a:t>
            </a:r>
            <a:r>
              <a:rPr lang="ru-RU" sz="2400" dirty="0" smtClean="0"/>
              <a:t>, </a:t>
            </a:r>
            <a:r>
              <a:rPr lang="ru-RU" sz="2400" dirty="0" err="1" smtClean="0"/>
              <a:t>заслужений</a:t>
            </a:r>
            <a:r>
              <a:rPr lang="ru-RU" sz="2400" dirty="0" smtClean="0"/>
              <a:t> артист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4-tub-ua.yandex.net/i?id=246445879-3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548680"/>
            <a:ext cx="3240361" cy="2430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676" name="Picture 4" descr="http://im7-tub-ua.yandex.net/i?id=399198430-1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12976"/>
            <a:ext cx="4536504" cy="3094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678" name="Picture 6" descr="http://im2-tub-ua.yandex.net/i?id=119720423-2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620688"/>
            <a:ext cx="2968724" cy="4453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ТЕАТР - ЦЕ БУДИНОК </a:t>
            </a:r>
            <a:r>
              <a:rPr lang="ru-RU" dirty="0" smtClean="0"/>
              <a:t>ЩАСТЯ!</a:t>
            </a:r>
            <a:endParaRPr lang="ru-RU" dirty="0"/>
          </a:p>
        </p:txBody>
      </p:sp>
      <p:pic>
        <p:nvPicPr>
          <p:cNvPr id="29698" name="Picture 2" descr="http://im2-tub-ua.yandex.net/i?id=448510854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6336704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4784"/>
            <a:ext cx="6131024" cy="4611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Реформатор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сцени</a:t>
            </a:r>
            <a:r>
              <a:rPr lang="ru-RU" dirty="0" smtClean="0"/>
              <a:t> </a:t>
            </a:r>
            <a:r>
              <a:rPr lang="ru-RU" dirty="0" smtClean="0"/>
              <a:t>Лесь </a:t>
            </a:r>
            <a:r>
              <a:rPr lang="ru-RU" dirty="0" err="1" smtClean="0"/>
              <a:t>Курбас</a:t>
            </a:r>
            <a:r>
              <a:rPr lang="ru-RU" dirty="0" smtClean="0"/>
              <a:t> дав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поетичну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весняного</a:t>
            </a:r>
            <a:r>
              <a:rPr lang="ru-RU" dirty="0" smtClean="0"/>
              <a:t> </a:t>
            </a:r>
            <a:r>
              <a:rPr lang="ru-RU" dirty="0" err="1" smtClean="0"/>
              <a:t>місяця</a:t>
            </a:r>
            <a:r>
              <a:rPr lang="ru-RU" dirty="0" smtClean="0"/>
              <a:t> за старим </a:t>
            </a:r>
            <a:r>
              <a:rPr lang="ru-RU" dirty="0" err="1" smtClean="0"/>
              <a:t>українським</a:t>
            </a:r>
            <a:r>
              <a:rPr lang="ru-RU" dirty="0" smtClean="0"/>
              <a:t> </a:t>
            </a:r>
            <a:r>
              <a:rPr lang="ru-RU" dirty="0" smtClean="0"/>
              <a:t>календарем </a:t>
            </a:r>
            <a:r>
              <a:rPr lang="ru-RU" dirty="0" smtClean="0"/>
              <a:t>— «</a:t>
            </a:r>
            <a:r>
              <a:rPr lang="ru-RU" dirty="0" err="1" smtClean="0"/>
              <a:t>Березіль</a:t>
            </a:r>
            <a:r>
              <a:rPr lang="ru-RU" dirty="0" smtClean="0"/>
              <a:t>».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сміливий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міцний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експериментальний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, </a:t>
            </a:r>
            <a:r>
              <a:rPr lang="ru-RU" dirty="0" err="1" smtClean="0"/>
              <a:t>заснованийна</a:t>
            </a:r>
            <a:r>
              <a:rPr lang="ru-RU" dirty="0" smtClean="0"/>
              <a:t> </a:t>
            </a:r>
            <a:r>
              <a:rPr lang="ru-RU" dirty="0" smtClean="0"/>
              <a:t>початку 1926 року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комісаріат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перевести «</a:t>
            </a:r>
            <a:r>
              <a:rPr lang="ru-RU" dirty="0" err="1" smtClean="0"/>
              <a:t>Березіль</a:t>
            </a:r>
            <a:r>
              <a:rPr lang="ru-RU" dirty="0" smtClean="0"/>
              <a:t>» як </a:t>
            </a:r>
            <a:r>
              <a:rPr lang="ru-RU" dirty="0" err="1" smtClean="0"/>
              <a:t>кращий</a:t>
            </a:r>
            <a:r>
              <a:rPr lang="ru-RU" dirty="0" smtClean="0"/>
              <a:t> </a:t>
            </a:r>
            <a:r>
              <a:rPr lang="ru-RU" dirty="0" smtClean="0"/>
              <a:t>театр </a:t>
            </a:r>
            <a:r>
              <a:rPr lang="ru-RU" dirty="0" err="1" smtClean="0"/>
              <a:t>республіки</a:t>
            </a:r>
            <a:r>
              <a:rPr lang="ru-RU" dirty="0" smtClean="0"/>
              <a:t> до </a:t>
            </a:r>
            <a:r>
              <a:rPr lang="ru-RU" dirty="0" err="1" smtClean="0"/>
              <a:t>тодішньої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smtClean="0"/>
              <a:t>—</a:t>
            </a:r>
            <a:r>
              <a:rPr lang="ru-RU" dirty="0" err="1" smtClean="0"/>
              <a:t>Харкова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Засновник </a:t>
            </a:r>
            <a:r>
              <a:rPr lang="uk-UA" dirty="0" err="1" smtClean="0"/>
              <a:t>театру-Лесь</a:t>
            </a:r>
            <a:r>
              <a:rPr lang="uk-UA" dirty="0" smtClean="0"/>
              <a:t> </a:t>
            </a:r>
            <a:r>
              <a:rPr lang="uk-UA" dirty="0" smtClean="0"/>
              <a:t>К</a:t>
            </a:r>
            <a:r>
              <a:rPr lang="uk-UA" dirty="0" smtClean="0"/>
              <a:t>урбас</a:t>
            </a:r>
            <a:endParaRPr lang="ru-RU" dirty="0"/>
          </a:p>
        </p:txBody>
      </p:sp>
      <p:pic>
        <p:nvPicPr>
          <p:cNvPr id="15362" name="Picture 2" descr="http://im2-tub-ua.yandex.net/i?id=158935832-0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412776"/>
            <a:ext cx="1988381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m7-tub-ua.yandex.net/i?id=413662056-6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836712"/>
            <a:ext cx="6624736" cy="496855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633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успіх</a:t>
            </a:r>
            <a:r>
              <a:rPr lang="ru-RU" dirty="0" smtClean="0"/>
              <a:t> у </a:t>
            </a:r>
            <a:r>
              <a:rPr lang="ru-RU" dirty="0" err="1" smtClean="0"/>
              <a:t>харківської</a:t>
            </a:r>
            <a:r>
              <a:rPr lang="ru-RU" dirty="0" smtClean="0"/>
              <a:t> </a:t>
            </a:r>
            <a:r>
              <a:rPr lang="ru-RU" dirty="0" err="1" smtClean="0"/>
              <a:t>публіки</a:t>
            </a:r>
            <a:r>
              <a:rPr lang="ru-RU" dirty="0" smtClean="0"/>
              <a:t> </a:t>
            </a:r>
            <a:r>
              <a:rPr lang="ru-RU" dirty="0" err="1" smtClean="0"/>
              <a:t>прийшов</a:t>
            </a:r>
            <a:r>
              <a:rPr lang="ru-RU" dirty="0" smtClean="0"/>
              <a:t> до Леся </a:t>
            </a:r>
            <a:r>
              <a:rPr lang="ru-RU" dirty="0" err="1" smtClean="0"/>
              <a:t>Курбаса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Березоля</a:t>
            </a:r>
            <a:r>
              <a:rPr lang="ru-RU" dirty="0" smtClean="0"/>
              <a:t>»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постановкою </a:t>
            </a:r>
            <a:r>
              <a:rPr lang="ru-RU" dirty="0" err="1" smtClean="0"/>
              <a:t>оригінального</a:t>
            </a:r>
            <a:r>
              <a:rPr lang="ru-RU" dirty="0" smtClean="0"/>
              <a:t> спектаклю «Пролог» про </a:t>
            </a:r>
            <a:r>
              <a:rPr lang="ru-RU" dirty="0" err="1" smtClean="0"/>
              <a:t>події</a:t>
            </a:r>
            <a:r>
              <a:rPr lang="ru-RU" dirty="0" smtClean="0"/>
              <a:t> 1905 року.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режисервикористав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smtClean="0"/>
              <a:t>«театру </a:t>
            </a:r>
            <a:r>
              <a:rPr lang="ru-RU" dirty="0" err="1" smtClean="0"/>
              <a:t>тіней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викликав</a:t>
            </a:r>
            <a:r>
              <a:rPr lang="ru-RU" dirty="0" smtClean="0"/>
              <a:t> </a:t>
            </a:r>
            <a:r>
              <a:rPr lang="ru-RU" dirty="0" err="1" smtClean="0"/>
              <a:t>непідробний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</a:t>
            </a:r>
            <a:r>
              <a:rPr lang="ru-RU" dirty="0" err="1" smtClean="0"/>
              <a:t>глядачів</a:t>
            </a:r>
            <a:r>
              <a:rPr lang="ru-RU" dirty="0" smtClean="0"/>
              <a:t>. </a:t>
            </a:r>
            <a:r>
              <a:rPr lang="ru-RU" dirty="0" smtClean="0"/>
              <a:t>На </a:t>
            </a:r>
            <a:r>
              <a:rPr lang="ru-RU" dirty="0" smtClean="0"/>
              <a:t>жаль,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недовгим</a:t>
            </a:r>
            <a:r>
              <a:rPr lang="ru-RU" dirty="0" smtClean="0"/>
              <a:t>. </a:t>
            </a:r>
            <a:r>
              <a:rPr lang="ru-RU" dirty="0" err="1" smtClean="0"/>
              <a:t>Відчуваючи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оновлення</a:t>
            </a:r>
            <a:r>
              <a:rPr lang="ru-RU" dirty="0" smtClean="0"/>
              <a:t> репертуару, </a:t>
            </a:r>
            <a:r>
              <a:rPr lang="ru-RU" dirty="0" err="1" smtClean="0"/>
              <a:t>Курбас</a:t>
            </a:r>
            <a:r>
              <a:rPr lang="ru-RU" dirty="0" smtClean="0"/>
              <a:t> </a:t>
            </a:r>
            <a:r>
              <a:rPr lang="ru-RU" dirty="0" err="1" smtClean="0"/>
              <a:t>звернув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</a:t>
            </a:r>
            <a:r>
              <a:rPr lang="ru-RU" dirty="0" err="1" smtClean="0"/>
              <a:t>Куліша</a:t>
            </a:r>
            <a:r>
              <a:rPr lang="ru-RU" dirty="0" smtClean="0"/>
              <a:t>, </a:t>
            </a:r>
            <a:r>
              <a:rPr lang="ru-RU" dirty="0" err="1" smtClean="0"/>
              <a:t>гостра</a:t>
            </a:r>
            <a:r>
              <a:rPr lang="ru-RU" dirty="0" smtClean="0"/>
              <a:t> критична манера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імпонувала</a:t>
            </a:r>
            <a:r>
              <a:rPr lang="ru-RU" dirty="0" smtClean="0"/>
              <a:t>. </a:t>
            </a:r>
            <a:r>
              <a:rPr lang="ru-RU" dirty="0" err="1" smtClean="0"/>
              <a:t>Співпраця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Кулішем</a:t>
            </a:r>
            <a:r>
              <a:rPr lang="ru-RU" dirty="0" smtClean="0"/>
              <a:t> </a:t>
            </a:r>
            <a:r>
              <a:rPr lang="ru-RU" dirty="0" err="1" smtClean="0"/>
              <a:t>надала</a:t>
            </a:r>
            <a:r>
              <a:rPr lang="ru-RU" dirty="0" smtClean="0"/>
              <a:t> театру нового </a:t>
            </a:r>
            <a:r>
              <a:rPr lang="ru-RU" dirty="0" err="1" smtClean="0"/>
              <a:t>напрямку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філософського</a:t>
            </a:r>
            <a:r>
              <a:rPr lang="ru-RU" dirty="0" smtClean="0"/>
              <a:t> </a:t>
            </a:r>
            <a:r>
              <a:rPr lang="ru-RU" dirty="0" smtClean="0"/>
              <a:t>театру</a:t>
            </a:r>
            <a:r>
              <a:rPr lang="ru-RU" dirty="0" smtClean="0"/>
              <a:t>» - </a:t>
            </a:r>
            <a:r>
              <a:rPr lang="ru-RU" dirty="0" err="1" smtClean="0"/>
              <a:t>театру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істин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пороків</a:t>
            </a:r>
            <a:r>
              <a:rPr lang="ru-RU" dirty="0" smtClean="0"/>
              <a:t>. 31 </a:t>
            </a:r>
            <a:r>
              <a:rPr lang="ru-RU" dirty="0" err="1" smtClean="0"/>
              <a:t>березня</a:t>
            </a:r>
            <a:r>
              <a:rPr lang="ru-RU" dirty="0" smtClean="0"/>
              <a:t> 1928 року </a:t>
            </a:r>
            <a:r>
              <a:rPr lang="ru-RU" dirty="0" err="1" smtClean="0"/>
              <a:t>відбулася</a:t>
            </a:r>
            <a:r>
              <a:rPr lang="ru-RU" dirty="0" smtClean="0"/>
              <a:t> </a:t>
            </a:r>
            <a:r>
              <a:rPr lang="ru-RU" dirty="0" err="1" smtClean="0"/>
              <a:t>прем’єра</a:t>
            </a:r>
            <a:r>
              <a:rPr lang="ru-RU" dirty="0" smtClean="0"/>
              <a:t> спектаклю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Малахій</a:t>
            </a:r>
            <a:r>
              <a:rPr lang="ru-RU" dirty="0" smtClean="0"/>
              <a:t>», яка </a:t>
            </a:r>
            <a:r>
              <a:rPr lang="ru-RU" dirty="0" err="1" smtClean="0"/>
              <a:t>викликала</a:t>
            </a:r>
            <a:r>
              <a:rPr lang="ru-RU" dirty="0" smtClean="0"/>
              <a:t> шквал критики. </a:t>
            </a:r>
            <a:r>
              <a:rPr lang="ru-RU" dirty="0" err="1" smtClean="0"/>
              <a:t>Почалися</a:t>
            </a:r>
            <a:r>
              <a:rPr lang="ru-RU" dirty="0" smtClean="0"/>
              <a:t> нападки на </a:t>
            </a:r>
            <a:r>
              <a:rPr lang="ru-RU" dirty="0" err="1" smtClean="0"/>
              <a:t>режисера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театр. </a:t>
            </a:r>
            <a:r>
              <a:rPr lang="ru-RU" dirty="0" err="1" smtClean="0"/>
              <a:t>Провалще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прем’єри</a:t>
            </a:r>
            <a:r>
              <a:rPr lang="ru-RU" dirty="0" smtClean="0"/>
              <a:t> - спектаклю «Мина </a:t>
            </a:r>
            <a:r>
              <a:rPr lang="ru-RU" dirty="0" err="1" smtClean="0"/>
              <a:t>Мазайло</a:t>
            </a:r>
            <a:r>
              <a:rPr lang="ru-RU" dirty="0" smtClean="0"/>
              <a:t>» – </a:t>
            </a:r>
            <a:r>
              <a:rPr lang="ru-RU" dirty="0" err="1" smtClean="0"/>
              <a:t>завдав</a:t>
            </a:r>
            <a:r>
              <a:rPr lang="ru-RU" dirty="0" smtClean="0"/>
              <a:t> тяжкого удару Лесю </a:t>
            </a:r>
            <a:r>
              <a:rPr lang="ru-RU" dirty="0" err="1" smtClean="0"/>
              <a:t>Курбасу</a:t>
            </a:r>
            <a:r>
              <a:rPr lang="ru-RU" dirty="0" smtClean="0"/>
              <a:t>, так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наступну</a:t>
            </a:r>
            <a:r>
              <a:rPr lang="ru-RU" dirty="0" smtClean="0"/>
              <a:t> </a:t>
            </a:r>
            <a:r>
              <a:rPr lang="ru-RU" dirty="0" err="1" smtClean="0"/>
              <a:t>виставу</a:t>
            </a:r>
            <a:r>
              <a:rPr lang="ru-RU" dirty="0" smtClean="0"/>
              <a:t> – «</a:t>
            </a:r>
            <a:r>
              <a:rPr lang="ru-RU" dirty="0" err="1" smtClean="0"/>
              <a:t>Маклена</a:t>
            </a:r>
            <a:r>
              <a:rPr lang="ru-RU" dirty="0" smtClean="0"/>
              <a:t> </a:t>
            </a:r>
            <a:r>
              <a:rPr lang="ru-RU" dirty="0" err="1" smtClean="0"/>
              <a:t>Граса</a:t>
            </a:r>
            <a:r>
              <a:rPr lang="ru-RU" dirty="0" smtClean="0"/>
              <a:t>» –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зміг</a:t>
            </a:r>
            <a:r>
              <a:rPr lang="ru-RU" dirty="0" smtClean="0"/>
              <a:t> </a:t>
            </a:r>
            <a:r>
              <a:rPr lang="ru-RU" dirty="0" err="1" smtClean="0"/>
              <a:t>підготувати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через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Життя</a:t>
            </a:r>
            <a:r>
              <a:rPr lang="ru-RU" dirty="0" smtClean="0"/>
              <a:t> ставало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жорстокішим</a:t>
            </a:r>
            <a:r>
              <a:rPr lang="ru-RU" dirty="0" smtClean="0"/>
              <a:t> до «</a:t>
            </a:r>
            <a:r>
              <a:rPr lang="ru-RU" dirty="0" err="1" smtClean="0"/>
              <a:t>Березоля</a:t>
            </a:r>
            <a:r>
              <a:rPr lang="ru-RU" dirty="0" smtClean="0"/>
              <a:t>». </a:t>
            </a:r>
            <a:r>
              <a:rPr lang="ru-RU" dirty="0" err="1" smtClean="0"/>
              <a:t>Почалися</a:t>
            </a:r>
            <a:r>
              <a:rPr lang="ru-RU" dirty="0" smtClean="0"/>
              <a:t> 1930-роки, а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репресії</a:t>
            </a:r>
            <a:r>
              <a:rPr lang="ru-RU" dirty="0" smtClean="0"/>
              <a:t>. </a:t>
            </a:r>
            <a:r>
              <a:rPr lang="ru-RU" dirty="0" err="1" smtClean="0"/>
              <a:t>Романтичний</a:t>
            </a:r>
            <a:r>
              <a:rPr lang="ru-RU" dirty="0" smtClean="0"/>
              <a:t>, </a:t>
            </a:r>
            <a:r>
              <a:rPr lang="ru-RU" dirty="0" err="1" smtClean="0"/>
              <a:t>революційний</a:t>
            </a:r>
            <a:r>
              <a:rPr lang="ru-RU" dirty="0" smtClean="0"/>
              <a:t> театр Леся </a:t>
            </a:r>
            <a:r>
              <a:rPr lang="ru-RU" dirty="0" err="1" smtClean="0"/>
              <a:t>Курбаса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визнала</a:t>
            </a:r>
            <a:r>
              <a:rPr lang="ru-RU" dirty="0" smtClean="0"/>
              <a:t> «</a:t>
            </a:r>
            <a:r>
              <a:rPr lang="ru-RU" dirty="0" err="1" smtClean="0"/>
              <a:t>шкідницькою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жовтні</a:t>
            </a:r>
            <a:r>
              <a:rPr lang="ru-RU" dirty="0" smtClean="0"/>
              <a:t> 1933 року </a:t>
            </a:r>
            <a:r>
              <a:rPr lang="ru-RU" dirty="0" err="1" smtClean="0"/>
              <a:t>Курбаса</a:t>
            </a:r>
            <a:r>
              <a:rPr lang="ru-RU" dirty="0" smtClean="0"/>
              <a:t> </a:t>
            </a:r>
            <a:r>
              <a:rPr lang="ru-RU" dirty="0" err="1" smtClean="0"/>
              <a:t>зняли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Через </a:t>
            </a:r>
            <a:r>
              <a:rPr lang="ru-RU" dirty="0" err="1" smtClean="0"/>
              <a:t>чотири</a:t>
            </a:r>
            <a:r>
              <a:rPr lang="ru-RU" dirty="0" smtClean="0"/>
              <a:t> роки великого </a:t>
            </a:r>
            <a:r>
              <a:rPr lang="ru-RU" dirty="0" err="1" smtClean="0"/>
              <a:t>режисера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розстріляно</a:t>
            </a:r>
            <a:r>
              <a:rPr lang="ru-RU" dirty="0" smtClean="0"/>
              <a:t>. Театру </a:t>
            </a:r>
            <a:r>
              <a:rPr lang="ru-RU" dirty="0" err="1" smtClean="0"/>
              <a:t>надали</a:t>
            </a:r>
            <a:r>
              <a:rPr lang="ru-RU" dirty="0" smtClean="0"/>
              <a:t> </a:t>
            </a:r>
            <a:r>
              <a:rPr lang="ru-RU" dirty="0" err="1" smtClean="0"/>
              <a:t>ім’я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1-tub-ua.yandex.net/i?id=463340238-3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84" y="620688"/>
            <a:ext cx="9087716" cy="5222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2592288"/>
          </a:xfrm>
        </p:spPr>
        <p:txBody>
          <a:bodyPr/>
          <a:lstStyle/>
          <a:p>
            <a:r>
              <a:rPr lang="ru-RU" dirty="0" err="1" smtClean="0"/>
              <a:t>Сьогодні</a:t>
            </a:r>
            <a:r>
              <a:rPr lang="ru-RU" dirty="0" smtClean="0"/>
              <a:t> ми </a:t>
            </a:r>
            <a:r>
              <a:rPr lang="ru-RU" dirty="0" err="1" smtClean="0"/>
              <a:t>згадуємо</a:t>
            </a:r>
            <a:r>
              <a:rPr lang="ru-RU" dirty="0" smtClean="0"/>
              <a:t> Леся </a:t>
            </a:r>
            <a:r>
              <a:rPr lang="ru-RU" dirty="0" err="1" smtClean="0"/>
              <a:t>Курбаса</a:t>
            </a:r>
            <a:r>
              <a:rPr lang="ru-RU" dirty="0" smtClean="0"/>
              <a:t> як </a:t>
            </a:r>
            <a:r>
              <a:rPr lang="ru-RU" dirty="0" err="1" smtClean="0"/>
              <a:t>видатного</a:t>
            </a:r>
            <a:r>
              <a:rPr lang="ru-RU" dirty="0" smtClean="0"/>
              <a:t> </a:t>
            </a:r>
            <a:r>
              <a:rPr lang="ru-RU" dirty="0" err="1" smtClean="0"/>
              <a:t>режисера</a:t>
            </a:r>
            <a:r>
              <a:rPr lang="ru-RU" dirty="0" smtClean="0"/>
              <a:t>, педагога, театрального </a:t>
            </a:r>
            <a:r>
              <a:rPr lang="ru-RU" dirty="0" err="1" smtClean="0"/>
              <a:t>діяча</a:t>
            </a:r>
            <a:r>
              <a:rPr lang="ru-RU" dirty="0" smtClean="0"/>
              <a:t>, </a:t>
            </a:r>
            <a:r>
              <a:rPr lang="ru-RU" dirty="0" err="1" smtClean="0"/>
              <a:t>ім’я,якого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театру </a:t>
            </a:r>
            <a:r>
              <a:rPr lang="ru-RU" dirty="0" err="1" smtClean="0"/>
              <a:t>стоїть</a:t>
            </a:r>
            <a:r>
              <a:rPr lang="ru-RU" dirty="0" smtClean="0"/>
              <a:t> 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такими </a:t>
            </a:r>
            <a:r>
              <a:rPr lang="ru-RU" dirty="0" err="1" smtClean="0"/>
              <a:t>іменами</a:t>
            </a:r>
            <a:r>
              <a:rPr lang="ru-RU" dirty="0" smtClean="0"/>
              <a:t>, як К. </a:t>
            </a:r>
            <a:r>
              <a:rPr lang="ru-RU" dirty="0" err="1" smtClean="0"/>
              <a:t>Станіславський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В. </a:t>
            </a:r>
            <a:r>
              <a:rPr lang="ru-RU" dirty="0" smtClean="0"/>
              <a:t>Немирович-Данченко</a:t>
            </a:r>
            <a:r>
              <a:rPr lang="ru-RU" dirty="0" smtClean="0"/>
              <a:t>, В. </a:t>
            </a:r>
            <a:r>
              <a:rPr lang="ru-RU" dirty="0" err="1" smtClean="0"/>
              <a:t>Мейєрхольд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Є. Вахтангов, Макс </a:t>
            </a:r>
            <a:r>
              <a:rPr lang="ru-RU" dirty="0" err="1" smtClean="0"/>
              <a:t>Рейнгардт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Гордон </a:t>
            </a:r>
            <a:r>
              <a:rPr lang="ru-RU" dirty="0" err="1" smtClean="0"/>
              <a:t>Крег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http://im6-tub-ua.yandex.net/i?id=152533449-6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7056784" cy="3434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Театр </a:t>
            </a:r>
            <a:r>
              <a:rPr lang="ru-RU" dirty="0" smtClean="0"/>
              <a:t>Леся </a:t>
            </a:r>
            <a:r>
              <a:rPr lang="ru-RU" dirty="0" err="1" smtClean="0"/>
              <a:t>Курбаса</a:t>
            </a:r>
            <a:r>
              <a:rPr lang="ru-RU" dirty="0" smtClean="0"/>
              <a:t> </a:t>
            </a:r>
            <a:r>
              <a:rPr lang="ru-RU" dirty="0" err="1" smtClean="0"/>
              <a:t>виховав</a:t>
            </a:r>
            <a:r>
              <a:rPr lang="ru-RU" dirty="0" smtClean="0"/>
              <a:t> </a:t>
            </a:r>
            <a:r>
              <a:rPr lang="ru-RU" dirty="0" err="1" smtClean="0"/>
              <a:t>блискучу</a:t>
            </a:r>
            <a:r>
              <a:rPr lang="ru-RU" dirty="0" smtClean="0"/>
              <a:t> плеяду </a:t>
            </a:r>
            <a:r>
              <a:rPr lang="ru-RU" dirty="0" err="1" smtClean="0"/>
              <a:t>акторів</a:t>
            </a:r>
            <a:r>
              <a:rPr lang="ru-RU" dirty="0" smtClean="0"/>
              <a:t>, </a:t>
            </a:r>
            <a:r>
              <a:rPr lang="ru-RU" dirty="0" err="1" smtClean="0"/>
              <a:t>режисерів</a:t>
            </a:r>
            <a:r>
              <a:rPr lang="ru-RU" dirty="0" smtClean="0"/>
              <a:t>, </a:t>
            </a:r>
            <a:r>
              <a:rPr lang="ru-RU" dirty="0" err="1" smtClean="0"/>
              <a:t>художників</a:t>
            </a:r>
            <a:r>
              <a:rPr lang="ru-RU" dirty="0" smtClean="0"/>
              <a:t>, </a:t>
            </a:r>
            <a:r>
              <a:rPr lang="ru-RU" dirty="0" err="1" smtClean="0"/>
              <a:t>сформував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smtClean="0"/>
              <a:t>школу </a:t>
            </a:r>
            <a:r>
              <a:rPr lang="ru-RU" dirty="0" err="1" smtClean="0"/>
              <a:t>сценічного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smtClean="0"/>
              <a:t>почав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оригінальні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акторами</a:t>
            </a:r>
            <a:r>
              <a:rPr lang="ru-RU" dirty="0" smtClean="0"/>
              <a:t>.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smtClean="0"/>
              <a:t>творили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майстри</a:t>
            </a:r>
            <a:r>
              <a:rPr lang="ru-RU" dirty="0" smtClean="0"/>
              <a:t>, як </a:t>
            </a:r>
            <a:r>
              <a:rPr lang="ru-RU" u="sng" dirty="0" err="1" smtClean="0"/>
              <a:t>Іван</a:t>
            </a:r>
            <a:r>
              <a:rPr lang="ru-RU" u="sng" dirty="0" smtClean="0"/>
              <a:t> </a:t>
            </a:r>
            <a:r>
              <a:rPr lang="ru-RU" u="sng" dirty="0" err="1" smtClean="0"/>
              <a:t>Мар’яненко</a:t>
            </a:r>
            <a:r>
              <a:rPr lang="ru-RU" dirty="0" err="1" smtClean="0"/>
              <a:t>,</a:t>
            </a:r>
            <a:r>
              <a:rPr lang="ru-RU" u="sng" dirty="0" err="1" smtClean="0"/>
              <a:t>Мар’ян</a:t>
            </a:r>
            <a:r>
              <a:rPr lang="ru-RU" u="sng" dirty="0" smtClean="0"/>
              <a:t> </a:t>
            </a:r>
            <a:r>
              <a:rPr lang="ru-RU" u="sng" dirty="0" err="1" smtClean="0"/>
              <a:t>Крушельницький</a:t>
            </a:r>
            <a:r>
              <a:rPr lang="ru-RU" u="sng" dirty="0" smtClean="0"/>
              <a:t>, </a:t>
            </a:r>
            <a:r>
              <a:rPr lang="ru-RU" u="sng" dirty="0" err="1" smtClean="0"/>
              <a:t>Амвросій</a:t>
            </a:r>
            <a:r>
              <a:rPr lang="ru-RU" u="sng" dirty="0" smtClean="0"/>
              <a:t> </a:t>
            </a:r>
            <a:r>
              <a:rPr lang="ru-RU" u="sng" dirty="0" err="1" smtClean="0"/>
              <a:t>Бучма</a:t>
            </a:r>
            <a:r>
              <a:rPr lang="ru-RU" dirty="0" smtClean="0"/>
              <a:t>, </a:t>
            </a:r>
            <a:r>
              <a:rPr lang="ru-RU" u="sng" dirty="0" err="1" smtClean="0"/>
              <a:t>Наталія</a:t>
            </a:r>
            <a:r>
              <a:rPr lang="ru-RU" u="sng" dirty="0" smtClean="0"/>
              <a:t> </a:t>
            </a:r>
            <a:r>
              <a:rPr lang="ru-RU" u="sng" dirty="0" err="1" smtClean="0"/>
              <a:t>Ужвій</a:t>
            </a:r>
            <a:r>
              <a:rPr lang="ru-RU" dirty="0" smtClean="0"/>
              <a:t>, </a:t>
            </a:r>
            <a:r>
              <a:rPr lang="ru-RU" u="sng" dirty="0" err="1" smtClean="0"/>
              <a:t>Євген</a:t>
            </a:r>
            <a:r>
              <a:rPr lang="ru-RU" u="sng" dirty="0" smtClean="0"/>
              <a:t> Бондаренко </a:t>
            </a:r>
            <a:r>
              <a:rPr lang="ru-RU" dirty="0" smtClean="0"/>
              <a:t>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КОРИФЕЇ </a:t>
            </a:r>
            <a:r>
              <a:rPr lang="ru-RU" dirty="0" smtClean="0"/>
              <a:t>ТЕАЕРУ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im0-tub-ua.yandex.net/i?id=169903342-1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7416824" cy="5562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257</TotalTime>
  <Words>1846</Words>
  <Application>Microsoft Office PowerPoint</Application>
  <PresentationFormat>Экран (4:3)</PresentationFormat>
  <Paragraphs>41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Бумажная</vt:lpstr>
      <vt:lpstr>Театр імені Т. Г.  Шевченка</vt:lpstr>
      <vt:lpstr>Театр – це вічна казка.</vt:lpstr>
      <vt:lpstr>Засновник театру-Лесь Курбас</vt:lpstr>
      <vt:lpstr>Слайд 4</vt:lpstr>
      <vt:lpstr>Слайд 5</vt:lpstr>
      <vt:lpstr>Слайд 6</vt:lpstr>
      <vt:lpstr>Слайд 7</vt:lpstr>
      <vt:lpstr>КОРИФЕЇ ТЕАЕРУ</vt:lpstr>
      <vt:lpstr>Слайд 9</vt:lpstr>
      <vt:lpstr>Мар’яненко Іван Олександрович  (1878 – 1962 рр.) (справжнє прізвище Петлишенко) </vt:lpstr>
      <vt:lpstr>Крушельницкий Мар’ян Михайлович (1897 – 1963 рр.)</vt:lpstr>
      <vt:lpstr>Наталія Михайлівна Ужвій  (1898 – 1986 р.)</vt:lpstr>
      <vt:lpstr>Слайд 13</vt:lpstr>
      <vt:lpstr>Амвросій Бучма (1891-1957)</vt:lpstr>
      <vt:lpstr>ЛЕОНІД БИКОВ (1928-1979 рр.)</vt:lpstr>
      <vt:lpstr>Слайд 16</vt:lpstr>
      <vt:lpstr>ТЕАТР СЬОГОДНІ</vt:lpstr>
      <vt:lpstr>Слайд 18</vt:lpstr>
      <vt:lpstr>У сузір’ї талановитих акторів найбільш яскравою зіркою палає ім’я РИММИ КИРИНОЇ.</vt:lpstr>
      <vt:lpstr>Слайд 20</vt:lpstr>
      <vt:lpstr>Один із найбільш відомих акторів серед дитячої аудиторії ЄВГЕН ПЛАКСІН Головний Дід Мороз Харкова, заслужений артист України.</vt:lpstr>
      <vt:lpstr>Слайд 22</vt:lpstr>
      <vt:lpstr>ТЕАТР - ЦЕ БУДИНОК ЩАСТЯ!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 імені Т. Г.  Шевченка</dc:title>
  <dc:creator>Admin</dc:creator>
  <cp:lastModifiedBy>Admin</cp:lastModifiedBy>
  <cp:revision>26</cp:revision>
  <dcterms:created xsi:type="dcterms:W3CDTF">2014-03-17T14:42:02Z</dcterms:created>
  <dcterms:modified xsi:type="dcterms:W3CDTF">2014-03-17T18:59:09Z</dcterms:modified>
</cp:coreProperties>
</file>