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20" r:id="rId2"/>
    <p:sldMasterId id="2147483768" r:id="rId3"/>
    <p:sldMasterId id="2147483804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58A65C5-C9E5-44FB-9709-321DDF0A08D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C44B996-E394-4426-9DDA-EF00EA6FA05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Моя будущая профессия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Корректор текстов и филолог русского и украинского языков</a:t>
            </a:r>
            <a:endParaRPr lang="ru-RU" dirty="0"/>
          </a:p>
        </p:txBody>
      </p:sp>
    </p:spTree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 презентации: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Историческая справка и общая информация о данной профессии </a:t>
            </a:r>
          </a:p>
          <a:p>
            <a:r>
              <a:rPr lang="ru-RU" dirty="0" smtClean="0"/>
              <a:t>2) Плюсы и минусы данной профессии</a:t>
            </a:r>
          </a:p>
          <a:p>
            <a:r>
              <a:rPr lang="ru-RU" dirty="0" smtClean="0"/>
              <a:t>3) Её перспективы в будущем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5000"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Историческая справка и общая информация о данной профессии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857364"/>
            <a:ext cx="7498080" cy="3857652"/>
          </a:xfrm>
        </p:spPr>
        <p:txBody>
          <a:bodyPr>
            <a:normAutofit fontScale="32500" lnSpcReduction="20000"/>
          </a:bodyPr>
          <a:lstStyle/>
          <a:p>
            <a:r>
              <a:rPr lang="ru-RU" sz="4200" dirty="0" smtClean="0">
                <a:solidFill>
                  <a:schemeClr val="accent1">
                    <a:lumMod val="75000"/>
                  </a:schemeClr>
                </a:solidFill>
              </a:rPr>
              <a:t>Филология как наука пришла к нам в период становления эпохи Ренессанса. Именно тогда стали обособляться воедино научные направления, которые занимались толкованием текстов библейского или исторического содержания. Поэтому логично, что слово «филология» в переводе с греческого языка обозначает «любовь к слову, знаниям». Некоторые профессию филолога трактуют как занятие по изучению древних языков. Отчасти в этом есть доля правды, так как филолог исследует происхождение, развитие и структуру языка, выполняет письменные и устные переводы с одного языка на другой. Но в то же время филолога не следует путать с языковедом. Он изучает изменения, которые произошли в языке за определённый промежуток времени. Филолог же берёт исходный текст и занимается его изучением, используя сохранившиеся исторические памятники</a:t>
            </a:r>
            <a:r>
              <a:rPr lang="ru-RU" sz="42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ru-RU" sz="4200" dirty="0" smtClean="0">
                <a:solidFill>
                  <a:schemeClr val="accent1">
                    <a:lumMod val="75000"/>
                  </a:schemeClr>
                </a:solidFill>
              </a:rPr>
              <a:t>Деятельность филолога можно разделить на два направления. Это научно-исследовательская деятельность, где специалист работает над созданием научных трудов, рецензий, занимается восстановлением и изучением текста. И практическая деятельность. Филолог работает в образовательных и культурных учреждениях, в средствах массовой информации, в организациях, занятой социально-гуманитарной </a:t>
            </a:r>
            <a:r>
              <a:rPr lang="ru-RU" sz="4200" dirty="0" smtClean="0">
                <a:solidFill>
                  <a:schemeClr val="accent1">
                    <a:lumMod val="75000"/>
                  </a:schemeClr>
                </a:solidFill>
              </a:rPr>
              <a:t>деятельностью.</a:t>
            </a:r>
          </a:p>
          <a:p>
            <a:r>
              <a:rPr lang="ru-RU" sz="4200" dirty="0" smtClean="0">
                <a:solidFill>
                  <a:schemeClr val="accent1">
                    <a:lumMod val="75000"/>
                  </a:schemeClr>
                </a:solidFill>
              </a:rPr>
              <a:t>Представители профессии </a:t>
            </a: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</a:rPr>
              <a:t>Филолога </a:t>
            </a:r>
            <a:r>
              <a:rPr lang="ru-RU" sz="4200" dirty="0" smtClean="0">
                <a:solidFill>
                  <a:schemeClr val="accent1">
                    <a:lumMod val="75000"/>
                  </a:schemeClr>
                </a:solidFill>
              </a:rPr>
              <a:t>являются достаточно востребованными на рынке труда. Несмотря на то, что вузы выпускают большое количество специалистов в этой области, многим компаниям и на многих предприятиях требуются квалифицированные </a:t>
            </a: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</a:rPr>
              <a:t>Филологи</a:t>
            </a:r>
            <a:r>
              <a:rPr lang="ru-RU" sz="42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5000"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Плюсы и минусы данной профессии</a:t>
            </a:r>
            <a:endParaRPr lang="ru-RU" dirty="0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2357422" y="214290"/>
            <a:ext cx="44402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Плюсы и минусы данной профессии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9635958">
            <a:off x="557877" y="2500083"/>
            <a:ext cx="1428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Плюсы</a:t>
            </a:r>
            <a:r>
              <a:rPr lang="ru-RU" dirty="0"/>
              <a:t>:</a:t>
            </a:r>
          </a:p>
        </p:txBody>
      </p:sp>
      <p:sp>
        <p:nvSpPr>
          <p:cNvPr id="9" name="Прямоугольник 8"/>
          <p:cNvSpPr/>
          <p:nvPr/>
        </p:nvSpPr>
        <p:spPr>
          <a:xfrm rot="19736403">
            <a:off x="364621" y="2183943"/>
            <a:ext cx="42148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1) Большая востребованность на рынке труда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 rot="19631669">
            <a:off x="730389" y="2688613"/>
            <a:ext cx="37862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2) Неограниченный доступ к информации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rot="19719425">
            <a:off x="1136921" y="3279535"/>
            <a:ext cx="33575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3) Возможность реализовать себя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 rot="19684406">
            <a:off x="1544985" y="4335586"/>
            <a:ext cx="16430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Минусы: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 rot="19564180">
            <a:off x="1814385" y="4590679"/>
            <a:ext cx="17153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Отсутствуют.</a:t>
            </a:r>
            <a:endParaRPr lang="ru-RU" dirty="0"/>
          </a:p>
        </p:txBody>
      </p:sp>
    </p:spTree>
  </p:cSld>
  <p:clrMapOvr>
    <a:masterClrMapping/>
  </p:clrMapOvr>
  <p:transition advClick="0" advTm="5000"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000108"/>
            <a:ext cx="7829576" cy="9898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Перспективы профессии   филолога: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Представители профессии </a:t>
            </a:r>
            <a:r>
              <a:rPr lang="ru-RU" b="1" dirty="0" smtClean="0"/>
              <a:t>Филолога </a:t>
            </a:r>
            <a:r>
              <a:rPr lang="ru-RU" dirty="0" smtClean="0"/>
              <a:t>являются достаточно востребованными на рынке труда. Несмотря на то, что вузы выпускают большое количество специалистов в этой области, многим компаниям и на многих предприятиях требуются квалифицированные </a:t>
            </a:r>
            <a:r>
              <a:rPr lang="ru-RU" b="1" dirty="0" smtClean="0"/>
              <a:t>Филологи</a:t>
            </a:r>
            <a:r>
              <a:rPr lang="ru-RU" dirty="0" smtClean="0"/>
              <a:t>. Эта профессия даёт возможность реализовать себя, открывает перед тобой двери в массу возможностей - это  доступ ко многим интересным источникам , что способствует постоянному интеллектуальному развитию. В общем говоря, филология – это продолжение пути моего самосовершенствования. </a:t>
            </a:r>
            <a:endParaRPr lang="ru-RU" dirty="0"/>
          </a:p>
        </p:txBody>
      </p:sp>
    </p:spTree>
  </p:cSld>
  <p:clrMapOvr>
    <a:masterClrMapping/>
  </p:clrMapOvr>
  <p:transition advClick="0" advTm="5000">
    <p:strip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52</TotalTime>
  <Words>269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Апекс</vt:lpstr>
      <vt:lpstr>Солнцестояние</vt:lpstr>
      <vt:lpstr>Поток</vt:lpstr>
      <vt:lpstr>Метро</vt:lpstr>
      <vt:lpstr>Моя будущая профессия  </vt:lpstr>
      <vt:lpstr>Содержание  презентации:</vt:lpstr>
      <vt:lpstr>Историческая справка и общая информация о данной профессии</vt:lpstr>
      <vt:lpstr>Плюсы и минусы данной профессии</vt:lpstr>
      <vt:lpstr>Перспективы профессии   филолога: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Моя будущая профессия</dc:title>
  <dc:creator>user</dc:creator>
  <cp:lastModifiedBy>user</cp:lastModifiedBy>
  <cp:revision>6</cp:revision>
  <dcterms:created xsi:type="dcterms:W3CDTF">2015-01-29T10:35:42Z</dcterms:created>
  <dcterms:modified xsi:type="dcterms:W3CDTF">2015-01-29T11:27:51Z</dcterms:modified>
</cp:coreProperties>
</file>