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F4A1301-B143-45A6-8FDD-C4FE021BC96F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71306AC-0AB0-498A-8866-B6288039C9E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200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Перша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допомога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при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опіках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1380" y="3732502"/>
            <a:ext cx="4761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Підготувала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: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Учениця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11-А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класу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Зоря Владислава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4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Опік — це вид травми м’язової тканини або шкіри, викликаний дією тепла, електроенергії, хімічних речовин, тертя або випромінювання.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76872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6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В першу чергу необхідно усунути джерело опіку, та віддалити постраждалого від нього: відтягнути від вогню, скинути тліючий (гарячий) одяг, оголити обпечені ділянки. 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http://zberezhy.files.wordpress.com/2014/03/unnamed.png?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33" y="2636912"/>
            <a:ext cx="3084934" cy="30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2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Далі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охолодити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обпечені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ділянки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: проточною водою (душ, кран),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вологими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холодними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"примочками"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протягом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10-15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хвилин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, при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хімічних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опіках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-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мінімум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30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хвилин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.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26" y="2564904"/>
            <a:ext cx="5052748" cy="34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89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Ввести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знеболюючі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препарати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накласти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асептичну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пов'язку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. Перед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накладанням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пов'язки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ділянки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обпеченої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але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неушкодженої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шкіри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можна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тільки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протерти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антисептиком (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етиловий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медичний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спирт).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068960"/>
            <a:ext cx="4104456" cy="28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81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При наданні першої медичної допомоги забороняється: - торкатися руками обпалених ділянок тіла; - підсікати або сікти пухирі, оскільки епідерміс, що відшарувався, тимчасово грає роль біологічного покриття, запобігає вторинному інфікуванню, сприяє загоєнню ран.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78" y="3631173"/>
            <a:ext cx="3689441" cy="235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36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Заборонено обпечену ділянку змащувати салом, маслом, олією,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яйєчним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білком чи жовтком, кефіром, та подібними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речовиннами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(жири, масла). Також лікарі категорично проти застосування інших лікувальних мазей, особливо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водонерозчинних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.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24" y="3253049"/>
            <a:ext cx="2837752" cy="275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7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2818" y="2708920"/>
            <a:ext cx="6218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Дякую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за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увагу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63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</TotalTime>
  <Words>198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</cp:revision>
  <dcterms:created xsi:type="dcterms:W3CDTF">2014-11-16T18:07:13Z</dcterms:created>
  <dcterms:modified xsi:type="dcterms:W3CDTF">2014-11-16T18:29:01Z</dcterms:modified>
</cp:coreProperties>
</file>