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18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Музеї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(греч. </a:t>
            </a:r>
            <a:r>
              <a:rPr lang="en-US" dirty="0" err="1" smtClean="0">
                <a:solidFill>
                  <a:schemeClr val="bg1"/>
                </a:solidFill>
              </a:rPr>
              <a:t>muséion</a:t>
            </a:r>
            <a:r>
              <a:rPr lang="en-US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присвячене</a:t>
            </a:r>
            <a:r>
              <a:rPr lang="ru-RU" dirty="0" smtClean="0">
                <a:solidFill>
                  <a:schemeClr val="bg1"/>
                </a:solidFill>
              </a:rPr>
              <a:t> музам, храм муз,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músa</a:t>
            </a:r>
            <a:r>
              <a:rPr lang="en-US" dirty="0" smtClean="0">
                <a:solidFill>
                  <a:schemeClr val="bg1"/>
                </a:solidFill>
              </a:rPr>
              <a:t> — </a:t>
            </a:r>
            <a:r>
              <a:rPr lang="ru-RU" dirty="0" smtClean="0">
                <a:solidFill>
                  <a:schemeClr val="bg1"/>
                </a:solidFill>
              </a:rPr>
              <a:t>муза), </a:t>
            </a:r>
            <a:r>
              <a:rPr lang="ru-RU" dirty="0" err="1" smtClean="0">
                <a:solidFill>
                  <a:schemeClr val="bg1"/>
                </a:solidFill>
              </a:rPr>
              <a:t>наукові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науково-просвітні</a:t>
            </a:r>
            <a:r>
              <a:rPr lang="ru-RU" dirty="0" smtClean="0">
                <a:solidFill>
                  <a:schemeClr val="bg1"/>
                </a:solidFill>
              </a:rPr>
              <a:t> установи,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здійснюють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комплектування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зберігання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вивчення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популяризацію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пам'ятників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матеріальної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духовної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першоджерел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знань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суспільства</a:t>
            </a:r>
            <a:r>
              <a:rPr lang="ru-RU" dirty="0" smtClean="0">
                <a:solidFill>
                  <a:schemeClr val="bg1"/>
                </a:solidFill>
              </a:rPr>
              <a:t>. М. </a:t>
            </a:r>
            <a:r>
              <a:rPr lang="ru-RU" dirty="0" err="1" smtClean="0">
                <a:solidFill>
                  <a:schemeClr val="bg1"/>
                </a:solidFill>
              </a:rPr>
              <a:t>зосереджують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своїх</a:t>
            </a:r>
            <a:r>
              <a:rPr lang="ru-RU" dirty="0" smtClean="0">
                <a:solidFill>
                  <a:schemeClr val="bg1"/>
                </a:solidFill>
              </a:rPr>
              <a:t> фондах </a:t>
            </a:r>
            <a:r>
              <a:rPr lang="ru-RU" dirty="0" err="1" smtClean="0">
                <a:solidFill>
                  <a:schemeClr val="bg1"/>
                </a:solidFill>
              </a:rPr>
              <a:t>головним</a:t>
            </a:r>
            <a:r>
              <a:rPr lang="ru-RU" dirty="0" smtClean="0">
                <a:solidFill>
                  <a:schemeClr val="bg1"/>
                </a:solidFill>
              </a:rPr>
              <a:t> чином </a:t>
            </a:r>
            <a:r>
              <a:rPr lang="ru-RU" dirty="0" err="1" smtClean="0">
                <a:solidFill>
                  <a:schemeClr val="bg1"/>
                </a:solidFill>
              </a:rPr>
              <a:t>предмети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образотворчі</a:t>
            </a:r>
            <a:r>
              <a:rPr lang="ru-RU" dirty="0" smtClean="0">
                <a:solidFill>
                  <a:schemeClr val="bg1"/>
                </a:solidFill>
              </a:rPr>
              <a:t>, у тому </a:t>
            </a:r>
            <a:r>
              <a:rPr lang="ru-RU" dirty="0" err="1" smtClean="0">
                <a:solidFill>
                  <a:schemeClr val="bg1"/>
                </a:solidFill>
              </a:rPr>
              <a:t>числі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витвори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</a:rPr>
              <a:t>, в той же час в М. </a:t>
            </a:r>
            <a:r>
              <a:rPr lang="ru-RU" dirty="0" err="1" smtClean="0">
                <a:solidFill>
                  <a:schemeClr val="bg1"/>
                </a:solidFill>
              </a:rPr>
              <a:t>зберігаються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письмові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джерела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рукописні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друкарські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документи</a:t>
            </a:r>
            <a:r>
              <a:rPr lang="ru-RU" dirty="0" smtClean="0">
                <a:solidFill>
                  <a:schemeClr val="bg1"/>
                </a:solidFill>
              </a:rPr>
              <a:t>, книги,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інкунабул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видань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останнім</a:t>
            </a:r>
            <a:r>
              <a:rPr lang="ru-RU" dirty="0" smtClean="0">
                <a:solidFill>
                  <a:schemeClr val="bg1"/>
                </a:solidFill>
              </a:rPr>
              <a:t> часом,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представляють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історичну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цінність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Музеї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Музеї України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e2293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7286676" cy="4477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Музей "Писанка" в місті Коломия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46126d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Мезинський народний археологічний</a:t>
            </a:r>
            <a:r>
              <a:rPr lang="ru-RU" b="1" dirty="0" smtClean="0">
                <a:solidFill>
                  <a:schemeClr val="bg1"/>
                </a:solidFill>
              </a:rPr>
              <a:t> музей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8aad1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24062"/>
            <a:ext cx="6715172" cy="44767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Київський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Музей </a:t>
            </a:r>
            <a:r>
              <a:rPr lang="ru-RU" b="1" dirty="0" smtClean="0">
                <a:solidFill>
                  <a:schemeClr val="bg1"/>
                </a:solidFill>
              </a:rPr>
              <a:t>історії</a:t>
            </a:r>
            <a:r>
              <a:rPr lang="ru-RU" b="1" dirty="0" smtClean="0">
                <a:solidFill>
                  <a:schemeClr val="bg1"/>
                </a:solidFill>
              </a:rPr>
              <a:t> туалету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</a:t>
            </a:r>
            <a:r>
              <a:rPr lang="uk-UA" dirty="0" smtClean="0"/>
              <a:t>ї світу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27539755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6011452" cy="565311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Цей музей </a:t>
            </a:r>
            <a:r>
              <a:rPr lang="ru-RU" dirty="0" err="1" smtClean="0"/>
              <a:t>більше</a:t>
            </a:r>
            <a:r>
              <a:rPr lang="ru-RU" dirty="0" smtClean="0"/>
              <a:t> схожий на </a:t>
            </a:r>
            <a:r>
              <a:rPr lang="ru-RU" dirty="0" err="1" smtClean="0"/>
              <a:t>космічний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потерпів</a:t>
            </a:r>
            <a:r>
              <a:rPr lang="ru-RU" dirty="0" smtClean="0"/>
              <a:t> крах,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звичайну</a:t>
            </a:r>
            <a:r>
              <a:rPr lang="ru-RU" dirty="0" smtClean="0"/>
              <a:t> </a:t>
            </a:r>
            <a:r>
              <a:rPr lang="ru-RU" dirty="0" err="1" smtClean="0"/>
              <a:t>будівлю</a:t>
            </a:r>
            <a:r>
              <a:rPr lang="ru-RU" dirty="0" smtClean="0"/>
              <a:t>. Напевно, </a:t>
            </a:r>
            <a:r>
              <a:rPr lang="ru-RU" dirty="0" err="1" smtClean="0"/>
              <a:t>архітектори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створювали</a:t>
            </a:r>
            <a:r>
              <a:rPr lang="ru-RU" dirty="0" smtClean="0"/>
              <a:t> проект дизайну </a:t>
            </a:r>
            <a:r>
              <a:rPr lang="ru-RU" dirty="0" err="1" smtClean="0"/>
              <a:t>даного</a:t>
            </a:r>
            <a:r>
              <a:rPr lang="ru-RU" dirty="0" smtClean="0"/>
              <a:t> музею, </a:t>
            </a:r>
            <a:r>
              <a:rPr lang="ru-RU" dirty="0" err="1" smtClean="0"/>
              <a:t>свого</a:t>
            </a:r>
            <a:r>
              <a:rPr lang="ru-RU" dirty="0" smtClean="0"/>
              <a:t> часу </a:t>
            </a:r>
            <a:r>
              <a:rPr lang="ru-RU" dirty="0" err="1" smtClean="0"/>
              <a:t>добряче</a:t>
            </a:r>
            <a:r>
              <a:rPr lang="ru-RU" dirty="0" smtClean="0"/>
              <a:t> </a:t>
            </a:r>
            <a:r>
              <a:rPr lang="ru-RU" dirty="0" err="1" smtClean="0"/>
              <a:t>захоплювалися</a:t>
            </a:r>
            <a:r>
              <a:rPr lang="ru-RU" dirty="0" smtClean="0"/>
              <a:t> всякими </a:t>
            </a:r>
            <a:r>
              <a:rPr lang="ru-RU" dirty="0" err="1" smtClean="0"/>
              <a:t>космічними</a:t>
            </a:r>
            <a:r>
              <a:rPr lang="ru-RU" dirty="0" smtClean="0"/>
              <a:t> </a:t>
            </a:r>
            <a:r>
              <a:rPr lang="ru-RU" dirty="0" err="1" smtClean="0"/>
              <a:t>серіалами</a:t>
            </a:r>
            <a:r>
              <a:rPr lang="ru-RU" dirty="0" smtClean="0"/>
              <a:t>, на </a:t>
            </a:r>
            <a:r>
              <a:rPr lang="ru-RU" dirty="0" err="1" smtClean="0"/>
              <a:t>зразок</a:t>
            </a:r>
            <a:r>
              <a:rPr lang="ru-RU" dirty="0" smtClean="0"/>
              <a:t> "</a:t>
            </a:r>
            <a:r>
              <a:rPr lang="ru-RU" dirty="0" err="1" smtClean="0"/>
              <a:t>Зоряних</a:t>
            </a:r>
            <a:r>
              <a:rPr lang="ru-RU" dirty="0" smtClean="0"/>
              <a:t> </a:t>
            </a:r>
            <a:r>
              <a:rPr lang="ru-RU" dirty="0" err="1" smtClean="0"/>
              <a:t>воєн</a:t>
            </a:r>
            <a:r>
              <a:rPr lang="ru-RU" dirty="0" smtClean="0"/>
              <a:t>"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smtClean="0"/>
              <a:t>Star Trek.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Музей </a:t>
            </a:r>
            <a:r>
              <a:rPr lang="en-US" dirty="0" smtClean="0">
                <a:solidFill>
                  <a:schemeClr val="bg1"/>
                </a:solidFill>
              </a:rPr>
              <a:t>Royal Ontario, </a:t>
            </a:r>
            <a:r>
              <a:rPr lang="ru-RU" dirty="0" smtClean="0">
                <a:solidFill>
                  <a:schemeClr val="bg1"/>
                </a:solidFill>
              </a:rPr>
              <a:t>Торонто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248030854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5804834" cy="5862657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музею </a:t>
            </a:r>
            <a:r>
              <a:rPr lang="ru-RU" dirty="0" err="1" smtClean="0"/>
              <a:t>зроблена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алюмінію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бетону.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- 25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квадратним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. До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вміст</a:t>
            </a:r>
            <a:r>
              <a:rPr lang="ru-RU" dirty="0" smtClean="0"/>
              <a:t> музею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зовнішньому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- </a:t>
            </a:r>
            <a:r>
              <a:rPr lang="ru-RU" dirty="0" err="1" smtClean="0"/>
              <a:t>адже</a:t>
            </a:r>
            <a:r>
              <a:rPr lang="ru-RU" dirty="0" smtClean="0"/>
              <a:t> музей </a:t>
            </a:r>
            <a:r>
              <a:rPr lang="ru-RU" dirty="0" err="1" smtClean="0"/>
              <a:t>презентує</a:t>
            </a:r>
            <a:r>
              <a:rPr lang="ru-RU" dirty="0" smtClean="0"/>
              <a:t> 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,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проявах</a:t>
            </a:r>
            <a:r>
              <a:rPr lang="ru-RU" dirty="0" smtClean="0"/>
              <a:t>. Як же тут </a:t>
            </a:r>
            <a:r>
              <a:rPr lang="ru-RU" dirty="0" err="1" smtClean="0"/>
              <a:t>обійти</a:t>
            </a:r>
            <a:r>
              <a:rPr lang="ru-RU" dirty="0" smtClean="0"/>
              <a:t> стороною </a:t>
            </a:r>
            <a:r>
              <a:rPr lang="ru-RU" dirty="0" err="1" smtClean="0"/>
              <a:t>архітектуру</a:t>
            </a:r>
            <a:r>
              <a:rPr lang="ru-RU" dirty="0" smtClean="0"/>
              <a:t> самого музею?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Rosenthal Contemporary Arts Center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256295256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5911483" cy="558167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один музей,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на </a:t>
            </a:r>
            <a:r>
              <a:rPr lang="ru-RU" dirty="0" err="1" smtClean="0"/>
              <a:t>мистецтві</a:t>
            </a:r>
            <a:r>
              <a:rPr lang="ru-RU" dirty="0" smtClean="0"/>
              <a:t>.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використовувалися</a:t>
            </a:r>
            <a:r>
              <a:rPr lang="ru-RU" dirty="0" smtClean="0"/>
              <a:t> в основному </a:t>
            </a:r>
            <a:r>
              <a:rPr lang="ru-RU" dirty="0" err="1" smtClean="0"/>
              <a:t>скло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сталь.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дивитися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ракурсу, то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 музею схожа на </a:t>
            </a:r>
            <a:r>
              <a:rPr lang="ru-RU" dirty="0" err="1" smtClean="0"/>
              <a:t>величезного</a:t>
            </a:r>
            <a:r>
              <a:rPr lang="ru-RU" dirty="0" smtClean="0"/>
              <a:t> птаха,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збирається</a:t>
            </a:r>
            <a:r>
              <a:rPr lang="ru-RU" dirty="0" smtClean="0"/>
              <a:t> </a:t>
            </a:r>
            <a:r>
              <a:rPr lang="ru-RU" dirty="0" err="1" smtClean="0"/>
              <a:t>злетіти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виглядає</a:t>
            </a:r>
            <a:r>
              <a:rPr lang="ru-RU" dirty="0" smtClean="0"/>
              <a:t>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незвично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Akron Art Museum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310531858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5834310" cy="5715029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15140" y="1571612"/>
            <a:ext cx="1984248" cy="3733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Цей музей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змією</a:t>
            </a:r>
            <a:r>
              <a:rPr lang="ru-RU" dirty="0" smtClean="0"/>
              <a:t>, яка </a:t>
            </a:r>
            <a:r>
              <a:rPr lang="ru-RU" dirty="0" err="1" smtClean="0"/>
              <a:t>згорнулася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яка</a:t>
            </a:r>
            <a:r>
              <a:rPr lang="ru-RU" dirty="0" smtClean="0"/>
              <a:t> мирно </a:t>
            </a:r>
            <a:r>
              <a:rPr lang="ru-RU" dirty="0" err="1" smtClean="0"/>
              <a:t>дрімає</a:t>
            </a:r>
            <a:r>
              <a:rPr lang="ru-RU" dirty="0" smtClean="0"/>
              <a:t> на </a:t>
            </a:r>
            <a:r>
              <a:rPr lang="ru-RU" dirty="0" err="1" smtClean="0"/>
              <a:t>сонечку</a:t>
            </a:r>
            <a:r>
              <a:rPr lang="ru-RU" dirty="0" smtClean="0"/>
              <a:t>. Не знаю,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так задумано </a:t>
            </a:r>
            <a:r>
              <a:rPr lang="ru-RU" dirty="0" err="1" smtClean="0"/>
              <a:t>архітекторами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так, то </a:t>
            </a: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грамотна. </a:t>
            </a:r>
            <a:r>
              <a:rPr lang="ru-RU" dirty="0" err="1" smtClean="0"/>
              <a:t>Власне</a:t>
            </a:r>
            <a:r>
              <a:rPr lang="ru-RU" dirty="0" smtClean="0"/>
              <a:t>, </a:t>
            </a:r>
            <a:r>
              <a:rPr lang="ru-RU" dirty="0" err="1" smtClean="0"/>
              <a:t>цей</a:t>
            </a:r>
            <a:r>
              <a:rPr lang="ru-RU" dirty="0" smtClean="0"/>
              <a:t> музей сам по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витвір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там </a:t>
            </a:r>
            <a:r>
              <a:rPr lang="ru-RU" dirty="0" err="1" smtClean="0"/>
              <a:t>всередині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Guggenheim Museum Bilbao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24518586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428604"/>
            <a:ext cx="6317137" cy="5986483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Архітектори</a:t>
            </a:r>
            <a:r>
              <a:rPr lang="ru-RU" dirty="0" smtClean="0"/>
              <a:t> створили </a:t>
            </a:r>
            <a:r>
              <a:rPr lang="ru-RU" dirty="0" err="1" smtClean="0"/>
              <a:t>цей</a:t>
            </a:r>
            <a:r>
              <a:rPr lang="ru-RU" dirty="0" smtClean="0"/>
              <a:t> музей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гігантської</a:t>
            </a:r>
            <a:r>
              <a:rPr lang="ru-RU" dirty="0" smtClean="0"/>
              <a:t> </a:t>
            </a:r>
            <a:r>
              <a:rPr lang="ru-RU" dirty="0" err="1" smtClean="0"/>
              <a:t>металевої</a:t>
            </a:r>
            <a:r>
              <a:rPr lang="ru-RU" dirty="0" smtClean="0"/>
              <a:t> </a:t>
            </a:r>
            <a:r>
              <a:rPr lang="ru-RU" dirty="0" err="1" smtClean="0"/>
              <a:t>комахи</a:t>
            </a:r>
            <a:r>
              <a:rPr lang="ru-RU" dirty="0" smtClean="0"/>
              <a:t>, яка </a:t>
            </a:r>
            <a:r>
              <a:rPr lang="ru-RU" dirty="0" err="1" smtClean="0"/>
              <a:t>ще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готується</a:t>
            </a:r>
            <a:r>
              <a:rPr lang="ru-RU" dirty="0" smtClean="0"/>
              <a:t> до </a:t>
            </a:r>
            <a:r>
              <a:rPr lang="ru-RU" dirty="0" err="1" smtClean="0"/>
              <a:t>польоту</a:t>
            </a:r>
            <a:r>
              <a:rPr lang="ru-RU" dirty="0" smtClean="0"/>
              <a:t>. У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застосовувалися</a:t>
            </a:r>
            <a:r>
              <a:rPr lang="ru-RU" dirty="0" smtClean="0"/>
              <a:t> </a:t>
            </a:r>
            <a:r>
              <a:rPr lang="ru-RU" dirty="0" err="1" smtClean="0"/>
              <a:t>титанові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сталеві</a:t>
            </a:r>
            <a:r>
              <a:rPr lang="ru-RU" dirty="0" smtClean="0"/>
              <a:t> труби, </a:t>
            </a:r>
            <a:r>
              <a:rPr lang="ru-RU" dirty="0" err="1" smtClean="0"/>
              <a:t>і</a:t>
            </a:r>
            <a:r>
              <a:rPr lang="ru-RU" dirty="0" smtClean="0"/>
              <a:t> сам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символізує</a:t>
            </a:r>
            <a:r>
              <a:rPr lang="ru-RU" dirty="0" smtClean="0"/>
              <a:t> 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dirty="0" smtClean="0">
                <a:solidFill>
                  <a:schemeClr val="bg1"/>
                </a:solidFill>
              </a:rPr>
              <a:t> музей </a:t>
            </a:r>
            <a:r>
              <a:rPr lang="ru-RU" dirty="0" err="1" smtClean="0">
                <a:solidFill>
                  <a:schemeClr val="bg1"/>
                </a:solidFill>
              </a:rPr>
              <a:t>мистецтв</a:t>
            </a:r>
            <a:r>
              <a:rPr lang="ru-RU" dirty="0" smtClean="0">
                <a:solidFill>
                  <a:schemeClr val="bg1"/>
                </a:solidFill>
              </a:rPr>
              <a:t>, Осака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Музей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Дубаї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img_1269774563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6230" y="2500306"/>
            <a:ext cx="4021456" cy="3643338"/>
          </a:xfrm>
        </p:spPr>
      </p:pic>
      <p:pic>
        <p:nvPicPr>
          <p:cNvPr id="8" name="Содержимое 7" descr="img_1263660565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500306"/>
            <a:ext cx="4038600" cy="364333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Музей </a:t>
            </a:r>
            <a:r>
              <a:rPr lang="ru-RU" dirty="0" err="1" smtClean="0">
                <a:solidFill>
                  <a:schemeClr val="bg1"/>
                </a:solidFill>
              </a:rPr>
              <a:t>мистецтв</a:t>
            </a:r>
            <a:r>
              <a:rPr lang="ru-RU" dirty="0" smtClean="0">
                <a:solidFill>
                  <a:schemeClr val="bg1"/>
                </a:solidFill>
              </a:rPr>
              <a:t> Вейсмана, </a:t>
            </a:r>
            <a:r>
              <a:rPr lang="ru-RU" dirty="0" err="1" smtClean="0">
                <a:solidFill>
                  <a:schemeClr val="bg1"/>
                </a:solidFill>
              </a:rPr>
              <a:t>Міннеаполіс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Museum on the Bowery, </a:t>
            </a:r>
            <a:r>
              <a:rPr lang="en-US" dirty="0" err="1" smtClean="0">
                <a:solidFill>
                  <a:schemeClr val="bg1"/>
                </a:solidFill>
              </a:rPr>
              <a:t>Нью-Йорк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img_1301830369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8869"/>
            <a:ext cx="4038600" cy="3714776"/>
          </a:xfrm>
        </p:spPr>
      </p:pic>
      <p:pic>
        <p:nvPicPr>
          <p:cNvPr id="8" name="Содержимое 7" descr="img_1297829971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428868"/>
            <a:ext cx="4038600" cy="371477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Денверський</a:t>
            </a:r>
            <a:r>
              <a:rPr lang="ru-RU" dirty="0" smtClean="0">
                <a:solidFill>
                  <a:schemeClr val="bg1"/>
                </a:solidFill>
              </a:rPr>
              <a:t> музей </a:t>
            </a:r>
            <a:r>
              <a:rPr lang="ru-RU" dirty="0" err="1" smtClean="0">
                <a:solidFill>
                  <a:schemeClr val="bg1"/>
                </a:solidFill>
              </a:rPr>
              <a:t>мистецтв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</TotalTime>
  <Words>297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Музеї</vt:lpstr>
      <vt:lpstr>Музеї світу</vt:lpstr>
      <vt:lpstr>Музей Royal Ontario, Торонто</vt:lpstr>
      <vt:lpstr>Rosenthal Contemporary Arts Center</vt:lpstr>
      <vt:lpstr>Akron Art Museum</vt:lpstr>
      <vt:lpstr>Guggenheim Museum Bilbao</vt:lpstr>
      <vt:lpstr>Національний музей мистецтв, Осака</vt:lpstr>
      <vt:lpstr>Слайд 8</vt:lpstr>
      <vt:lpstr>Слайд 9</vt:lpstr>
      <vt:lpstr>Музеї України</vt:lpstr>
      <vt:lpstr>Музей "Писанка" в місті Коломия</vt:lpstr>
      <vt:lpstr>Мезинський народний археологічний музей</vt:lpstr>
      <vt:lpstr>Київський Музей історії туалету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Музеї світу</dc:title>
  <dc:creator>ира</dc:creator>
  <cp:lastModifiedBy>ира</cp:lastModifiedBy>
  <cp:revision>4</cp:revision>
  <dcterms:created xsi:type="dcterms:W3CDTF">2012-03-23T19:32:36Z</dcterms:created>
  <dcterms:modified xsi:type="dcterms:W3CDTF">2012-03-23T20:10:30Z</dcterms:modified>
</cp:coreProperties>
</file>