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BB90-2786-4350-91DC-68F35E6341AA}" type="datetimeFigureOut">
              <a:rPr lang="uk-UA" smtClean="0"/>
              <a:t>11.02.2014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A261-D913-4663-B7AB-584A9A5402A6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BB90-2786-4350-91DC-68F35E6341AA}" type="datetimeFigureOut">
              <a:rPr lang="uk-UA" smtClean="0"/>
              <a:t>11.02.2014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A261-D913-4663-B7AB-584A9A5402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BB90-2786-4350-91DC-68F35E6341AA}" type="datetimeFigureOut">
              <a:rPr lang="uk-UA" smtClean="0"/>
              <a:t>11.02.2014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A261-D913-4663-B7AB-584A9A5402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BB90-2786-4350-91DC-68F35E6341AA}" type="datetimeFigureOut">
              <a:rPr lang="uk-UA" smtClean="0"/>
              <a:t>11.02.2014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A261-D913-4663-B7AB-584A9A5402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BB90-2786-4350-91DC-68F35E6341AA}" type="datetimeFigureOut">
              <a:rPr lang="uk-UA" smtClean="0"/>
              <a:t>11.02.2014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A261-D913-4663-B7AB-584A9A5402A6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BB90-2786-4350-91DC-68F35E6341AA}" type="datetimeFigureOut">
              <a:rPr lang="uk-UA" smtClean="0"/>
              <a:t>11.02.2014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A261-D913-4663-B7AB-584A9A5402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BB90-2786-4350-91DC-68F35E6341AA}" type="datetimeFigureOut">
              <a:rPr lang="uk-UA" smtClean="0"/>
              <a:t>11.02.2014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A261-D913-4663-B7AB-584A9A5402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BB90-2786-4350-91DC-68F35E6341AA}" type="datetimeFigureOut">
              <a:rPr lang="uk-UA" smtClean="0"/>
              <a:t>11.02.2014</a:t>
            </a:fld>
            <a:endParaRPr lang="uk-UA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95A261-D913-4663-B7AB-584A9A5402A6}" type="slidenum">
              <a:rPr lang="uk-UA" smtClean="0"/>
              <a:t>‹#›</a:t>
            </a:fld>
            <a:endParaRPr lang="uk-UA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BB90-2786-4350-91DC-68F35E6341AA}" type="datetimeFigureOut">
              <a:rPr lang="uk-UA" smtClean="0"/>
              <a:t>11.02.2014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A261-D913-4663-B7AB-584A9A5402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BB90-2786-4350-91DC-68F35E6341AA}" type="datetimeFigureOut">
              <a:rPr lang="uk-UA" smtClean="0"/>
              <a:t>11.02.2014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295A261-D913-4663-B7AB-584A9A5402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8224BB90-2786-4350-91DC-68F35E6341AA}" type="datetimeFigureOut">
              <a:rPr lang="uk-UA" smtClean="0"/>
              <a:t>11.02.2014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A261-D913-4663-B7AB-584A9A5402A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224BB90-2786-4350-91DC-68F35E6341AA}" type="datetimeFigureOut">
              <a:rPr lang="uk-UA" smtClean="0"/>
              <a:t>11.02.2014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295A261-D913-4663-B7AB-584A9A5402A6}" type="slidenum">
              <a:rPr lang="uk-UA" smtClean="0"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4261720" cy="57332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04048" y="476672"/>
            <a:ext cx="450764" cy="56938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</a:t>
            </a:r>
          </a:p>
          <a:p>
            <a:pPr algn="ctr"/>
            <a:r>
              <a:rPr lang="ru-RU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</a:t>
            </a:r>
          </a:p>
          <a:p>
            <a:pPr algn="ctr"/>
            <a:r>
              <a:rPr lang="ru-RU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</a:t>
            </a:r>
          </a:p>
          <a:p>
            <a:pPr algn="ctr"/>
            <a:r>
              <a:rPr lang="ru-RU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</a:t>
            </a:r>
          </a:p>
          <a:p>
            <a:pPr algn="ctr"/>
            <a:r>
              <a:rPr lang="ru-RU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І</a:t>
            </a:r>
          </a:p>
          <a:p>
            <a:pPr algn="ctr"/>
            <a:r>
              <a:rPr lang="ru-RU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</a:t>
            </a:r>
          </a:p>
          <a:p>
            <a:pPr algn="ctr"/>
            <a:r>
              <a:rPr lang="ru-RU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І</a:t>
            </a:r>
          </a:p>
          <a:p>
            <a:pPr algn="ctr"/>
            <a:r>
              <a:rPr lang="ru-RU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Я</a:t>
            </a:r>
          </a:p>
          <a:p>
            <a:pPr algn="ctr"/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ru-RU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</a:t>
            </a:r>
          </a:p>
          <a:p>
            <a:pPr algn="ctr"/>
            <a:r>
              <a:rPr lang="ru-RU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</a:t>
            </a:r>
          </a:p>
          <a:p>
            <a:pPr algn="ctr"/>
            <a:r>
              <a:rPr lang="ru-RU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</a:t>
            </a:r>
          </a:p>
          <a:p>
            <a:pPr algn="ctr"/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</a:t>
            </a:r>
            <a:endParaRPr lang="ru-RU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4812" y="836712"/>
            <a:ext cx="33656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Ім‘я</a:t>
            </a:r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r>
              <a:rPr lang="ru-RU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Патрісія</a:t>
            </a:r>
            <a:r>
              <a:rPr lang="ru-RU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Каас</a:t>
            </a:r>
            <a:endParaRPr lang="ru-RU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Дата </a:t>
            </a:r>
            <a:r>
              <a:rPr lang="ru-RU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народження</a:t>
            </a:r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r>
              <a:rPr lang="ru-RU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</a:t>
            </a:r>
            <a:r>
              <a:rPr lang="ru-RU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  <a:r>
              <a:rPr lang="ru-RU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грудня</a:t>
            </a:r>
            <a:r>
              <a:rPr lang="ru-RU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1966 </a:t>
            </a:r>
            <a:r>
              <a:rPr lang="ru-RU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р.</a:t>
            </a:r>
          </a:p>
          <a:p>
            <a:endParaRPr lang="ru-R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Знак </a:t>
            </a:r>
            <a:r>
              <a:rPr lang="ru-RU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Зодіака</a:t>
            </a:r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r>
              <a:rPr lang="ru-RU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Стрілець</a:t>
            </a:r>
            <a:endParaRPr lang="ru-RU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Місце</a:t>
            </a:r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народження</a:t>
            </a:r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r>
              <a:rPr lang="ru-RU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Форбак</a:t>
            </a:r>
            <a:r>
              <a:rPr lang="ru-RU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ru-RU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Франція</a:t>
            </a:r>
            <a:endParaRPr lang="ru-RU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Діяльність</a:t>
            </a:r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r>
              <a:rPr lang="ru-RU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Співачка</a:t>
            </a:r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ru-RU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акторка</a:t>
            </a:r>
            <a:endParaRPr lang="ru-RU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Вага:</a:t>
            </a:r>
            <a:r>
              <a:rPr lang="ru-RU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50 кг</a:t>
            </a:r>
          </a:p>
          <a:p>
            <a:endParaRPr lang="ru-R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Ріст:</a:t>
            </a:r>
            <a:r>
              <a:rPr lang="ru-RU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165 </a:t>
            </a:r>
            <a:r>
              <a:rPr lang="ru-RU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см</a:t>
            </a:r>
            <a:endParaRPr lang="ru-R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5057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927" y="116632"/>
            <a:ext cx="39604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dirty="0" err="1" smtClean="0"/>
              <a:t>Патрісія</a:t>
            </a:r>
            <a:r>
              <a:rPr lang="uk-UA" dirty="0" smtClean="0"/>
              <a:t> </a:t>
            </a:r>
            <a:r>
              <a:rPr lang="uk-UA" dirty="0" err="1" smtClean="0"/>
              <a:t>Касс</a:t>
            </a:r>
            <a:r>
              <a:rPr lang="uk-UA" dirty="0" smtClean="0"/>
              <a:t> стала сьомою дитиною в багатодітній сім'ї. Батько Йозеф </a:t>
            </a:r>
            <a:r>
              <a:rPr lang="uk-UA" dirty="0" err="1" smtClean="0"/>
              <a:t>Касс</a:t>
            </a:r>
            <a:r>
              <a:rPr lang="uk-UA" dirty="0" smtClean="0"/>
              <a:t> був французом за національністю і працював шахтарем. Мати </a:t>
            </a:r>
            <a:r>
              <a:rPr lang="uk-UA" dirty="0" err="1" smtClean="0"/>
              <a:t>Імград</a:t>
            </a:r>
            <a:r>
              <a:rPr lang="uk-UA" dirty="0" smtClean="0"/>
              <a:t> - німкеня, була домогосподаркою</a:t>
            </a:r>
          </a:p>
          <a:p>
            <a:endParaRPr lang="uk-UA" dirty="0"/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З ранніх років </a:t>
            </a:r>
            <a:r>
              <a:rPr lang="uk-UA" dirty="0" err="1" smtClean="0"/>
              <a:t>Патрісія</a:t>
            </a:r>
            <a:r>
              <a:rPr lang="uk-UA" dirty="0" smtClean="0"/>
              <a:t> захоплювалася музикою і співом. Вже у віці дев'яти років вона виступала у складі групи </a:t>
            </a:r>
            <a:r>
              <a:rPr lang="en-US" dirty="0" smtClean="0"/>
              <a:t>Black Flowers (</a:t>
            </a:r>
            <a:r>
              <a:rPr lang="uk-UA" dirty="0" smtClean="0"/>
              <a:t>Чорні квіти)</a:t>
            </a:r>
          </a:p>
          <a:p>
            <a:endParaRPr lang="uk-UA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60648"/>
            <a:ext cx="4889500" cy="3111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067" y="4221088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У 13 років </a:t>
            </a:r>
            <a:r>
              <a:rPr lang="uk-UA" dirty="0" err="1" smtClean="0"/>
              <a:t>Патрісія</a:t>
            </a:r>
            <a:r>
              <a:rPr lang="uk-UA" dirty="0" smtClean="0"/>
              <a:t> підписала контракт з клубом-кабаре </a:t>
            </a:r>
            <a:r>
              <a:rPr lang="en-US" dirty="0" err="1" smtClean="0"/>
              <a:t>Rumpelkammer</a:t>
            </a:r>
            <a:r>
              <a:rPr lang="uk-UA" dirty="0" smtClean="0"/>
              <a:t>в </a:t>
            </a:r>
            <a:r>
              <a:rPr lang="uk-UA" dirty="0" err="1" smtClean="0"/>
              <a:t>в</a:t>
            </a:r>
            <a:r>
              <a:rPr lang="uk-UA" dirty="0" smtClean="0"/>
              <a:t> німецькому місті </a:t>
            </a:r>
            <a:r>
              <a:rPr lang="uk-UA" dirty="0" err="1" smtClean="0"/>
              <a:t>Саарбрюкен</a:t>
            </a:r>
            <a:r>
              <a:rPr lang="uk-UA" dirty="0" smtClean="0"/>
              <a:t> і щосуботи впродовж семи років виступала там під псевдонімом «</a:t>
            </a:r>
            <a:r>
              <a:rPr lang="en-US" dirty="0" err="1" smtClean="0"/>
              <a:t>Pady</a:t>
            </a:r>
            <a:r>
              <a:rPr lang="en-US" dirty="0" smtClean="0"/>
              <a:t> </a:t>
            </a:r>
            <a:r>
              <a:rPr lang="en-US" dirty="0" err="1" smtClean="0"/>
              <a:t>Pax</a:t>
            </a:r>
            <a:r>
              <a:rPr lang="en-US" dirty="0" smtClean="0"/>
              <a:t>».</a:t>
            </a:r>
            <a:endParaRPr lang="uk-UA" dirty="0" smtClean="0"/>
          </a:p>
          <a:p>
            <a:endParaRPr lang="uk-UA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З 16 </a:t>
            </a:r>
            <a:r>
              <a:rPr lang="ru-RU" dirty="0" err="1" smtClean="0"/>
              <a:t>років</a:t>
            </a:r>
            <a:r>
              <a:rPr lang="ru-RU" dirty="0" smtClean="0"/>
              <a:t> </a:t>
            </a:r>
            <a:r>
              <a:rPr lang="ru-RU" dirty="0" err="1" smtClean="0"/>
              <a:t>Патрісія</a:t>
            </a:r>
            <a:r>
              <a:rPr lang="ru-RU" dirty="0" smtClean="0"/>
              <a:t> почала </a:t>
            </a:r>
            <a:r>
              <a:rPr lang="ru-RU" dirty="0" err="1" smtClean="0"/>
              <a:t>працювати</a:t>
            </a:r>
            <a:r>
              <a:rPr lang="ru-RU" dirty="0" smtClean="0"/>
              <a:t> в модельному </a:t>
            </a:r>
            <a:r>
              <a:rPr lang="ru-RU" dirty="0" err="1" smtClean="0"/>
              <a:t>агентстві</a:t>
            </a:r>
            <a:r>
              <a:rPr lang="ru-RU" dirty="0" smtClean="0"/>
              <a:t> </a:t>
            </a:r>
            <a:r>
              <a:rPr lang="ru-RU" dirty="0" err="1" smtClean="0"/>
              <a:t>міста</a:t>
            </a:r>
            <a:r>
              <a:rPr lang="ru-RU" dirty="0" smtClean="0"/>
              <a:t> </a:t>
            </a:r>
            <a:r>
              <a:rPr lang="ru-RU" dirty="0" err="1" smtClean="0"/>
              <a:t>Мец</a:t>
            </a:r>
            <a:r>
              <a:rPr lang="ru-RU" dirty="0" smtClean="0"/>
              <a:t> на </a:t>
            </a:r>
            <a:r>
              <a:rPr lang="ru-RU" dirty="0" err="1" smtClean="0"/>
              <a:t>північному</a:t>
            </a:r>
            <a:r>
              <a:rPr lang="ru-RU" dirty="0" smtClean="0"/>
              <a:t> </a:t>
            </a:r>
            <a:r>
              <a:rPr lang="ru-RU" dirty="0" err="1" smtClean="0"/>
              <a:t>сході</a:t>
            </a:r>
            <a:r>
              <a:rPr lang="ru-RU" dirty="0" smtClean="0"/>
              <a:t> </a:t>
            </a:r>
            <a:r>
              <a:rPr lang="ru-RU" dirty="0" err="1" smtClean="0"/>
              <a:t>Франції</a:t>
            </a:r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4710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9912" y="404664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У 1987 році </a:t>
            </a:r>
            <a:r>
              <a:rPr lang="uk-UA" dirty="0" err="1" smtClean="0"/>
              <a:t>Патрісія</a:t>
            </a:r>
            <a:r>
              <a:rPr lang="uk-UA" dirty="0" smtClean="0"/>
              <a:t> </a:t>
            </a:r>
            <a:r>
              <a:rPr lang="uk-UA" dirty="0" err="1" smtClean="0"/>
              <a:t>Каас</a:t>
            </a:r>
            <a:r>
              <a:rPr lang="uk-UA" dirty="0" smtClean="0"/>
              <a:t> уклала контракт із звукозаписною компанією </a:t>
            </a:r>
            <a:r>
              <a:rPr lang="en-US" dirty="0" smtClean="0"/>
              <a:t>PolyGram Records. </a:t>
            </a:r>
            <a:r>
              <a:rPr lang="uk-UA" dirty="0" smtClean="0"/>
              <a:t>У тому ж році вийшов, став знаменитим </a:t>
            </a:r>
            <a:r>
              <a:rPr lang="uk-UA" dirty="0" err="1" smtClean="0"/>
              <a:t>сингл</a:t>
            </a:r>
            <a:r>
              <a:rPr lang="uk-UA" dirty="0" smtClean="0"/>
              <a:t> </a:t>
            </a:r>
            <a:r>
              <a:rPr lang="en-US" dirty="0" smtClean="0"/>
              <a:t>Mademoiselle </a:t>
            </a:r>
            <a:r>
              <a:rPr lang="en-US" dirty="0" err="1" smtClean="0"/>
              <a:t>chante</a:t>
            </a:r>
            <a:r>
              <a:rPr lang="en-US" dirty="0" smtClean="0"/>
              <a:t> le blues ("</a:t>
            </a:r>
            <a:r>
              <a:rPr lang="uk-UA" dirty="0" smtClean="0"/>
              <a:t>Мадемуазель співає блюз")</a:t>
            </a:r>
          </a:p>
          <a:p>
            <a:pPr marL="285750" indent="-285750">
              <a:buFont typeface="Arial" pitchFamily="34" charset="0"/>
              <a:buChar char="•"/>
            </a:pP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384376" cy="3835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88053"/>
            <a:ext cx="3153064" cy="47382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600" y="4581128"/>
            <a:ext cx="410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У день </a:t>
            </a:r>
            <a:r>
              <a:rPr lang="ru-RU" dirty="0" err="1" smtClean="0"/>
              <a:t>свого</a:t>
            </a:r>
            <a:r>
              <a:rPr lang="ru-RU" dirty="0" smtClean="0"/>
              <a:t> </a:t>
            </a:r>
            <a:r>
              <a:rPr lang="ru-RU" dirty="0" err="1" smtClean="0"/>
              <a:t>народження</a:t>
            </a:r>
            <a:r>
              <a:rPr lang="ru-RU" dirty="0" smtClean="0"/>
              <a:t> 5 </a:t>
            </a:r>
            <a:r>
              <a:rPr lang="ru-RU" dirty="0" err="1" smtClean="0"/>
              <a:t>грудня</a:t>
            </a:r>
            <a:r>
              <a:rPr lang="ru-RU" dirty="0" smtClean="0"/>
              <a:t> 1987 </a:t>
            </a:r>
            <a:r>
              <a:rPr lang="ru-RU" dirty="0" err="1" smtClean="0"/>
              <a:t>Патрісія</a:t>
            </a:r>
            <a:r>
              <a:rPr lang="ru-RU" dirty="0" smtClean="0"/>
              <a:t> </a:t>
            </a:r>
            <a:r>
              <a:rPr lang="ru-RU" dirty="0" err="1" smtClean="0"/>
              <a:t>Каас</a:t>
            </a:r>
            <a:r>
              <a:rPr lang="ru-RU" dirty="0" smtClean="0"/>
              <a:t> </a:t>
            </a:r>
            <a:r>
              <a:rPr lang="ru-RU" dirty="0" err="1" smtClean="0"/>
              <a:t>виступила</a:t>
            </a:r>
            <a:r>
              <a:rPr lang="ru-RU" dirty="0" smtClean="0"/>
              <a:t> на </a:t>
            </a:r>
            <a:r>
              <a:rPr lang="ru-RU" dirty="0" err="1" smtClean="0"/>
              <a:t>сцені</a:t>
            </a:r>
            <a:r>
              <a:rPr lang="ru-RU" dirty="0" smtClean="0"/>
              <a:t> </a:t>
            </a:r>
            <a:r>
              <a:rPr lang="ru-RU" dirty="0" err="1" smtClean="0"/>
              <a:t>паризької</a:t>
            </a:r>
            <a:r>
              <a:rPr lang="ru-RU" dirty="0" smtClean="0"/>
              <a:t> </a:t>
            </a:r>
            <a:r>
              <a:rPr lang="ru-RU" dirty="0" err="1" smtClean="0"/>
              <a:t>Олімпії</a:t>
            </a:r>
            <a:r>
              <a:rPr lang="ru-RU" dirty="0" smtClean="0"/>
              <a:t> - </a:t>
            </a:r>
            <a:r>
              <a:rPr lang="ru-RU" dirty="0" err="1" smtClean="0"/>
              <a:t>найпрестижнішого</a:t>
            </a:r>
            <a:r>
              <a:rPr lang="ru-RU" dirty="0" smtClean="0"/>
              <a:t> залу у </a:t>
            </a:r>
            <a:r>
              <a:rPr lang="ru-RU" dirty="0" err="1" smtClean="0"/>
              <a:t>Франції</a:t>
            </a:r>
            <a:r>
              <a:rPr lang="ru-RU" dirty="0" smtClean="0"/>
              <a:t>.</a:t>
            </a:r>
            <a:endParaRPr lang="uk-UA" dirty="0" smtClean="0"/>
          </a:p>
          <a:p>
            <a:pPr marL="285750" indent="-285750">
              <a:buFont typeface="Arial" pitchFamily="34" charset="0"/>
              <a:buChar char="•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959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377991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2"/>
          <a:stretch/>
        </p:blipFill>
        <p:spPr>
          <a:xfrm>
            <a:off x="3617988" y="0"/>
            <a:ext cx="552601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188640"/>
            <a:ext cx="554461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18 січня 1988 </a:t>
            </a:r>
            <a:r>
              <a:rPr lang="uk-UA" dirty="0" err="1" smtClean="0"/>
              <a:t>Каас</a:t>
            </a:r>
            <a:r>
              <a:rPr lang="uk-UA" dirty="0" smtClean="0"/>
              <a:t> випустила свій перший альбом «</a:t>
            </a:r>
            <a:r>
              <a:rPr lang="en-US" dirty="0" smtClean="0"/>
              <a:t>Mademoiselle </a:t>
            </a:r>
            <a:r>
              <a:rPr lang="en-US" dirty="0" err="1" smtClean="0"/>
              <a:t>chante</a:t>
            </a:r>
            <a:r>
              <a:rPr lang="en-US" dirty="0" smtClean="0"/>
              <a:t> le blues», </a:t>
            </a:r>
            <a:r>
              <a:rPr lang="uk-UA" dirty="0" smtClean="0"/>
              <a:t>який посів у хіт-параді 2-е місце.</a:t>
            </a:r>
          </a:p>
          <a:p>
            <a:pPr marL="285750" indent="-285750">
              <a:buFont typeface="Arial" pitchFamily="34" charset="0"/>
              <a:buChar char="•"/>
            </a:pPr>
            <a:endParaRPr lang="uk-UA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У 1989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Каас</a:t>
            </a:r>
            <a:r>
              <a:rPr lang="ru-RU" dirty="0" smtClean="0"/>
              <a:t> дала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концертів</a:t>
            </a:r>
            <a:r>
              <a:rPr lang="ru-RU" dirty="0" smtClean="0"/>
              <a:t> в </a:t>
            </a:r>
            <a:r>
              <a:rPr lang="ru-RU" dirty="0" err="1" smtClean="0"/>
              <a:t>країнах</a:t>
            </a:r>
            <a:r>
              <a:rPr lang="ru-RU" dirty="0" smtClean="0"/>
              <a:t> </a:t>
            </a:r>
            <a:r>
              <a:rPr lang="ru-RU" dirty="0" err="1" smtClean="0"/>
              <a:t>Європи</a:t>
            </a:r>
            <a:r>
              <a:rPr lang="ru-RU" dirty="0" smtClean="0"/>
              <a:t> і в СРСР, а в 1990 </a:t>
            </a:r>
            <a:r>
              <a:rPr lang="ru-RU" dirty="0" err="1" smtClean="0"/>
              <a:t>вирушила</a:t>
            </a:r>
            <a:r>
              <a:rPr lang="ru-RU" dirty="0" smtClean="0"/>
              <a:t> у </a:t>
            </a:r>
            <a:r>
              <a:rPr lang="ru-RU" dirty="0" err="1" smtClean="0"/>
              <a:t>своє</a:t>
            </a:r>
            <a:r>
              <a:rPr lang="ru-RU" dirty="0" smtClean="0"/>
              <a:t> перше турне по 12 </a:t>
            </a:r>
            <a:r>
              <a:rPr lang="ru-RU" dirty="0" err="1" smtClean="0"/>
              <a:t>країнам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протривало</a:t>
            </a:r>
            <a:r>
              <a:rPr lang="ru-RU" dirty="0" smtClean="0"/>
              <a:t> 16 </a:t>
            </a:r>
            <a:r>
              <a:rPr lang="ru-RU" dirty="0" err="1" smtClean="0"/>
              <a:t>місяців</a:t>
            </a:r>
            <a:r>
              <a:rPr lang="ru-RU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У квітні 1990 </a:t>
            </a:r>
            <a:r>
              <a:rPr lang="uk-UA" dirty="0" err="1" smtClean="0"/>
              <a:t>Каас</a:t>
            </a:r>
            <a:r>
              <a:rPr lang="uk-UA" dirty="0" smtClean="0"/>
              <a:t> змінила звукозаписну компанію на «</a:t>
            </a:r>
            <a:r>
              <a:rPr lang="en-US" dirty="0" smtClean="0"/>
              <a:t>CBS Records» </a:t>
            </a:r>
            <a:r>
              <a:rPr lang="uk-UA" dirty="0" smtClean="0"/>
              <a:t>і випустила другий альбом «</a:t>
            </a:r>
            <a:r>
              <a:rPr lang="en-US" dirty="0" smtClean="0"/>
              <a:t>Scène de vie»</a:t>
            </a:r>
            <a:endParaRPr lang="uk-UA" dirty="0" smtClean="0"/>
          </a:p>
          <a:p>
            <a:pPr marL="285750" indent="-285750">
              <a:buFont typeface="Arial" pitchFamily="34" charset="0"/>
              <a:buChar char="•"/>
            </a:pPr>
            <a:endParaRPr lang="uk-UA" dirty="0"/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У квітні 1993 вийшов третій альбом «</a:t>
            </a:r>
            <a:r>
              <a:rPr lang="en-US" dirty="0" smtClean="0"/>
              <a:t>Je </a:t>
            </a:r>
            <a:r>
              <a:rPr lang="en-US" dirty="0" err="1" smtClean="0"/>
              <a:t>te</a:t>
            </a:r>
            <a:r>
              <a:rPr lang="en-US" dirty="0" smtClean="0"/>
              <a:t> dis </a:t>
            </a:r>
            <a:r>
              <a:rPr lang="en-US" dirty="0" err="1" smtClean="0"/>
              <a:t>vous</a:t>
            </a:r>
            <a:r>
              <a:rPr lang="en-US" dirty="0" smtClean="0"/>
              <a:t>»</a:t>
            </a:r>
            <a:endParaRPr lang="uk-UA" dirty="0" smtClean="0"/>
          </a:p>
          <a:p>
            <a:pPr marL="285750" indent="-285750">
              <a:buFont typeface="Arial" pitchFamily="34" charset="0"/>
              <a:buChar char="•"/>
            </a:pPr>
            <a:endParaRPr lang="uk-UA" dirty="0"/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Четвертим альбомом став «</a:t>
            </a:r>
            <a:r>
              <a:rPr lang="en-US" dirty="0" err="1" smtClean="0"/>
              <a:t>Dans</a:t>
            </a:r>
            <a:r>
              <a:rPr lang="en-US" dirty="0" smtClean="0"/>
              <a:t> ma chair» («</a:t>
            </a:r>
            <a:r>
              <a:rPr lang="uk-UA" dirty="0" smtClean="0"/>
              <a:t>Усередині мене») 1997 року, записаний в Нью-Йорку з відомим американським продюсером </a:t>
            </a:r>
            <a:r>
              <a:rPr lang="uk-UA" dirty="0" err="1" smtClean="0"/>
              <a:t>Філом</a:t>
            </a:r>
            <a:r>
              <a:rPr lang="uk-UA" dirty="0" smtClean="0"/>
              <a:t> </a:t>
            </a:r>
            <a:r>
              <a:rPr lang="uk-UA" dirty="0" err="1" smtClean="0"/>
              <a:t>Рамоном</a:t>
            </a:r>
            <a:r>
              <a:rPr lang="uk-UA" dirty="0" smtClean="0"/>
              <a:t>. В альбом увійшли 50 пісень різних авторів. Співачка присвятила його своїм батькам</a:t>
            </a:r>
          </a:p>
          <a:p>
            <a:pPr marL="285750" indent="-285750">
              <a:buFont typeface="Arial" pitchFamily="34" charset="0"/>
              <a:buChar char="•"/>
            </a:pPr>
            <a:endParaRPr lang="uk-UA" dirty="0"/>
          </a:p>
          <a:p>
            <a:pPr marL="285750" indent="-285750">
              <a:buFont typeface="Arial" pitchFamily="34" charset="0"/>
              <a:buChar char="•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2820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5976" y="260648"/>
            <a:ext cx="468052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У жовтні 2001 року вийшов збірник пісень </a:t>
            </a:r>
            <a:r>
              <a:rPr lang="uk-UA" dirty="0" err="1" smtClean="0"/>
              <a:t>Патрісії</a:t>
            </a:r>
            <a:r>
              <a:rPr lang="uk-UA" dirty="0" smtClean="0"/>
              <a:t> Кас </a:t>
            </a:r>
            <a:r>
              <a:rPr lang="en-US" dirty="0" smtClean="0"/>
              <a:t>Best Of, </a:t>
            </a:r>
            <a:r>
              <a:rPr lang="uk-UA" dirty="0" smtClean="0"/>
              <a:t>куди увійшли її найкращі композиції.</a:t>
            </a:r>
          </a:p>
          <a:p>
            <a:pPr marL="285750" indent="-285750">
              <a:buFont typeface="Arial" pitchFamily="34" charset="0"/>
              <a:buChar char="•"/>
            </a:pPr>
            <a:endParaRPr lang="uk-UA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1 </a:t>
            </a:r>
            <a:r>
              <a:rPr lang="ru-RU" dirty="0" err="1" smtClean="0"/>
              <a:t>грудня</a:t>
            </a:r>
            <a:r>
              <a:rPr lang="ru-RU" dirty="0" smtClean="0"/>
              <a:t> 2003 </a:t>
            </a:r>
            <a:r>
              <a:rPr lang="ru-RU" dirty="0" err="1" smtClean="0"/>
              <a:t>вийшов</a:t>
            </a:r>
            <a:r>
              <a:rPr lang="ru-RU" dirty="0" smtClean="0"/>
              <a:t> альбом «</a:t>
            </a:r>
            <a:r>
              <a:rPr lang="ru-RU" dirty="0" err="1" smtClean="0"/>
              <a:t>Sexe</a:t>
            </a:r>
            <a:r>
              <a:rPr lang="ru-RU" dirty="0" smtClean="0"/>
              <a:t> </a:t>
            </a:r>
            <a:r>
              <a:rPr lang="ru-RU" dirty="0" err="1" smtClean="0"/>
              <a:t>Fort</a:t>
            </a:r>
            <a:r>
              <a:rPr lang="ru-RU" dirty="0" smtClean="0"/>
              <a:t>» («Сильна стать»). У </a:t>
            </a:r>
            <a:r>
              <a:rPr lang="ru-RU" dirty="0" err="1" smtClean="0"/>
              <a:t>ньому</a:t>
            </a:r>
            <a:r>
              <a:rPr lang="ru-RU" dirty="0" smtClean="0"/>
              <a:t> </a:t>
            </a:r>
            <a:r>
              <a:rPr lang="ru-RU" dirty="0" err="1" smtClean="0"/>
              <a:t>Патрісія</a:t>
            </a:r>
            <a:r>
              <a:rPr lang="ru-RU" dirty="0" smtClean="0"/>
              <a:t> кардинально </a:t>
            </a:r>
            <a:r>
              <a:rPr lang="ru-RU" dirty="0" err="1" smtClean="0"/>
              <a:t>поміняла</a:t>
            </a:r>
            <a:r>
              <a:rPr lang="ru-RU" dirty="0" smtClean="0"/>
              <a:t> </a:t>
            </a:r>
            <a:r>
              <a:rPr lang="ru-RU" dirty="0" err="1" smtClean="0"/>
              <a:t>свій</a:t>
            </a:r>
            <a:r>
              <a:rPr lang="ru-RU" dirty="0" smtClean="0"/>
              <a:t> стиль </a:t>
            </a:r>
            <a:r>
              <a:rPr lang="ru-RU" dirty="0" err="1" smtClean="0"/>
              <a:t>виконання</a:t>
            </a:r>
            <a:r>
              <a:rPr lang="ru-RU" dirty="0" smtClean="0"/>
              <a:t> на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твердий</a:t>
            </a:r>
            <a:r>
              <a:rPr lang="ru-RU" dirty="0" smtClean="0"/>
              <a:t>, з </a:t>
            </a:r>
            <a:r>
              <a:rPr lang="ru-RU" dirty="0" err="1" smtClean="0"/>
              <a:t>елементами</a:t>
            </a:r>
            <a:r>
              <a:rPr lang="ru-RU" dirty="0" smtClean="0"/>
              <a:t> року.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У травні 2009 року </a:t>
            </a:r>
            <a:r>
              <a:rPr lang="uk-UA" dirty="0" err="1" smtClean="0"/>
              <a:t>Патрісія</a:t>
            </a:r>
            <a:r>
              <a:rPr lang="uk-UA" dirty="0" smtClean="0"/>
              <a:t> </a:t>
            </a:r>
            <a:r>
              <a:rPr lang="uk-UA" dirty="0" err="1" smtClean="0"/>
              <a:t>Каас</a:t>
            </a:r>
            <a:r>
              <a:rPr lang="uk-UA" dirty="0" smtClean="0"/>
              <a:t> виступала на музичному конкурсі «Євробачення 2009» у Москві, представляючи свою рідну країну - Францію. Вона виконала пісню «</a:t>
            </a:r>
            <a:r>
              <a:rPr lang="en-US" dirty="0" smtClean="0"/>
              <a:t>Et s`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fallait</a:t>
            </a:r>
            <a:r>
              <a:rPr lang="en-US" dirty="0" smtClean="0"/>
              <a:t> le faire »</a:t>
            </a:r>
            <a:r>
              <a:rPr lang="uk-UA" dirty="0" smtClean="0"/>
              <a:t>з нового альбому« </a:t>
            </a:r>
            <a:r>
              <a:rPr lang="en-US" dirty="0" err="1" smtClean="0"/>
              <a:t>Kabaret</a:t>
            </a:r>
            <a:r>
              <a:rPr lang="en-US" dirty="0" smtClean="0"/>
              <a:t> ». </a:t>
            </a:r>
            <a:r>
              <a:rPr lang="uk-UA" dirty="0" smtClean="0"/>
              <a:t>У ході голосування вона набрала 107 балів і зайняла 8 місце.</a:t>
            </a:r>
          </a:p>
          <a:p>
            <a:pPr marL="285750" indent="-285750">
              <a:buFont typeface="Arial" pitchFamily="34" charset="0"/>
              <a:buChar char="•"/>
            </a:pPr>
            <a:endParaRPr lang="uk-UA" dirty="0"/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Останній на сьогоднішній день альбом «</a:t>
            </a:r>
            <a:r>
              <a:rPr lang="en-US" dirty="0" err="1" smtClean="0"/>
              <a:t>Kaas</a:t>
            </a:r>
            <a:r>
              <a:rPr lang="en-US" dirty="0" smtClean="0"/>
              <a:t> </a:t>
            </a:r>
            <a:r>
              <a:rPr lang="en-US" dirty="0" err="1" smtClean="0"/>
              <a:t>chante</a:t>
            </a:r>
            <a:r>
              <a:rPr lang="en-US" dirty="0" smtClean="0"/>
              <a:t> Piaf» (</a:t>
            </a:r>
            <a:r>
              <a:rPr lang="uk-UA" dirty="0" smtClean="0"/>
              <a:t>Кас співає </a:t>
            </a:r>
            <a:r>
              <a:rPr lang="uk-UA" dirty="0" err="1" smtClean="0"/>
              <a:t>Піаф</a:t>
            </a:r>
            <a:r>
              <a:rPr lang="uk-UA" dirty="0" smtClean="0"/>
              <a:t>) вийшов 5 листопада 2012.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t="3615" r="5808"/>
          <a:stretch/>
        </p:blipFill>
        <p:spPr>
          <a:xfrm>
            <a:off x="0" y="13090"/>
            <a:ext cx="4355976" cy="687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908223"/>
            <a:ext cx="446449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Особисте життя </a:t>
            </a:r>
            <a:r>
              <a:rPr lang="uk-UA" sz="1600" dirty="0" err="1" smtClean="0"/>
              <a:t>Патрісії</a:t>
            </a:r>
            <a:r>
              <a:rPr lang="uk-UA" sz="1600" dirty="0" smtClean="0"/>
              <a:t> </a:t>
            </a:r>
            <a:r>
              <a:rPr lang="uk-UA" sz="1600" dirty="0" err="1" smtClean="0"/>
              <a:t>Касс</a:t>
            </a:r>
            <a:r>
              <a:rPr lang="uk-UA" sz="1600" dirty="0" smtClean="0"/>
              <a:t> було не таке вдале як кар'єра . У молодості вона зізналася в коханні </a:t>
            </a:r>
            <a:r>
              <a:rPr lang="uk-UA" sz="1600" dirty="0" err="1" smtClean="0"/>
              <a:t>Бернару</a:t>
            </a:r>
            <a:r>
              <a:rPr lang="uk-UA" sz="1600" dirty="0" smtClean="0"/>
              <a:t> </a:t>
            </a:r>
            <a:r>
              <a:rPr lang="uk-UA" sz="1600" dirty="0" err="1" smtClean="0"/>
              <a:t>Шварцу</a:t>
            </a:r>
            <a:r>
              <a:rPr lang="uk-UA" sz="1600" dirty="0" smtClean="0"/>
              <a:t> , але він не відповів їй взаємністю , відповівши відмовою на її пропозицію одружитися. Вона зазнала сильне потрясіння і через переживання навіть потрапила в аварію на мотоциклі. Після чого вона зосередилася на кар'єрі.</a:t>
            </a:r>
          </a:p>
          <a:p>
            <a:endParaRPr lang="uk-UA" sz="1600" dirty="0" smtClean="0"/>
          </a:p>
          <a:p>
            <a:r>
              <a:rPr lang="uk-UA" sz="1600" dirty="0" smtClean="0"/>
              <a:t>У 21 рік після смерті матері Патриція стала зустрічатися зі своїм менеджером </a:t>
            </a:r>
            <a:r>
              <a:rPr lang="uk-UA" sz="1600" dirty="0" err="1" smtClean="0"/>
              <a:t>Сирилом</a:t>
            </a:r>
            <a:r>
              <a:rPr lang="uk-UA" sz="1600" dirty="0" smtClean="0"/>
              <a:t> </a:t>
            </a:r>
            <a:r>
              <a:rPr lang="uk-UA" sz="1600" dirty="0" err="1" smtClean="0"/>
              <a:t>Пріером</a:t>
            </a:r>
            <a:r>
              <a:rPr lang="uk-UA" sz="1600" dirty="0" smtClean="0"/>
              <a:t> . Їхні стосунки тривали три роки. За словами співачки з чоловіками їй не щастило , романів у неї було багато , але вони так і не закінчилися весіллям. Якийсь час вона зустрічалася зі знаменитим актором Аленом Делоном . В даний час співачка вже більше 4 -х років живе з чоловіком на ім'я Філіп , з яким у них повне взаєморозуміння , вони планують одружитися і завести дитину.</a:t>
            </a:r>
            <a:endParaRPr lang="uk-UA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292" y="0"/>
            <a:ext cx="5687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Особисте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життя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428625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916233" cy="5949280"/>
          </a:xfrm>
          <a:prstGeom prst="rect">
            <a:avLst/>
          </a:prstGeom>
        </p:spPr>
      </p:pic>
      <p:pic>
        <p:nvPicPr>
          <p:cNvPr id="5" name="Patricia Kaas - Et S'il Fallait Le Faire 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043" y="5744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0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2"/>
            <a:ext cx="4149080" cy="6569377"/>
          </a:xfrm>
          <a:prstGeom prst="rect">
            <a:avLst/>
          </a:prstGeom>
        </p:spPr>
      </p:pic>
      <p:pic>
        <p:nvPicPr>
          <p:cNvPr id="5" name="Patricia Kaas - Chanson D'amour Pas Finie 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243771"/>
            <a:ext cx="609600" cy="609600"/>
          </a:xfrm>
          <a:prstGeom prst="rect">
            <a:avLst/>
          </a:prstGeom>
        </p:spPr>
      </p:pic>
      <p:pic>
        <p:nvPicPr>
          <p:cNvPr id="6" name="Patricia Kaas - Mademoiselle Chante Le Blues  (audiopoisk.co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5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44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77</TotalTime>
  <Words>552</Words>
  <Application>Microsoft Office PowerPoint</Application>
  <PresentationFormat>Экран (4:3)</PresentationFormat>
  <Paragraphs>59</Paragraphs>
  <Slides>8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Кононенко</dc:creator>
  <cp:lastModifiedBy>Кононенко</cp:lastModifiedBy>
  <cp:revision>7</cp:revision>
  <dcterms:created xsi:type="dcterms:W3CDTF">2014-02-11T16:31:08Z</dcterms:created>
  <dcterms:modified xsi:type="dcterms:W3CDTF">2014-02-11T17:48:25Z</dcterms:modified>
</cp:coreProperties>
</file>