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80" r:id="rId6"/>
    <p:sldId id="265" r:id="rId7"/>
    <p:sldId id="268" r:id="rId8"/>
    <p:sldId id="271" r:id="rId9"/>
    <p:sldId id="279" r:id="rId10"/>
    <p:sldId id="278" r:id="rId11"/>
    <p:sldId id="261" r:id="rId12"/>
    <p:sldId id="266" r:id="rId13"/>
    <p:sldId id="264" r:id="rId14"/>
    <p:sldId id="263" r:id="rId15"/>
    <p:sldId id="260" r:id="rId16"/>
    <p:sldId id="272" r:id="rId17"/>
    <p:sldId id="273" r:id="rId18"/>
    <p:sldId id="276" r:id="rId19"/>
    <p:sldId id="270" r:id="rId20"/>
    <p:sldId id="267" r:id="rId21"/>
    <p:sldId id="281" r:id="rId22"/>
    <p:sldId id="275" r:id="rId23"/>
    <p:sldId id="277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35" d="100"/>
          <a:sy n="35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>Головоломки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3886200"/>
            <a:ext cx="3195630" cy="1991072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Виконав</a:t>
            </a:r>
            <a:r>
              <a:rPr lang="uk-UA" dirty="0" smtClean="0"/>
              <a:t>: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Червоні кулі однакового розміру.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844824"/>
            <a:ext cx="5034069" cy="38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072074"/>
            <a:ext cx="7472354" cy="1150927"/>
          </a:xfrm>
        </p:spPr>
        <p:txBody>
          <a:bodyPr/>
          <a:lstStyle/>
          <a:p>
            <a:r>
              <a:rPr lang="uk-UA" dirty="0" smtClean="0"/>
              <a:t>Що ти бачиш круги чи спіраль?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91" t="2204" r="2191" b="3306"/>
          <a:stretch>
            <a:fillRect/>
          </a:stretch>
        </p:blipFill>
        <p:spPr bwMode="auto">
          <a:xfrm>
            <a:off x="2249587" y="463605"/>
            <a:ext cx="4644895" cy="45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Обман зору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3141" t="4871" r="12515"/>
          <a:stretch>
            <a:fillRect/>
          </a:stretch>
        </p:blipFill>
        <p:spPr bwMode="auto">
          <a:xfrm>
            <a:off x="214282" y="2143116"/>
            <a:ext cx="4474020" cy="36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97" y="2214554"/>
            <a:ext cx="35340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911" y="5877272"/>
            <a:ext cx="8686800" cy="50798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Дивлячись на кожне коло окремо, воно не рухається.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836712"/>
            <a:ext cx="6148135" cy="460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3143248"/>
            <a:ext cx="2562212" cy="2936877"/>
          </a:xfrm>
        </p:spPr>
        <p:txBody>
          <a:bodyPr/>
          <a:lstStyle/>
          <a:p>
            <a:r>
              <a:rPr lang="uk-UA" dirty="0" smtClean="0"/>
              <a:t>Знову все крутиться?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571499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15008" cy="394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38588" y="1347768"/>
            <a:ext cx="57531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35792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4203576" cy="1675656"/>
          </a:xfrm>
        </p:spPr>
        <p:txBody>
          <a:bodyPr/>
          <a:lstStyle/>
          <a:p>
            <a:r>
              <a:rPr lang="ru-RU" dirty="0" err="1" smtClean="0"/>
              <a:t>Рухливі</a:t>
            </a:r>
            <a:r>
              <a:rPr lang="ru-RU" dirty="0" smtClean="0"/>
              <a:t> картинки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257675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80" t="1695" r="1680" b="1695"/>
          <a:stretch>
            <a:fillRect/>
          </a:stretch>
        </p:blipFill>
        <p:spPr bwMode="auto">
          <a:xfrm>
            <a:off x="4572000" y="76818"/>
            <a:ext cx="4495207" cy="44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562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83606"/>
            <a:ext cx="4643438" cy="46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841"/>
            <a:ext cx="4429124" cy="44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286388"/>
            <a:ext cx="7991500" cy="793737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Спробуй підрахувати кількість чорних точок.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164" t="2766" r="2885" b="10140"/>
          <a:stretch>
            <a:fillRect/>
          </a:stretch>
        </p:blipFill>
        <p:spPr bwMode="auto">
          <a:xfrm>
            <a:off x="4788024" y="361180"/>
            <a:ext cx="4244247" cy="45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61180"/>
            <a:ext cx="4511994" cy="45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y_a1c64a1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76344"/>
            <a:ext cx="7180649" cy="4517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941168"/>
            <a:ext cx="4195762" cy="785818"/>
          </a:xfrm>
        </p:spPr>
        <p:txBody>
          <a:bodyPr/>
          <a:lstStyle/>
          <a:p>
            <a:r>
              <a:rPr lang="uk-UA" dirty="0" smtClean="0"/>
              <a:t>Як лежать кільця?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05" y="3789040"/>
            <a:ext cx="4514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988" y="0"/>
            <a:ext cx="60950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02210"/>
            <a:ext cx="3384376" cy="3795142"/>
          </a:xfrm>
        </p:spPr>
        <p:txBody>
          <a:bodyPr/>
          <a:lstStyle/>
          <a:p>
            <a:r>
              <a:rPr lang="ru-RU" dirty="0" err="1"/>
              <a:t>Дивіться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час на куб в кутку і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побачите</a:t>
            </a:r>
            <a:r>
              <a:rPr lang="ru-RU" dirty="0"/>
              <a:t>, як </a:t>
            </a:r>
            <a:r>
              <a:rPr lang="ru-RU" dirty="0" err="1"/>
              <a:t>він</a:t>
            </a:r>
            <a:r>
              <a:rPr lang="ru-RU" dirty="0"/>
              <a:t> став "</a:t>
            </a:r>
            <a:r>
              <a:rPr lang="ru-RU" dirty="0" err="1"/>
              <a:t>діркой</a:t>
            </a:r>
            <a:r>
              <a:rPr lang="ru-RU" dirty="0"/>
              <a:t>" в великому </a:t>
            </a:r>
            <a:r>
              <a:rPr lang="ru-RU" dirty="0" err="1"/>
              <a:t>кубі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32656"/>
            <a:ext cx="4392488" cy="493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25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891" y="1310681"/>
            <a:ext cx="3392623" cy="2016224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Неймовірно</a:t>
            </a:r>
            <a:endParaRPr lang="ru-RU" sz="4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3571868" cy="31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353887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3429000"/>
            <a:ext cx="3571900" cy="329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068960"/>
            <a:ext cx="471601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200800" cy="324036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Дякую за увагу =)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42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64291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071834" cy="4929222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err="1" smtClean="0"/>
              <a:t>Потр</a:t>
            </a:r>
            <a:r>
              <a:rPr lang="uk-UA" sz="3600" dirty="0" smtClean="0"/>
              <a:t>і</a:t>
            </a:r>
            <a:r>
              <a:rPr lang="ru-RU" sz="3600" dirty="0" err="1" smtClean="0"/>
              <a:t>бно</a:t>
            </a:r>
            <a:r>
              <a:rPr lang="ru-RU" sz="3600" dirty="0" smtClean="0"/>
              <a:t> </a:t>
            </a:r>
            <a:r>
              <a:rPr lang="ru-RU" sz="3600" dirty="0" err="1" smtClean="0"/>
              <a:t>знайти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   рівну п</a:t>
            </a:r>
            <a:r>
              <a:rPr lang="en-US" sz="3600" dirty="0" smtClean="0"/>
              <a:t>”</a:t>
            </a:r>
            <a:r>
              <a:rPr lang="uk-UA" sz="3600" dirty="0" err="1" smtClean="0"/>
              <a:t>ятикутну</a:t>
            </a:r>
            <a:r>
              <a:rPr lang="uk-UA" sz="3600" dirty="0" smtClean="0"/>
              <a:t> </a:t>
            </a:r>
          </a:p>
          <a:p>
            <a:pPr>
              <a:buNone/>
            </a:pPr>
            <a:r>
              <a:rPr lang="uk-UA" sz="3600" dirty="0" smtClean="0"/>
              <a:t>   зірку?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9384" y="5646433"/>
            <a:ext cx="6286544" cy="1143008"/>
          </a:xfrm>
        </p:spPr>
        <p:txBody>
          <a:bodyPr/>
          <a:lstStyle/>
          <a:p>
            <a:r>
              <a:rPr lang="uk-UA" dirty="0" smtClean="0"/>
              <a:t>Знайди обличчя чоловіка.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620687"/>
            <a:ext cx="6858016" cy="471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021288"/>
            <a:ext cx="4574312" cy="836712"/>
          </a:xfrm>
        </p:spPr>
        <p:txBody>
          <a:bodyPr/>
          <a:lstStyle/>
          <a:p>
            <a:r>
              <a:rPr lang="uk-UA" dirty="0" smtClean="0"/>
              <a:t>Знайдіть дельфіна.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04664"/>
            <a:ext cx="720080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5929307"/>
            <a:ext cx="4848260" cy="92869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Де знаходиться ведмідь?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04664"/>
            <a:ext cx="7572396" cy="53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929199"/>
            <a:ext cx="8929750" cy="192880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фотографія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uk-UA" dirty="0" smtClean="0"/>
              <a:t>з</a:t>
            </a:r>
            <a:r>
              <a:rPr lang="en-US" dirty="0" smtClean="0"/>
              <a:t>”</a:t>
            </a:r>
            <a:r>
              <a:rPr lang="ru-RU" dirty="0" err="1" smtClean="0"/>
              <a:t>явилася</a:t>
            </a:r>
            <a:r>
              <a:rPr lang="ru-RU" dirty="0" smtClean="0"/>
              <a:t> в </a:t>
            </a:r>
            <a:r>
              <a:rPr lang="ru-RU" dirty="0" err="1" smtClean="0"/>
              <a:t>журналі</a:t>
            </a:r>
            <a:r>
              <a:rPr lang="ru-RU" dirty="0" smtClean="0"/>
              <a:t> "</a:t>
            </a:r>
            <a:r>
              <a:rPr lang="ru-RU" dirty="0" err="1" smtClean="0"/>
              <a:t>National</a:t>
            </a:r>
            <a:r>
              <a:rPr lang="ru-RU" dirty="0" smtClean="0"/>
              <a:t> </a:t>
            </a:r>
            <a:r>
              <a:rPr lang="ru-RU" dirty="0" err="1" smtClean="0"/>
              <a:t>Geographic</a:t>
            </a:r>
            <a:r>
              <a:rPr lang="ru-RU" dirty="0" smtClean="0"/>
              <a:t> </a:t>
            </a:r>
            <a:r>
              <a:rPr lang="ru-RU" dirty="0" err="1" smtClean="0"/>
              <a:t>World</a:t>
            </a:r>
            <a:r>
              <a:rPr lang="ru-RU" dirty="0" smtClean="0"/>
              <a:t>" </a:t>
            </a:r>
            <a:r>
              <a:rPr lang="ru-RU" dirty="0" err="1" smtClean="0"/>
              <a:t>в</a:t>
            </a:r>
            <a:r>
              <a:rPr lang="ru-RU" dirty="0" smtClean="0"/>
              <a:t> 1997р.Фотограф "не </a:t>
            </a:r>
            <a:r>
              <a:rPr lang="ru-RU" dirty="0" err="1" smtClean="0"/>
              <a:t>пам</a:t>
            </a:r>
            <a:r>
              <a:rPr lang="en-US" dirty="0" smtClean="0"/>
              <a:t>”</a:t>
            </a:r>
            <a:r>
              <a:rPr lang="ru-RU" dirty="0" err="1" smtClean="0"/>
              <a:t>ятає</a:t>
            </a:r>
            <a:r>
              <a:rPr lang="ru-RU" dirty="0" smtClean="0"/>
              <a:t>, яка голова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тілу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5534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572141"/>
            <a:ext cx="7991500" cy="857256"/>
          </a:xfrm>
        </p:spPr>
        <p:txBody>
          <a:bodyPr>
            <a:normAutofit/>
          </a:bodyPr>
          <a:lstStyle/>
          <a:p>
            <a:r>
              <a:rPr lang="uk-UA" dirty="0" smtClean="0"/>
              <a:t>Де чия голова?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271588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Безымянный.png"/>
          <p:cNvPicPr>
            <a:picLocks noChangeAspect="1" noChangeArrowheads="1"/>
          </p:cNvPicPr>
          <p:nvPr/>
        </p:nvPicPr>
        <p:blipFill>
          <a:blip r:embed="rId2"/>
          <a:srcRect l="8504" t="6299" r="16535" b="19528"/>
          <a:stretch>
            <a:fillRect/>
          </a:stretch>
        </p:blipFill>
        <p:spPr bwMode="auto">
          <a:xfrm>
            <a:off x="987912" y="836712"/>
            <a:ext cx="7344117" cy="54503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124</Words>
  <Application>Microsoft Office PowerPoint</Application>
  <PresentationFormat>Экран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Головоломки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Червоні кулі однакового розміру.</vt:lpstr>
      <vt:lpstr>Презентация PowerPoint</vt:lpstr>
      <vt:lpstr>Обман зору</vt:lpstr>
      <vt:lpstr>Презентация PowerPoint</vt:lpstr>
      <vt:lpstr>Презентация PowerPoint</vt:lpstr>
      <vt:lpstr>Презентация PowerPoint</vt:lpstr>
      <vt:lpstr>Рухливі картинки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Неймовірно</vt:lpstr>
      <vt:lpstr>Презентация PowerPoint</vt:lpstr>
      <vt:lpstr>Дякую за увагу =)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Olya</cp:lastModifiedBy>
  <cp:revision>28</cp:revision>
  <dcterms:modified xsi:type="dcterms:W3CDTF">2014-06-06T22:05:29Z</dcterms:modified>
</cp:coreProperties>
</file>