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6262B-AD0A-4C2E-88C8-D4CBD9408CCF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83349-27BA-4C2E-9D0F-21A97E1CA13E}">
      <dgm:prSet phldrT="[Текст]" custT="1"/>
      <dgm:spPr/>
      <dgm:t>
        <a:bodyPr/>
        <a:lstStyle/>
        <a:p>
          <a:endParaRPr lang="ru-RU" sz="1600" b="0" u="none" dirty="0"/>
        </a:p>
      </dgm:t>
    </dgm:pt>
    <dgm:pt modelId="{EBF7CF3A-E63E-439D-9C22-1D9A077C2E37}" type="parTrans" cxnId="{0A317825-2846-4350-ADF3-D317947104B7}">
      <dgm:prSet/>
      <dgm:spPr/>
      <dgm:t>
        <a:bodyPr/>
        <a:lstStyle/>
        <a:p>
          <a:endParaRPr lang="ru-RU" sz="1600" b="0" u="none"/>
        </a:p>
      </dgm:t>
    </dgm:pt>
    <dgm:pt modelId="{9A192717-5930-448D-9E13-823DB1A20375}" type="sibTrans" cxnId="{0A317825-2846-4350-ADF3-D317947104B7}">
      <dgm:prSet/>
      <dgm:spPr/>
      <dgm:t>
        <a:bodyPr/>
        <a:lstStyle/>
        <a:p>
          <a:endParaRPr lang="ru-RU" sz="1600" b="0" u="none"/>
        </a:p>
      </dgm:t>
    </dgm:pt>
    <dgm:pt modelId="{29DD5222-7228-42DA-8186-AEF38CD0748F}">
      <dgm:prSet phldrT="[Текст]" custT="1"/>
      <dgm:spPr/>
      <dgm:t>
        <a:bodyPr/>
        <a:lstStyle/>
        <a:p>
          <a:r>
            <a:rPr lang="pl-PL" sz="1600" b="0" u="none" dirty="0" smtClean="0"/>
            <a:t>Kraków – miasto  na prawach powiatu w południowej Polsce, drugie w kraju pod względem liczby mieszkańców</a:t>
          </a:r>
          <a:endParaRPr lang="ru-RU" sz="1600" b="0" u="none" dirty="0"/>
        </a:p>
      </dgm:t>
    </dgm:pt>
    <dgm:pt modelId="{54B66964-68E9-44BB-8BC3-EDC316523B3F}" type="parTrans" cxnId="{ED7DACDD-9C1C-4F68-844A-FDF1CC3763D0}">
      <dgm:prSet/>
      <dgm:spPr/>
      <dgm:t>
        <a:bodyPr/>
        <a:lstStyle/>
        <a:p>
          <a:endParaRPr lang="ru-RU" sz="1600" b="0" u="none"/>
        </a:p>
      </dgm:t>
    </dgm:pt>
    <dgm:pt modelId="{BE3AF2DF-057A-4A08-BC23-437783276C24}" type="sibTrans" cxnId="{ED7DACDD-9C1C-4F68-844A-FDF1CC3763D0}">
      <dgm:prSet/>
      <dgm:spPr/>
      <dgm:t>
        <a:bodyPr/>
        <a:lstStyle/>
        <a:p>
          <a:endParaRPr lang="ru-RU" sz="1600" b="0" u="none"/>
        </a:p>
      </dgm:t>
    </dgm:pt>
    <dgm:pt modelId="{49E3DDB3-7B21-4C5A-B20B-B1EFBEF0BCEE}">
      <dgm:prSet phldrT="[Текст]" custT="1"/>
      <dgm:spPr/>
      <dgm:t>
        <a:bodyPr/>
        <a:lstStyle/>
        <a:p>
          <a:endParaRPr lang="ru-RU" sz="1600" b="0" u="none" dirty="0"/>
        </a:p>
      </dgm:t>
    </dgm:pt>
    <dgm:pt modelId="{4AFAA80B-F5E0-4A80-BFA5-ADFEB44AB67C}" type="parTrans" cxnId="{6B4BAAF7-04AD-4FFB-9315-E11393D2DFE0}">
      <dgm:prSet/>
      <dgm:spPr/>
      <dgm:t>
        <a:bodyPr/>
        <a:lstStyle/>
        <a:p>
          <a:endParaRPr lang="ru-RU" sz="1600" b="0" u="none"/>
        </a:p>
      </dgm:t>
    </dgm:pt>
    <dgm:pt modelId="{E5AA83FE-A91A-4D52-B6BB-1009BEDCBCE0}" type="sibTrans" cxnId="{6B4BAAF7-04AD-4FFB-9315-E11393D2DFE0}">
      <dgm:prSet/>
      <dgm:spPr/>
      <dgm:t>
        <a:bodyPr/>
        <a:lstStyle/>
        <a:p>
          <a:endParaRPr lang="ru-RU" sz="1600" b="0" u="none"/>
        </a:p>
      </dgm:t>
    </dgm:pt>
    <dgm:pt modelId="{9837A0B3-D1A3-41E5-9DBC-80BAF5B630E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0" u="none" dirty="0" smtClean="0"/>
            <a:t>W przeszłości miasto należało do Ligi Hanzeatyckiej. </a:t>
          </a:r>
        </a:p>
      </dgm:t>
    </dgm:pt>
    <dgm:pt modelId="{CAC32C50-7EAD-45F2-8656-CDC6F59DD98B}" type="parTrans" cxnId="{66E803F0-6CF5-484B-BD5D-653E04B8B923}">
      <dgm:prSet/>
      <dgm:spPr/>
      <dgm:t>
        <a:bodyPr/>
        <a:lstStyle/>
        <a:p>
          <a:endParaRPr lang="ru-RU" sz="1600" b="0" u="none"/>
        </a:p>
      </dgm:t>
    </dgm:pt>
    <dgm:pt modelId="{1924D5AA-12EE-417E-B0FC-86B7E3B5B0F6}" type="sibTrans" cxnId="{66E803F0-6CF5-484B-BD5D-653E04B8B923}">
      <dgm:prSet/>
      <dgm:spPr/>
      <dgm:t>
        <a:bodyPr/>
        <a:lstStyle/>
        <a:p>
          <a:endParaRPr lang="ru-RU" sz="1600" b="0" u="none"/>
        </a:p>
      </dgm:t>
    </dgm:pt>
    <dgm:pt modelId="{D20FAC7D-791A-4242-8102-8323FB5F8998}">
      <dgm:prSet phldrT="[Текст]" custT="1"/>
      <dgm:spPr/>
      <dgm:t>
        <a:bodyPr/>
        <a:lstStyle/>
        <a:p>
          <a:endParaRPr lang="ru-RU" sz="1600" b="0" u="none" dirty="0"/>
        </a:p>
      </dgm:t>
    </dgm:pt>
    <dgm:pt modelId="{BE6AFDFB-D4D5-47E3-810B-30A4AC0A6894}" type="parTrans" cxnId="{BD899864-E830-4EB6-80C5-818E5D1CD09D}">
      <dgm:prSet/>
      <dgm:spPr/>
      <dgm:t>
        <a:bodyPr/>
        <a:lstStyle/>
        <a:p>
          <a:endParaRPr lang="ru-RU" sz="1600" b="0" u="none"/>
        </a:p>
      </dgm:t>
    </dgm:pt>
    <dgm:pt modelId="{AEAEB13C-67C5-43D5-AD3F-825836D349A5}" type="sibTrans" cxnId="{BD899864-E830-4EB6-80C5-818E5D1CD09D}">
      <dgm:prSet/>
      <dgm:spPr/>
      <dgm:t>
        <a:bodyPr/>
        <a:lstStyle/>
        <a:p>
          <a:endParaRPr lang="ru-RU" sz="1600" b="0" u="none"/>
        </a:p>
      </dgm:t>
    </dgm:pt>
    <dgm:pt modelId="{D9B6B412-F4BB-4CB0-BFAC-850F997D0FB6}">
      <dgm:prSet phldrT="[Текст]" custT="1"/>
      <dgm:spPr/>
      <dgm:t>
        <a:bodyPr/>
        <a:lstStyle/>
        <a:p>
          <a:r>
            <a:rPr lang="pl-PL" sz="1600" b="0" u="none" dirty="0" smtClean="0"/>
            <a:t>Jest jednym z najstarszych miast Polski z wieloma wartościowymi obiektami architektonicznymi.</a:t>
          </a:r>
        </a:p>
        <a:p>
          <a:endParaRPr lang="ru-RU" sz="1600" b="0" u="none" dirty="0" smtClean="0"/>
        </a:p>
        <a:p>
          <a:endParaRPr lang="ru-RU" sz="1600" b="0" u="none" dirty="0"/>
        </a:p>
      </dgm:t>
    </dgm:pt>
    <dgm:pt modelId="{2CE2969C-CCD2-4114-8CB9-7EDD68DD3FFC}" type="parTrans" cxnId="{7A21F888-1D38-4DC6-8B0C-1657EB8CB969}">
      <dgm:prSet/>
      <dgm:spPr/>
      <dgm:t>
        <a:bodyPr/>
        <a:lstStyle/>
        <a:p>
          <a:endParaRPr lang="ru-RU" sz="1600" b="0" u="none"/>
        </a:p>
      </dgm:t>
    </dgm:pt>
    <dgm:pt modelId="{DE5FA12F-67D2-447C-8384-31DBFB6AB78D}" type="sibTrans" cxnId="{7A21F888-1D38-4DC6-8B0C-1657EB8CB969}">
      <dgm:prSet/>
      <dgm:spPr/>
      <dgm:t>
        <a:bodyPr/>
        <a:lstStyle/>
        <a:p>
          <a:endParaRPr lang="ru-RU" sz="1600" b="0" u="none"/>
        </a:p>
      </dgm:t>
    </dgm:pt>
    <dgm:pt modelId="{DEAC9732-F433-4741-93D1-93157BE294D1}">
      <dgm:prSet custT="1"/>
      <dgm:spPr/>
      <dgm:t>
        <a:bodyPr/>
        <a:lstStyle/>
        <a:p>
          <a:endParaRPr lang="ru-RU" sz="1600" b="0" u="none"/>
        </a:p>
      </dgm:t>
    </dgm:pt>
    <dgm:pt modelId="{CE6A8BA4-FF03-479E-A0C5-3C553B94561D}" type="parTrans" cxnId="{1BFBD77C-AD09-482B-823A-DE128197948A}">
      <dgm:prSet/>
      <dgm:spPr/>
      <dgm:t>
        <a:bodyPr/>
        <a:lstStyle/>
        <a:p>
          <a:endParaRPr lang="ru-RU" sz="1600" b="0" u="none"/>
        </a:p>
      </dgm:t>
    </dgm:pt>
    <dgm:pt modelId="{B1960A71-237F-4472-B283-F2F672A0A4FC}" type="sibTrans" cxnId="{1BFBD77C-AD09-482B-823A-DE128197948A}">
      <dgm:prSet/>
      <dgm:spPr/>
      <dgm:t>
        <a:bodyPr/>
        <a:lstStyle/>
        <a:p>
          <a:endParaRPr lang="ru-RU" sz="1600" b="0" u="none"/>
        </a:p>
      </dgm:t>
    </dgm:pt>
    <dgm:pt modelId="{B34F4E63-6D4E-46EC-8280-93A1CDE2D1D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0" u="none" dirty="0" smtClean="0"/>
            <a:t>W zapisach historycznych jest uznawany za główne miasto historycznej Małopolski. Do historycznej funkcji Krakowa odnosi się jego pełna nazwa – Stołeczne Królewskie Miasto Kraków.</a:t>
          </a:r>
          <a:endParaRPr lang="ru-RU" sz="1600" b="0" u="none" dirty="0" smtClean="0"/>
        </a:p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0" u="none" dirty="0"/>
        </a:p>
      </dgm:t>
    </dgm:pt>
    <dgm:pt modelId="{F720FBE2-0296-40BC-9353-BA5C61D757C7}" type="parTrans" cxnId="{7C319CDF-39C3-40DB-8253-771602E73513}">
      <dgm:prSet/>
      <dgm:spPr/>
      <dgm:t>
        <a:bodyPr/>
        <a:lstStyle/>
        <a:p>
          <a:endParaRPr lang="ru-RU" sz="1600" b="0" u="none"/>
        </a:p>
      </dgm:t>
    </dgm:pt>
    <dgm:pt modelId="{C8BD75C7-8890-4740-B167-C3965D750432}" type="sibTrans" cxnId="{7C319CDF-39C3-40DB-8253-771602E73513}">
      <dgm:prSet/>
      <dgm:spPr/>
      <dgm:t>
        <a:bodyPr/>
        <a:lstStyle/>
        <a:p>
          <a:endParaRPr lang="ru-RU" sz="1600" b="0" u="none"/>
        </a:p>
      </dgm:t>
    </dgm:pt>
    <dgm:pt modelId="{53572B77-C749-4D78-BDD2-B0BEBA187E79}">
      <dgm:prSet phldrT="[Текст]" custT="1"/>
      <dgm:spPr/>
      <dgm:t>
        <a:bodyPr/>
        <a:lstStyle/>
        <a:p>
          <a:endParaRPr lang="ru-RU" sz="1600" b="0" u="none" dirty="0"/>
        </a:p>
      </dgm:t>
    </dgm:pt>
    <dgm:pt modelId="{34F9D9F5-32FD-4B45-AA4E-16BEC0F84F27}" type="parTrans" cxnId="{48AF6E76-388F-4B0B-B27D-8329AD014055}">
      <dgm:prSet/>
      <dgm:spPr/>
      <dgm:t>
        <a:bodyPr/>
        <a:lstStyle/>
        <a:p>
          <a:endParaRPr lang="ru-RU"/>
        </a:p>
      </dgm:t>
    </dgm:pt>
    <dgm:pt modelId="{38FD9241-28E7-4006-8ABA-D5483DF0404D}" type="sibTrans" cxnId="{48AF6E76-388F-4B0B-B27D-8329AD014055}">
      <dgm:prSet/>
      <dgm:spPr/>
      <dgm:t>
        <a:bodyPr/>
        <a:lstStyle/>
        <a:p>
          <a:endParaRPr lang="ru-RU"/>
        </a:p>
      </dgm:t>
    </dgm:pt>
    <dgm:pt modelId="{53F824D3-A67D-4B31-8C20-E715BECD0F43}">
      <dgm:prSet phldrT="[Текст]" custT="1"/>
      <dgm:spPr/>
      <dgm:t>
        <a:bodyPr/>
        <a:lstStyle/>
        <a:p>
          <a:endParaRPr lang="ru-RU" sz="1600" b="0" u="none" dirty="0"/>
        </a:p>
      </dgm:t>
    </dgm:pt>
    <dgm:pt modelId="{3B350850-7990-4113-8F61-E66A4E653A5C}" type="parTrans" cxnId="{2D78E680-3931-469F-9525-252F24E1DB8E}">
      <dgm:prSet/>
      <dgm:spPr/>
      <dgm:t>
        <a:bodyPr/>
        <a:lstStyle/>
        <a:p>
          <a:endParaRPr lang="ru-RU"/>
        </a:p>
      </dgm:t>
    </dgm:pt>
    <dgm:pt modelId="{26EC203C-8531-46B4-A4D9-91898565C4C3}" type="sibTrans" cxnId="{2D78E680-3931-469F-9525-252F24E1DB8E}">
      <dgm:prSet/>
      <dgm:spPr/>
      <dgm:t>
        <a:bodyPr/>
        <a:lstStyle/>
        <a:p>
          <a:endParaRPr lang="ru-RU"/>
        </a:p>
      </dgm:t>
    </dgm:pt>
    <dgm:pt modelId="{550BB840-ABF3-4C6F-8EC8-D19F6E4E96D2}">
      <dgm:prSet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0" u="none" dirty="0"/>
        </a:p>
      </dgm:t>
    </dgm:pt>
    <dgm:pt modelId="{CB733232-5845-40AF-ADFC-B88AE4006AAD}" type="parTrans" cxnId="{9ED344C8-7C6F-4900-8428-92E0D42AE5F6}">
      <dgm:prSet/>
      <dgm:spPr/>
      <dgm:t>
        <a:bodyPr/>
        <a:lstStyle/>
        <a:p>
          <a:endParaRPr lang="ru-RU"/>
        </a:p>
      </dgm:t>
    </dgm:pt>
    <dgm:pt modelId="{A29CC3BC-E11D-4B80-90CD-FB1DCF730DAD}" type="sibTrans" cxnId="{9ED344C8-7C6F-4900-8428-92E0D42AE5F6}">
      <dgm:prSet/>
      <dgm:spPr/>
      <dgm:t>
        <a:bodyPr/>
        <a:lstStyle/>
        <a:p>
          <a:endParaRPr lang="ru-RU"/>
        </a:p>
      </dgm:t>
    </dgm:pt>
    <dgm:pt modelId="{CB67B686-EC50-4DCE-B700-A09397228FD5}" type="pres">
      <dgm:prSet presAssocID="{0726262B-AD0A-4C2E-88C8-D4CBD9408CCF}" presName="linearFlow" presStyleCnt="0">
        <dgm:presLayoutVars>
          <dgm:dir/>
          <dgm:animLvl val="lvl"/>
          <dgm:resizeHandles val="exact"/>
        </dgm:presLayoutVars>
      </dgm:prSet>
      <dgm:spPr/>
    </dgm:pt>
    <dgm:pt modelId="{ACF26012-2F3D-4930-B835-94A1B084E052}" type="pres">
      <dgm:prSet presAssocID="{EAB83349-27BA-4C2E-9D0F-21A97E1CA13E}" presName="composite" presStyleCnt="0"/>
      <dgm:spPr/>
    </dgm:pt>
    <dgm:pt modelId="{D847712E-8CD9-4AB7-A84D-0D97A2D605BE}" type="pres">
      <dgm:prSet presAssocID="{EAB83349-27BA-4C2E-9D0F-21A97E1CA1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B2EA8-9004-4260-BE92-E95B380EBCFF}" type="pres">
      <dgm:prSet presAssocID="{EAB83349-27BA-4C2E-9D0F-21A97E1CA1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DCE10-1FB1-4D8D-B82D-712FE754A749}" type="pres">
      <dgm:prSet presAssocID="{9A192717-5930-448D-9E13-823DB1A20375}" presName="sp" presStyleCnt="0"/>
      <dgm:spPr/>
    </dgm:pt>
    <dgm:pt modelId="{30CDF56C-B089-4353-816D-D80B3B9254B2}" type="pres">
      <dgm:prSet presAssocID="{DEAC9732-F433-4741-93D1-93157BE294D1}" presName="composite" presStyleCnt="0"/>
      <dgm:spPr/>
    </dgm:pt>
    <dgm:pt modelId="{9AE4A859-3218-461B-9E24-F4B2AF6046F3}" type="pres">
      <dgm:prSet presAssocID="{DEAC9732-F433-4741-93D1-93157BE294D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1399915-CE17-4418-8BF9-DBB3804A7B44}" type="pres">
      <dgm:prSet presAssocID="{DEAC9732-F433-4741-93D1-93157BE294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7DC73-6710-455A-91B0-B3F74A4B75AF}" type="pres">
      <dgm:prSet presAssocID="{B1960A71-237F-4472-B283-F2F672A0A4FC}" presName="sp" presStyleCnt="0"/>
      <dgm:spPr/>
    </dgm:pt>
    <dgm:pt modelId="{72EE3876-395C-4DEE-9952-C27C72C0BA83}" type="pres">
      <dgm:prSet presAssocID="{49E3DDB3-7B21-4C5A-B20B-B1EFBEF0BCEE}" presName="composite" presStyleCnt="0"/>
      <dgm:spPr/>
    </dgm:pt>
    <dgm:pt modelId="{63265024-55DB-413F-BFA9-BD4FEF16B40E}" type="pres">
      <dgm:prSet presAssocID="{49E3DDB3-7B21-4C5A-B20B-B1EFBEF0BCE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47647-38EF-4DE7-BFBF-A3C7A42420A8}" type="pres">
      <dgm:prSet presAssocID="{49E3DDB3-7B21-4C5A-B20B-B1EFBEF0BCE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42610-A3BB-485E-8632-CB8E2BF6F7D5}" type="pres">
      <dgm:prSet presAssocID="{E5AA83FE-A91A-4D52-B6BB-1009BEDCBCE0}" presName="sp" presStyleCnt="0"/>
      <dgm:spPr/>
    </dgm:pt>
    <dgm:pt modelId="{4A4B525C-A0A0-41BA-A499-F52470ADDD54}" type="pres">
      <dgm:prSet presAssocID="{D20FAC7D-791A-4242-8102-8323FB5F8998}" presName="composite" presStyleCnt="0"/>
      <dgm:spPr/>
    </dgm:pt>
    <dgm:pt modelId="{FCE0DE18-CC92-4147-BD5F-6CD56F40203B}" type="pres">
      <dgm:prSet presAssocID="{D20FAC7D-791A-4242-8102-8323FB5F89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DBB5-07A1-4DA2-9A5C-CB59D541C6DE}" type="pres">
      <dgm:prSet presAssocID="{D20FAC7D-791A-4242-8102-8323FB5F89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EC70D-F368-4766-B103-84FC8E79BD40}" type="presOf" srcId="{B34F4E63-6D4E-46EC-8280-93A1CDE2D1D6}" destId="{31399915-CE17-4418-8BF9-DBB3804A7B44}" srcOrd="0" destOrd="1" presId="urn:microsoft.com/office/officeart/2005/8/layout/chevron2"/>
    <dgm:cxn modelId="{5E6459EA-9426-49A0-979B-B03156B8C91C}" type="presOf" srcId="{DEAC9732-F433-4741-93D1-93157BE294D1}" destId="{9AE4A859-3218-461B-9E24-F4B2AF6046F3}" srcOrd="0" destOrd="0" presId="urn:microsoft.com/office/officeart/2005/8/layout/chevron2"/>
    <dgm:cxn modelId="{BD5C8689-434B-44E9-A0AD-8432EDEB3DC9}" type="presOf" srcId="{D20FAC7D-791A-4242-8102-8323FB5F8998}" destId="{FCE0DE18-CC92-4147-BD5F-6CD56F40203B}" srcOrd="0" destOrd="0" presId="urn:microsoft.com/office/officeart/2005/8/layout/chevron2"/>
    <dgm:cxn modelId="{C0089B4D-31BB-4C21-BECA-7EEA537D6C4A}" type="presOf" srcId="{9837A0B3-D1A3-41E5-9DBC-80BAF5B630E5}" destId="{28147647-38EF-4DE7-BFBF-A3C7A42420A8}" srcOrd="0" destOrd="0" presId="urn:microsoft.com/office/officeart/2005/8/layout/chevron2"/>
    <dgm:cxn modelId="{9ED344C8-7C6F-4900-8428-92E0D42AE5F6}" srcId="{DEAC9732-F433-4741-93D1-93157BE294D1}" destId="{550BB840-ABF3-4C6F-8EC8-D19F6E4E96D2}" srcOrd="0" destOrd="0" parTransId="{CB733232-5845-40AF-ADFC-B88AE4006AAD}" sibTransId="{A29CC3BC-E11D-4B80-90CD-FB1DCF730DAD}"/>
    <dgm:cxn modelId="{607F8272-692D-4322-A398-1825DCD179A9}" type="presOf" srcId="{53F824D3-A67D-4B31-8C20-E715BECD0F43}" destId="{E00DDBB5-07A1-4DA2-9A5C-CB59D541C6DE}" srcOrd="0" destOrd="1" presId="urn:microsoft.com/office/officeart/2005/8/layout/chevron2"/>
    <dgm:cxn modelId="{39BDFAB0-FA42-4F23-A7BC-831AE1CD22D6}" type="presOf" srcId="{29DD5222-7228-42DA-8186-AEF38CD0748F}" destId="{AD7B2EA8-9004-4260-BE92-E95B380EBCFF}" srcOrd="0" destOrd="0" presId="urn:microsoft.com/office/officeart/2005/8/layout/chevron2"/>
    <dgm:cxn modelId="{2D78E680-3931-469F-9525-252F24E1DB8E}" srcId="{D20FAC7D-791A-4242-8102-8323FB5F8998}" destId="{53F824D3-A67D-4B31-8C20-E715BECD0F43}" srcOrd="1" destOrd="0" parTransId="{3B350850-7990-4113-8F61-E66A4E653A5C}" sibTransId="{26EC203C-8531-46B4-A4D9-91898565C4C3}"/>
    <dgm:cxn modelId="{6B4BAAF7-04AD-4FFB-9315-E11393D2DFE0}" srcId="{0726262B-AD0A-4C2E-88C8-D4CBD9408CCF}" destId="{49E3DDB3-7B21-4C5A-B20B-B1EFBEF0BCEE}" srcOrd="2" destOrd="0" parTransId="{4AFAA80B-F5E0-4A80-BFA5-ADFEB44AB67C}" sibTransId="{E5AA83FE-A91A-4D52-B6BB-1009BEDCBCE0}"/>
    <dgm:cxn modelId="{7C319CDF-39C3-40DB-8253-771602E73513}" srcId="{DEAC9732-F433-4741-93D1-93157BE294D1}" destId="{B34F4E63-6D4E-46EC-8280-93A1CDE2D1D6}" srcOrd="1" destOrd="0" parTransId="{F720FBE2-0296-40BC-9353-BA5C61D757C7}" sibTransId="{C8BD75C7-8890-4740-B167-C3965D750432}"/>
    <dgm:cxn modelId="{ED7DACDD-9C1C-4F68-844A-FDF1CC3763D0}" srcId="{EAB83349-27BA-4C2E-9D0F-21A97E1CA13E}" destId="{29DD5222-7228-42DA-8186-AEF38CD0748F}" srcOrd="0" destOrd="0" parTransId="{54B66964-68E9-44BB-8BC3-EDC316523B3F}" sibTransId="{BE3AF2DF-057A-4A08-BC23-437783276C24}"/>
    <dgm:cxn modelId="{78616CBC-EAB7-4C53-9010-49F12E557156}" type="presOf" srcId="{550BB840-ABF3-4C6F-8EC8-D19F6E4E96D2}" destId="{31399915-CE17-4418-8BF9-DBB3804A7B44}" srcOrd="0" destOrd="0" presId="urn:microsoft.com/office/officeart/2005/8/layout/chevron2"/>
    <dgm:cxn modelId="{7A21F888-1D38-4DC6-8B0C-1657EB8CB969}" srcId="{D20FAC7D-791A-4242-8102-8323FB5F8998}" destId="{D9B6B412-F4BB-4CB0-BFAC-850F997D0FB6}" srcOrd="2" destOrd="0" parTransId="{2CE2969C-CCD2-4114-8CB9-7EDD68DD3FFC}" sibTransId="{DE5FA12F-67D2-447C-8384-31DBFB6AB78D}"/>
    <dgm:cxn modelId="{BD899864-E830-4EB6-80C5-818E5D1CD09D}" srcId="{0726262B-AD0A-4C2E-88C8-D4CBD9408CCF}" destId="{D20FAC7D-791A-4242-8102-8323FB5F8998}" srcOrd="3" destOrd="0" parTransId="{BE6AFDFB-D4D5-47E3-810B-30A4AC0A6894}" sibTransId="{AEAEB13C-67C5-43D5-AD3F-825836D349A5}"/>
    <dgm:cxn modelId="{0A317825-2846-4350-ADF3-D317947104B7}" srcId="{0726262B-AD0A-4C2E-88C8-D4CBD9408CCF}" destId="{EAB83349-27BA-4C2E-9D0F-21A97E1CA13E}" srcOrd="0" destOrd="0" parTransId="{EBF7CF3A-E63E-439D-9C22-1D9A077C2E37}" sibTransId="{9A192717-5930-448D-9E13-823DB1A20375}"/>
    <dgm:cxn modelId="{66E803F0-6CF5-484B-BD5D-653E04B8B923}" srcId="{49E3DDB3-7B21-4C5A-B20B-B1EFBEF0BCEE}" destId="{9837A0B3-D1A3-41E5-9DBC-80BAF5B630E5}" srcOrd="0" destOrd="0" parTransId="{CAC32C50-7EAD-45F2-8656-CDC6F59DD98B}" sibTransId="{1924D5AA-12EE-417E-B0FC-86B7E3B5B0F6}"/>
    <dgm:cxn modelId="{F947E3A1-0B7F-40A1-8A87-A1FEE60BE3C1}" type="presOf" srcId="{0726262B-AD0A-4C2E-88C8-D4CBD9408CCF}" destId="{CB67B686-EC50-4DCE-B700-A09397228FD5}" srcOrd="0" destOrd="0" presId="urn:microsoft.com/office/officeart/2005/8/layout/chevron2"/>
    <dgm:cxn modelId="{48AF6E76-388F-4B0B-B27D-8329AD014055}" srcId="{D20FAC7D-791A-4242-8102-8323FB5F8998}" destId="{53572B77-C749-4D78-BDD2-B0BEBA187E79}" srcOrd="0" destOrd="0" parTransId="{34F9D9F5-32FD-4B45-AA4E-16BEC0F84F27}" sibTransId="{38FD9241-28E7-4006-8ABA-D5483DF0404D}"/>
    <dgm:cxn modelId="{57DA9B6D-8BE2-4F1B-BE3D-F274DBAFDE8E}" type="presOf" srcId="{EAB83349-27BA-4C2E-9D0F-21A97E1CA13E}" destId="{D847712E-8CD9-4AB7-A84D-0D97A2D605BE}" srcOrd="0" destOrd="0" presId="urn:microsoft.com/office/officeart/2005/8/layout/chevron2"/>
    <dgm:cxn modelId="{015CD62A-5030-43F9-8F51-8E8CA3B2CAFB}" type="presOf" srcId="{53572B77-C749-4D78-BDD2-B0BEBA187E79}" destId="{E00DDBB5-07A1-4DA2-9A5C-CB59D541C6DE}" srcOrd="0" destOrd="0" presId="urn:microsoft.com/office/officeart/2005/8/layout/chevron2"/>
    <dgm:cxn modelId="{94A57390-552F-4068-A5C8-1A32638CA24E}" type="presOf" srcId="{49E3DDB3-7B21-4C5A-B20B-B1EFBEF0BCEE}" destId="{63265024-55DB-413F-BFA9-BD4FEF16B40E}" srcOrd="0" destOrd="0" presId="urn:microsoft.com/office/officeart/2005/8/layout/chevron2"/>
    <dgm:cxn modelId="{9DC13AD1-2BA9-4446-B50F-FDF8B9532DC2}" type="presOf" srcId="{D9B6B412-F4BB-4CB0-BFAC-850F997D0FB6}" destId="{E00DDBB5-07A1-4DA2-9A5C-CB59D541C6DE}" srcOrd="0" destOrd="2" presId="urn:microsoft.com/office/officeart/2005/8/layout/chevron2"/>
    <dgm:cxn modelId="{1BFBD77C-AD09-482B-823A-DE128197948A}" srcId="{0726262B-AD0A-4C2E-88C8-D4CBD9408CCF}" destId="{DEAC9732-F433-4741-93D1-93157BE294D1}" srcOrd="1" destOrd="0" parTransId="{CE6A8BA4-FF03-479E-A0C5-3C553B94561D}" sibTransId="{B1960A71-237F-4472-B283-F2F672A0A4FC}"/>
    <dgm:cxn modelId="{03DF2253-2152-4C03-93FE-F5DC26F300AE}" type="presParOf" srcId="{CB67B686-EC50-4DCE-B700-A09397228FD5}" destId="{ACF26012-2F3D-4930-B835-94A1B084E052}" srcOrd="0" destOrd="0" presId="urn:microsoft.com/office/officeart/2005/8/layout/chevron2"/>
    <dgm:cxn modelId="{7C9C6DB0-A0FA-4A67-8106-712E837098C1}" type="presParOf" srcId="{ACF26012-2F3D-4930-B835-94A1B084E052}" destId="{D847712E-8CD9-4AB7-A84D-0D97A2D605BE}" srcOrd="0" destOrd="0" presId="urn:microsoft.com/office/officeart/2005/8/layout/chevron2"/>
    <dgm:cxn modelId="{B190F813-8594-47F3-9E43-67A72EBF351E}" type="presParOf" srcId="{ACF26012-2F3D-4930-B835-94A1B084E052}" destId="{AD7B2EA8-9004-4260-BE92-E95B380EBCFF}" srcOrd="1" destOrd="0" presId="urn:microsoft.com/office/officeart/2005/8/layout/chevron2"/>
    <dgm:cxn modelId="{7FDA0713-60E5-40ED-A993-EC0962ED143C}" type="presParOf" srcId="{CB67B686-EC50-4DCE-B700-A09397228FD5}" destId="{F77DCE10-1FB1-4D8D-B82D-712FE754A749}" srcOrd="1" destOrd="0" presId="urn:microsoft.com/office/officeart/2005/8/layout/chevron2"/>
    <dgm:cxn modelId="{5872993B-FBDC-4CE2-AEE3-45000842A33D}" type="presParOf" srcId="{CB67B686-EC50-4DCE-B700-A09397228FD5}" destId="{30CDF56C-B089-4353-816D-D80B3B9254B2}" srcOrd="2" destOrd="0" presId="urn:microsoft.com/office/officeart/2005/8/layout/chevron2"/>
    <dgm:cxn modelId="{18F1F0E0-CCA8-42ED-9BC1-F72A290BFC3A}" type="presParOf" srcId="{30CDF56C-B089-4353-816D-D80B3B9254B2}" destId="{9AE4A859-3218-461B-9E24-F4B2AF6046F3}" srcOrd="0" destOrd="0" presId="urn:microsoft.com/office/officeart/2005/8/layout/chevron2"/>
    <dgm:cxn modelId="{111BC09B-224B-4DD8-83D5-1B7DD0CF9537}" type="presParOf" srcId="{30CDF56C-B089-4353-816D-D80B3B9254B2}" destId="{31399915-CE17-4418-8BF9-DBB3804A7B44}" srcOrd="1" destOrd="0" presId="urn:microsoft.com/office/officeart/2005/8/layout/chevron2"/>
    <dgm:cxn modelId="{E50B0E9C-0E25-4D73-92AE-6EF89D953EB2}" type="presParOf" srcId="{CB67B686-EC50-4DCE-B700-A09397228FD5}" destId="{CA27DC73-6710-455A-91B0-B3F74A4B75AF}" srcOrd="3" destOrd="0" presId="urn:microsoft.com/office/officeart/2005/8/layout/chevron2"/>
    <dgm:cxn modelId="{7B11D39D-6C74-4543-93DA-F6C16E1718E3}" type="presParOf" srcId="{CB67B686-EC50-4DCE-B700-A09397228FD5}" destId="{72EE3876-395C-4DEE-9952-C27C72C0BA83}" srcOrd="4" destOrd="0" presId="urn:microsoft.com/office/officeart/2005/8/layout/chevron2"/>
    <dgm:cxn modelId="{7B7205FC-A399-4426-B31D-E9CAB6FF271F}" type="presParOf" srcId="{72EE3876-395C-4DEE-9952-C27C72C0BA83}" destId="{63265024-55DB-413F-BFA9-BD4FEF16B40E}" srcOrd="0" destOrd="0" presId="urn:microsoft.com/office/officeart/2005/8/layout/chevron2"/>
    <dgm:cxn modelId="{4186DA01-84E9-42F5-9E2D-0FDF13866B6A}" type="presParOf" srcId="{72EE3876-395C-4DEE-9952-C27C72C0BA83}" destId="{28147647-38EF-4DE7-BFBF-A3C7A42420A8}" srcOrd="1" destOrd="0" presId="urn:microsoft.com/office/officeart/2005/8/layout/chevron2"/>
    <dgm:cxn modelId="{2EBFFF4E-CED9-4ADA-A34A-67CC91010883}" type="presParOf" srcId="{CB67B686-EC50-4DCE-B700-A09397228FD5}" destId="{DEC42610-A3BB-485E-8632-CB8E2BF6F7D5}" srcOrd="5" destOrd="0" presId="urn:microsoft.com/office/officeart/2005/8/layout/chevron2"/>
    <dgm:cxn modelId="{E9B42187-DA22-46DE-B057-555190624FE0}" type="presParOf" srcId="{CB67B686-EC50-4DCE-B700-A09397228FD5}" destId="{4A4B525C-A0A0-41BA-A499-F52470ADDD54}" srcOrd="6" destOrd="0" presId="urn:microsoft.com/office/officeart/2005/8/layout/chevron2"/>
    <dgm:cxn modelId="{7050A412-6C9F-4686-8ED5-D8813F5A4436}" type="presParOf" srcId="{4A4B525C-A0A0-41BA-A499-F52470ADDD54}" destId="{FCE0DE18-CC92-4147-BD5F-6CD56F40203B}" srcOrd="0" destOrd="0" presId="urn:microsoft.com/office/officeart/2005/8/layout/chevron2"/>
    <dgm:cxn modelId="{46F2A4F1-B17E-4FA3-A68F-45146A442F16}" type="presParOf" srcId="{4A4B525C-A0A0-41BA-A499-F52470ADDD54}" destId="{E00DDBB5-07A1-4DA2-9A5C-CB59D541C6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C51C4-BFC4-47C0-8CBF-747EC6136D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796CE-9F05-4AD9-9E8B-203F60E8F33A}">
      <dgm:prSet/>
      <dgm:spPr/>
      <dgm:t>
        <a:bodyPr/>
        <a:lstStyle/>
        <a:p>
          <a:r>
            <a:rPr lang="pl-PL" dirty="0" smtClean="0"/>
            <a:t>Polskiej Akademii Umiejętności</a:t>
          </a:r>
          <a:endParaRPr lang="ru-RU" dirty="0"/>
        </a:p>
      </dgm:t>
    </dgm:pt>
    <dgm:pt modelId="{35A4F668-3514-432F-9BD0-720D9B9239B7}" type="parTrans" cxnId="{56D633CF-56EE-4FE8-B0F7-0C87ECE53F3F}">
      <dgm:prSet/>
      <dgm:spPr/>
      <dgm:t>
        <a:bodyPr/>
        <a:lstStyle/>
        <a:p>
          <a:endParaRPr lang="ru-RU"/>
        </a:p>
      </dgm:t>
    </dgm:pt>
    <dgm:pt modelId="{A29EA891-D564-40B1-B7E1-6A146B6FA8AA}" type="sibTrans" cxnId="{56D633CF-56EE-4FE8-B0F7-0C87ECE53F3F}">
      <dgm:prSet/>
      <dgm:spPr/>
      <dgm:t>
        <a:bodyPr/>
        <a:lstStyle/>
        <a:p>
          <a:endParaRPr lang="ru-RU"/>
        </a:p>
      </dgm:t>
    </dgm:pt>
    <dgm:pt modelId="{FCAF1B65-4611-428F-A372-AE22BF4D2A01}">
      <dgm:prSet/>
      <dgm:spPr/>
      <dgm:t>
        <a:bodyPr/>
        <a:lstStyle/>
        <a:p>
          <a:r>
            <a:rPr lang="pl-PL" dirty="0" smtClean="0"/>
            <a:t>Narodowego Centrum Nauki</a:t>
          </a:r>
          <a:endParaRPr lang="ru-RU" dirty="0"/>
        </a:p>
      </dgm:t>
    </dgm:pt>
    <dgm:pt modelId="{72B7DFB4-BAEF-4F3F-BE72-E9B0FD5D07C9}" type="parTrans" cxnId="{00DA523F-1EE9-4438-A4A1-6F18CB48262E}">
      <dgm:prSet/>
      <dgm:spPr/>
      <dgm:t>
        <a:bodyPr/>
        <a:lstStyle/>
        <a:p>
          <a:endParaRPr lang="ru-RU"/>
        </a:p>
      </dgm:t>
    </dgm:pt>
    <dgm:pt modelId="{47C2FBAE-4F2D-4CB3-8245-753EB215A8E0}" type="sibTrans" cxnId="{00DA523F-1EE9-4438-A4A1-6F18CB48262E}">
      <dgm:prSet/>
      <dgm:spPr/>
      <dgm:t>
        <a:bodyPr/>
        <a:lstStyle/>
        <a:p>
          <a:endParaRPr lang="ru-RU"/>
        </a:p>
      </dgm:t>
    </dgm:pt>
    <dgm:pt modelId="{43C91BAA-F80F-439C-8815-E4EFC0488F6D}">
      <dgm:prSet/>
      <dgm:spPr/>
      <dgm:t>
        <a:bodyPr/>
        <a:lstStyle/>
        <a:p>
          <a:r>
            <a:rPr lang="pl-PL" dirty="0" smtClean="0"/>
            <a:t>Europejskiego Towarzystwa Chirurgicznego</a:t>
          </a:r>
          <a:endParaRPr lang="ru-RU" dirty="0"/>
        </a:p>
      </dgm:t>
    </dgm:pt>
    <dgm:pt modelId="{CBF298FC-883B-4579-BC4E-74F970508C1D}" type="parTrans" cxnId="{C6115E10-1D9F-4DA1-879A-9F6A02946301}">
      <dgm:prSet/>
      <dgm:spPr/>
      <dgm:t>
        <a:bodyPr/>
        <a:lstStyle/>
        <a:p>
          <a:endParaRPr lang="ru-RU"/>
        </a:p>
      </dgm:t>
    </dgm:pt>
    <dgm:pt modelId="{6970280D-D154-45B4-9F40-B122A5794F22}" type="sibTrans" cxnId="{C6115E10-1D9F-4DA1-879A-9F6A02946301}">
      <dgm:prSet/>
      <dgm:spPr/>
      <dgm:t>
        <a:bodyPr/>
        <a:lstStyle/>
        <a:p>
          <a:endParaRPr lang="ru-RU"/>
        </a:p>
      </dgm:t>
    </dgm:pt>
    <dgm:pt modelId="{89E3E386-B90B-4F1E-8A84-F0F84B8E44CC}">
      <dgm:prSet/>
      <dgm:spPr/>
      <dgm:t>
        <a:bodyPr/>
        <a:lstStyle/>
        <a:p>
          <a:r>
            <a:rPr lang="ru-RU" smtClean="0"/>
            <a:t>Polskiego Towarzystwa Promieniowania</a:t>
          </a:r>
          <a:endParaRPr lang="ru-RU"/>
        </a:p>
      </dgm:t>
    </dgm:pt>
    <dgm:pt modelId="{889FA152-63A9-45CE-8D46-18EA0EF6E79D}" type="parTrans" cxnId="{442F64CF-7ACB-486E-9727-8C8142358848}">
      <dgm:prSet/>
      <dgm:spPr/>
      <dgm:t>
        <a:bodyPr/>
        <a:lstStyle/>
        <a:p>
          <a:endParaRPr lang="ru-RU"/>
        </a:p>
      </dgm:t>
    </dgm:pt>
    <dgm:pt modelId="{7805314E-A322-41D1-9FC2-54D18CA58032}" type="sibTrans" cxnId="{442F64CF-7ACB-486E-9727-8C8142358848}">
      <dgm:prSet/>
      <dgm:spPr/>
      <dgm:t>
        <a:bodyPr/>
        <a:lstStyle/>
        <a:p>
          <a:endParaRPr lang="ru-RU"/>
        </a:p>
      </dgm:t>
    </dgm:pt>
    <dgm:pt modelId="{12F6F747-F6C9-459A-B10E-A9274D6312F1}">
      <dgm:prSet/>
      <dgm:spPr/>
      <dgm:t>
        <a:bodyPr/>
        <a:lstStyle/>
        <a:p>
          <a:r>
            <a:rPr lang="ru-RU" smtClean="0"/>
            <a:t>Polskiego Towarzystwa Promieniowania</a:t>
          </a:r>
          <a:endParaRPr lang="ru-RU"/>
        </a:p>
      </dgm:t>
    </dgm:pt>
    <dgm:pt modelId="{CA55EC99-D52D-4E87-B323-B1F211732AB4}" type="parTrans" cxnId="{B0C9C9ED-B616-4A5B-865C-487C4D9F1C8B}">
      <dgm:prSet/>
      <dgm:spPr/>
      <dgm:t>
        <a:bodyPr/>
        <a:lstStyle/>
        <a:p>
          <a:endParaRPr lang="ru-RU"/>
        </a:p>
      </dgm:t>
    </dgm:pt>
    <dgm:pt modelId="{A869F0C2-4D17-4F2B-A85E-127D8E294306}" type="sibTrans" cxnId="{B0C9C9ED-B616-4A5B-865C-487C4D9F1C8B}">
      <dgm:prSet/>
      <dgm:spPr/>
      <dgm:t>
        <a:bodyPr/>
        <a:lstStyle/>
        <a:p>
          <a:endParaRPr lang="ru-RU"/>
        </a:p>
      </dgm:t>
    </dgm:pt>
    <dgm:pt modelId="{718A37F4-3471-4FCD-BC1C-85141B0C6F20}">
      <dgm:prSet/>
      <dgm:spPr/>
      <dgm:t>
        <a:bodyPr/>
        <a:lstStyle/>
        <a:p>
          <a:r>
            <a:rPr lang="pl-PL" dirty="0" smtClean="0"/>
            <a:t>Krajowej Szkoły Sądownictwa i Prokuratury</a:t>
          </a:r>
          <a:endParaRPr lang="ru-RU" dirty="0"/>
        </a:p>
      </dgm:t>
    </dgm:pt>
    <dgm:pt modelId="{A538AB2E-B8B1-418C-9346-CBEABF447303}" type="parTrans" cxnId="{175CA867-64BE-4FB5-A217-6A9E3F711368}">
      <dgm:prSet/>
      <dgm:spPr/>
      <dgm:t>
        <a:bodyPr/>
        <a:lstStyle/>
        <a:p>
          <a:endParaRPr lang="ru-RU"/>
        </a:p>
      </dgm:t>
    </dgm:pt>
    <dgm:pt modelId="{71788EA8-E7DB-4054-A238-4A16F20D27BE}" type="sibTrans" cxnId="{175CA867-64BE-4FB5-A217-6A9E3F711368}">
      <dgm:prSet/>
      <dgm:spPr/>
      <dgm:t>
        <a:bodyPr/>
        <a:lstStyle/>
        <a:p>
          <a:endParaRPr lang="ru-RU"/>
        </a:p>
      </dgm:t>
    </dgm:pt>
    <dgm:pt modelId="{52DEA279-6D71-4C27-9831-775CBED588A9}">
      <dgm:prSet/>
      <dgm:spPr/>
      <dgm:t>
        <a:bodyPr/>
        <a:lstStyle/>
        <a:p>
          <a:r>
            <a:rPr lang="pl-PL" dirty="0" smtClean="0"/>
            <a:t>dowództwa Wojsk Specjalnych</a:t>
          </a:r>
          <a:endParaRPr lang="ru-RU" dirty="0"/>
        </a:p>
      </dgm:t>
    </dgm:pt>
    <dgm:pt modelId="{3E3F540B-8EFC-4F8C-8439-10D32B08D778}" type="parTrans" cxnId="{04D204D4-B651-4D56-9EDB-5F76C26985EA}">
      <dgm:prSet/>
      <dgm:spPr/>
      <dgm:t>
        <a:bodyPr/>
        <a:lstStyle/>
        <a:p>
          <a:endParaRPr lang="ru-RU"/>
        </a:p>
      </dgm:t>
    </dgm:pt>
    <dgm:pt modelId="{397876A3-211A-408A-9248-44EE57BC20AC}" type="sibTrans" cxnId="{04D204D4-B651-4D56-9EDB-5F76C26985EA}">
      <dgm:prSet/>
      <dgm:spPr/>
      <dgm:t>
        <a:bodyPr/>
        <a:lstStyle/>
        <a:p>
          <a:endParaRPr lang="ru-RU"/>
        </a:p>
      </dgm:t>
    </dgm:pt>
    <dgm:pt modelId="{9AF5935E-8637-40F3-8774-8C33AB947053}" type="pres">
      <dgm:prSet presAssocID="{896C51C4-BFC4-47C0-8CBF-747EC6136D63}" presName="linear" presStyleCnt="0">
        <dgm:presLayoutVars>
          <dgm:dir/>
          <dgm:animLvl val="lvl"/>
          <dgm:resizeHandles val="exact"/>
        </dgm:presLayoutVars>
      </dgm:prSet>
      <dgm:spPr/>
    </dgm:pt>
    <dgm:pt modelId="{3A219BEA-22D9-41B0-91C6-4B12173F2B50}" type="pres">
      <dgm:prSet presAssocID="{43C91BAA-F80F-439C-8815-E4EFC0488F6D}" presName="parentLin" presStyleCnt="0"/>
      <dgm:spPr/>
    </dgm:pt>
    <dgm:pt modelId="{13CC6F50-6393-448B-82DC-3EC742881262}" type="pres">
      <dgm:prSet presAssocID="{43C91BAA-F80F-439C-8815-E4EFC0488F6D}" presName="parentLeftMargin" presStyleLbl="node1" presStyleIdx="0" presStyleCnt="7"/>
      <dgm:spPr/>
    </dgm:pt>
    <dgm:pt modelId="{A737827A-CE18-408C-8D0F-538F490D1869}" type="pres">
      <dgm:prSet presAssocID="{43C91BAA-F80F-439C-8815-E4EFC0488F6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5A56DF9-F0CD-4E47-A77D-0602437337FA}" type="pres">
      <dgm:prSet presAssocID="{43C91BAA-F80F-439C-8815-E4EFC0488F6D}" presName="negativeSpace" presStyleCnt="0"/>
      <dgm:spPr/>
    </dgm:pt>
    <dgm:pt modelId="{DA5E9B5C-7DDE-4BC6-A9B9-89D8F97D7DFD}" type="pres">
      <dgm:prSet presAssocID="{43C91BAA-F80F-439C-8815-E4EFC0488F6D}" presName="childText" presStyleLbl="conFgAcc1" presStyleIdx="0" presStyleCnt="7">
        <dgm:presLayoutVars>
          <dgm:bulletEnabled val="1"/>
        </dgm:presLayoutVars>
      </dgm:prSet>
      <dgm:spPr/>
    </dgm:pt>
    <dgm:pt modelId="{BFA73048-F33F-42C1-97EB-2F40B161C1FA}" type="pres">
      <dgm:prSet presAssocID="{6970280D-D154-45B4-9F40-B122A5794F22}" presName="spaceBetweenRectangles" presStyleCnt="0"/>
      <dgm:spPr/>
    </dgm:pt>
    <dgm:pt modelId="{E56DB061-EC13-40C7-BF13-3C4F0F4FB5F0}" type="pres">
      <dgm:prSet presAssocID="{FCAF1B65-4611-428F-A372-AE22BF4D2A01}" presName="parentLin" presStyleCnt="0"/>
      <dgm:spPr/>
    </dgm:pt>
    <dgm:pt modelId="{5F9464FA-7949-4A86-B3C9-3F4A0E71261B}" type="pres">
      <dgm:prSet presAssocID="{FCAF1B65-4611-428F-A372-AE22BF4D2A01}" presName="parentLeftMargin" presStyleLbl="node1" presStyleIdx="0" presStyleCnt="7"/>
      <dgm:spPr/>
    </dgm:pt>
    <dgm:pt modelId="{80C6BB5E-E602-4FF3-9520-DDE14CA8FF0E}" type="pres">
      <dgm:prSet presAssocID="{FCAF1B65-4611-428F-A372-AE22BF4D2A01}" presName="parentText" presStyleLbl="node1" presStyleIdx="1" presStyleCnt="7" custLinFactNeighborX="-9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2546-9F0B-4E7F-8E71-C4D7DCB8C9B3}" type="pres">
      <dgm:prSet presAssocID="{FCAF1B65-4611-428F-A372-AE22BF4D2A01}" presName="negativeSpace" presStyleCnt="0"/>
      <dgm:spPr/>
    </dgm:pt>
    <dgm:pt modelId="{34F34F6A-2D75-4BA7-8852-419A591510CE}" type="pres">
      <dgm:prSet presAssocID="{FCAF1B65-4611-428F-A372-AE22BF4D2A01}" presName="childText" presStyleLbl="conFgAcc1" presStyleIdx="1" presStyleCnt="7">
        <dgm:presLayoutVars>
          <dgm:bulletEnabled val="1"/>
        </dgm:presLayoutVars>
      </dgm:prSet>
      <dgm:spPr/>
    </dgm:pt>
    <dgm:pt modelId="{58BE4DD7-37A4-442E-80CA-5496BB469ADA}" type="pres">
      <dgm:prSet presAssocID="{47C2FBAE-4F2D-4CB3-8245-753EB215A8E0}" presName="spaceBetweenRectangles" presStyleCnt="0"/>
      <dgm:spPr/>
    </dgm:pt>
    <dgm:pt modelId="{081D7652-2EC0-48E4-A47D-4B1B7CD955E8}" type="pres">
      <dgm:prSet presAssocID="{D22796CE-9F05-4AD9-9E8B-203F60E8F33A}" presName="parentLin" presStyleCnt="0"/>
      <dgm:spPr/>
    </dgm:pt>
    <dgm:pt modelId="{176EBA59-EDD7-4C1B-B070-831846B02285}" type="pres">
      <dgm:prSet presAssocID="{D22796CE-9F05-4AD9-9E8B-203F60E8F33A}" presName="parentLeftMargin" presStyleLbl="node1" presStyleIdx="1" presStyleCnt="7"/>
      <dgm:spPr/>
    </dgm:pt>
    <dgm:pt modelId="{EFD77974-8BA2-4370-AADA-FAB39B79F1DA}" type="pres">
      <dgm:prSet presAssocID="{D22796CE-9F05-4AD9-9E8B-203F60E8F3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D892-5D99-4EB9-A9DF-C762A0E35FC9}" type="pres">
      <dgm:prSet presAssocID="{D22796CE-9F05-4AD9-9E8B-203F60E8F33A}" presName="negativeSpace" presStyleCnt="0"/>
      <dgm:spPr/>
    </dgm:pt>
    <dgm:pt modelId="{8F5EEB38-8922-4176-8591-D606091AA260}" type="pres">
      <dgm:prSet presAssocID="{D22796CE-9F05-4AD9-9E8B-203F60E8F33A}" presName="childText" presStyleLbl="conFgAcc1" presStyleIdx="2" presStyleCnt="7">
        <dgm:presLayoutVars>
          <dgm:bulletEnabled val="1"/>
        </dgm:presLayoutVars>
      </dgm:prSet>
      <dgm:spPr/>
    </dgm:pt>
    <dgm:pt modelId="{C1942BB2-8D02-4684-A6FB-01DEE948345B}" type="pres">
      <dgm:prSet presAssocID="{A29EA891-D564-40B1-B7E1-6A146B6FA8AA}" presName="spaceBetweenRectangles" presStyleCnt="0"/>
      <dgm:spPr/>
    </dgm:pt>
    <dgm:pt modelId="{6F6F9CCB-C195-49EB-8ADF-3D4112C2CFCB}" type="pres">
      <dgm:prSet presAssocID="{89E3E386-B90B-4F1E-8A84-F0F84B8E44CC}" presName="parentLin" presStyleCnt="0"/>
      <dgm:spPr/>
    </dgm:pt>
    <dgm:pt modelId="{3C5D4C39-CA36-4634-83A8-3B1CFAF9E2D9}" type="pres">
      <dgm:prSet presAssocID="{89E3E386-B90B-4F1E-8A84-F0F84B8E44CC}" presName="parentLeftMargin" presStyleLbl="node1" presStyleIdx="2" presStyleCnt="7"/>
      <dgm:spPr/>
    </dgm:pt>
    <dgm:pt modelId="{223811C0-5606-4749-8D2C-F41DACECB2F7}" type="pres">
      <dgm:prSet presAssocID="{89E3E386-B90B-4F1E-8A84-F0F84B8E44C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4A5BE06-7BA2-4F42-BBDF-E9EAA5A93FC0}" type="pres">
      <dgm:prSet presAssocID="{89E3E386-B90B-4F1E-8A84-F0F84B8E44CC}" presName="negativeSpace" presStyleCnt="0"/>
      <dgm:spPr/>
    </dgm:pt>
    <dgm:pt modelId="{7DAB676B-577C-4076-BC2B-9E598F068A2B}" type="pres">
      <dgm:prSet presAssocID="{89E3E386-B90B-4F1E-8A84-F0F84B8E44CC}" presName="childText" presStyleLbl="conFgAcc1" presStyleIdx="3" presStyleCnt="7">
        <dgm:presLayoutVars>
          <dgm:bulletEnabled val="1"/>
        </dgm:presLayoutVars>
      </dgm:prSet>
      <dgm:spPr/>
    </dgm:pt>
    <dgm:pt modelId="{44FE538C-0CC6-42B9-8F92-A1E8B2E4E8B5}" type="pres">
      <dgm:prSet presAssocID="{7805314E-A322-41D1-9FC2-54D18CA58032}" presName="spaceBetweenRectangles" presStyleCnt="0"/>
      <dgm:spPr/>
    </dgm:pt>
    <dgm:pt modelId="{87329E0B-AF3D-4C97-8DB2-0FD49C58FDCF}" type="pres">
      <dgm:prSet presAssocID="{12F6F747-F6C9-459A-B10E-A9274D6312F1}" presName="parentLin" presStyleCnt="0"/>
      <dgm:spPr/>
    </dgm:pt>
    <dgm:pt modelId="{D0946AB2-2D1E-4DA6-B130-2852B8A34628}" type="pres">
      <dgm:prSet presAssocID="{12F6F747-F6C9-459A-B10E-A9274D6312F1}" presName="parentLeftMargin" presStyleLbl="node1" presStyleIdx="3" presStyleCnt="7"/>
      <dgm:spPr/>
    </dgm:pt>
    <dgm:pt modelId="{2B9F58AE-0E7A-4D1B-BC4C-3EECC166D5FD}" type="pres">
      <dgm:prSet presAssocID="{12F6F747-F6C9-459A-B10E-A9274D6312F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03878EF-AEDC-4FB9-937C-DB9D8B51EE26}" type="pres">
      <dgm:prSet presAssocID="{12F6F747-F6C9-459A-B10E-A9274D6312F1}" presName="negativeSpace" presStyleCnt="0"/>
      <dgm:spPr/>
    </dgm:pt>
    <dgm:pt modelId="{CF408673-D02F-4549-BDD6-6835CE6FA356}" type="pres">
      <dgm:prSet presAssocID="{12F6F747-F6C9-459A-B10E-A9274D6312F1}" presName="childText" presStyleLbl="conFgAcc1" presStyleIdx="4" presStyleCnt="7">
        <dgm:presLayoutVars>
          <dgm:bulletEnabled val="1"/>
        </dgm:presLayoutVars>
      </dgm:prSet>
      <dgm:spPr/>
    </dgm:pt>
    <dgm:pt modelId="{EBC82826-68BF-4754-AA09-9F3EE20D3FCB}" type="pres">
      <dgm:prSet presAssocID="{A869F0C2-4D17-4F2B-A85E-127D8E294306}" presName="spaceBetweenRectangles" presStyleCnt="0"/>
      <dgm:spPr/>
    </dgm:pt>
    <dgm:pt modelId="{4F1A9C81-030D-4478-8964-D972569EEA43}" type="pres">
      <dgm:prSet presAssocID="{718A37F4-3471-4FCD-BC1C-85141B0C6F20}" presName="parentLin" presStyleCnt="0"/>
      <dgm:spPr/>
    </dgm:pt>
    <dgm:pt modelId="{CB95F9E3-30C7-41D5-A2C6-5E36FDBFCC0B}" type="pres">
      <dgm:prSet presAssocID="{718A37F4-3471-4FCD-BC1C-85141B0C6F20}" presName="parentLeftMargin" presStyleLbl="node1" presStyleIdx="4" presStyleCnt="7"/>
      <dgm:spPr/>
    </dgm:pt>
    <dgm:pt modelId="{27CBB33A-71B3-45A9-87B4-9F2DEE5AC48A}" type="pres">
      <dgm:prSet presAssocID="{718A37F4-3471-4FCD-BC1C-85141B0C6F2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EB5BA30-3B97-4ED0-9C6F-21CA216AEC4F}" type="pres">
      <dgm:prSet presAssocID="{718A37F4-3471-4FCD-BC1C-85141B0C6F20}" presName="negativeSpace" presStyleCnt="0"/>
      <dgm:spPr/>
    </dgm:pt>
    <dgm:pt modelId="{6575BF0B-B956-470F-84F6-E0F3037230CE}" type="pres">
      <dgm:prSet presAssocID="{718A37F4-3471-4FCD-BC1C-85141B0C6F20}" presName="childText" presStyleLbl="conFgAcc1" presStyleIdx="5" presStyleCnt="7">
        <dgm:presLayoutVars>
          <dgm:bulletEnabled val="1"/>
        </dgm:presLayoutVars>
      </dgm:prSet>
      <dgm:spPr/>
    </dgm:pt>
    <dgm:pt modelId="{0400AD1A-78FF-455B-8950-7627DE6C6098}" type="pres">
      <dgm:prSet presAssocID="{71788EA8-E7DB-4054-A238-4A16F20D27BE}" presName="spaceBetweenRectangles" presStyleCnt="0"/>
      <dgm:spPr/>
    </dgm:pt>
    <dgm:pt modelId="{CDBA38D1-9BC9-429F-B68F-093D78F1C7E5}" type="pres">
      <dgm:prSet presAssocID="{52DEA279-6D71-4C27-9831-775CBED588A9}" presName="parentLin" presStyleCnt="0"/>
      <dgm:spPr/>
    </dgm:pt>
    <dgm:pt modelId="{FDA9A7C3-D314-4AA9-BD37-221E70D47ACF}" type="pres">
      <dgm:prSet presAssocID="{52DEA279-6D71-4C27-9831-775CBED588A9}" presName="parentLeftMargin" presStyleLbl="node1" presStyleIdx="5" presStyleCnt="7"/>
      <dgm:spPr/>
    </dgm:pt>
    <dgm:pt modelId="{92C63220-E445-461B-BF13-D2D10E06A92B}" type="pres">
      <dgm:prSet presAssocID="{52DEA279-6D71-4C27-9831-775CBED588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B0453-985B-423B-A941-5B205DCB5154}" type="pres">
      <dgm:prSet presAssocID="{52DEA279-6D71-4C27-9831-775CBED588A9}" presName="negativeSpace" presStyleCnt="0"/>
      <dgm:spPr/>
    </dgm:pt>
    <dgm:pt modelId="{EA720FD9-0FB0-4C05-A81C-6C24337874B4}" type="pres">
      <dgm:prSet presAssocID="{52DEA279-6D71-4C27-9831-775CBED588A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75CA867-64BE-4FB5-A217-6A9E3F711368}" srcId="{896C51C4-BFC4-47C0-8CBF-747EC6136D63}" destId="{718A37F4-3471-4FCD-BC1C-85141B0C6F20}" srcOrd="5" destOrd="0" parTransId="{A538AB2E-B8B1-418C-9346-CBEABF447303}" sibTransId="{71788EA8-E7DB-4054-A238-4A16F20D27BE}"/>
    <dgm:cxn modelId="{E0F4F85A-7EDC-4DF8-BED1-B8428A30C927}" type="presOf" srcId="{D22796CE-9F05-4AD9-9E8B-203F60E8F33A}" destId="{176EBA59-EDD7-4C1B-B070-831846B02285}" srcOrd="0" destOrd="0" presId="urn:microsoft.com/office/officeart/2005/8/layout/list1"/>
    <dgm:cxn modelId="{3450B8C5-2B97-4E3D-B310-9502E52E64F1}" type="presOf" srcId="{52DEA279-6D71-4C27-9831-775CBED588A9}" destId="{92C63220-E445-461B-BF13-D2D10E06A92B}" srcOrd="1" destOrd="0" presId="urn:microsoft.com/office/officeart/2005/8/layout/list1"/>
    <dgm:cxn modelId="{BFAE5570-9E0B-46BA-87DE-9F4EDA6985AA}" type="presOf" srcId="{12F6F747-F6C9-459A-B10E-A9274D6312F1}" destId="{2B9F58AE-0E7A-4D1B-BC4C-3EECC166D5FD}" srcOrd="1" destOrd="0" presId="urn:microsoft.com/office/officeart/2005/8/layout/list1"/>
    <dgm:cxn modelId="{EF568213-E44E-43FB-A64C-38C5709B6535}" type="presOf" srcId="{43C91BAA-F80F-439C-8815-E4EFC0488F6D}" destId="{13CC6F50-6393-448B-82DC-3EC742881262}" srcOrd="0" destOrd="0" presId="urn:microsoft.com/office/officeart/2005/8/layout/list1"/>
    <dgm:cxn modelId="{98AE74F3-E8F2-47F4-A93B-B01E4CC1B22B}" type="presOf" srcId="{896C51C4-BFC4-47C0-8CBF-747EC6136D63}" destId="{9AF5935E-8637-40F3-8774-8C33AB947053}" srcOrd="0" destOrd="0" presId="urn:microsoft.com/office/officeart/2005/8/layout/list1"/>
    <dgm:cxn modelId="{8C1C7FCF-04CA-441B-9455-991665475FFF}" type="presOf" srcId="{89E3E386-B90B-4F1E-8A84-F0F84B8E44CC}" destId="{3C5D4C39-CA36-4634-83A8-3B1CFAF9E2D9}" srcOrd="0" destOrd="0" presId="urn:microsoft.com/office/officeart/2005/8/layout/list1"/>
    <dgm:cxn modelId="{40C6C0DA-3A5B-4E38-AEFE-247C83767C0D}" type="presOf" srcId="{52DEA279-6D71-4C27-9831-775CBED588A9}" destId="{FDA9A7C3-D314-4AA9-BD37-221E70D47ACF}" srcOrd="0" destOrd="0" presId="urn:microsoft.com/office/officeart/2005/8/layout/list1"/>
    <dgm:cxn modelId="{442F64CF-7ACB-486E-9727-8C8142358848}" srcId="{896C51C4-BFC4-47C0-8CBF-747EC6136D63}" destId="{89E3E386-B90B-4F1E-8A84-F0F84B8E44CC}" srcOrd="3" destOrd="0" parTransId="{889FA152-63A9-45CE-8D46-18EA0EF6E79D}" sibTransId="{7805314E-A322-41D1-9FC2-54D18CA58032}"/>
    <dgm:cxn modelId="{C6115E10-1D9F-4DA1-879A-9F6A02946301}" srcId="{896C51C4-BFC4-47C0-8CBF-747EC6136D63}" destId="{43C91BAA-F80F-439C-8815-E4EFC0488F6D}" srcOrd="0" destOrd="0" parTransId="{CBF298FC-883B-4579-BC4E-74F970508C1D}" sibTransId="{6970280D-D154-45B4-9F40-B122A5794F22}"/>
    <dgm:cxn modelId="{32C1BF72-800A-4321-9E93-9FC1A5EC426E}" type="presOf" srcId="{718A37F4-3471-4FCD-BC1C-85141B0C6F20}" destId="{27CBB33A-71B3-45A9-87B4-9F2DEE5AC48A}" srcOrd="1" destOrd="0" presId="urn:microsoft.com/office/officeart/2005/8/layout/list1"/>
    <dgm:cxn modelId="{56D633CF-56EE-4FE8-B0F7-0C87ECE53F3F}" srcId="{896C51C4-BFC4-47C0-8CBF-747EC6136D63}" destId="{D22796CE-9F05-4AD9-9E8B-203F60E8F33A}" srcOrd="2" destOrd="0" parTransId="{35A4F668-3514-432F-9BD0-720D9B9239B7}" sibTransId="{A29EA891-D564-40B1-B7E1-6A146B6FA8AA}"/>
    <dgm:cxn modelId="{04D204D4-B651-4D56-9EDB-5F76C26985EA}" srcId="{896C51C4-BFC4-47C0-8CBF-747EC6136D63}" destId="{52DEA279-6D71-4C27-9831-775CBED588A9}" srcOrd="6" destOrd="0" parTransId="{3E3F540B-8EFC-4F8C-8439-10D32B08D778}" sibTransId="{397876A3-211A-408A-9248-44EE57BC20AC}"/>
    <dgm:cxn modelId="{532C3125-8646-4671-A6FE-97E275C0CE33}" type="presOf" srcId="{43C91BAA-F80F-439C-8815-E4EFC0488F6D}" destId="{A737827A-CE18-408C-8D0F-538F490D1869}" srcOrd="1" destOrd="0" presId="urn:microsoft.com/office/officeart/2005/8/layout/list1"/>
    <dgm:cxn modelId="{B0C9C9ED-B616-4A5B-865C-487C4D9F1C8B}" srcId="{896C51C4-BFC4-47C0-8CBF-747EC6136D63}" destId="{12F6F747-F6C9-459A-B10E-A9274D6312F1}" srcOrd="4" destOrd="0" parTransId="{CA55EC99-D52D-4E87-B323-B1F211732AB4}" sibTransId="{A869F0C2-4D17-4F2B-A85E-127D8E294306}"/>
    <dgm:cxn modelId="{16C2B92D-FDA3-4452-BA80-805E19E8202B}" type="presOf" srcId="{718A37F4-3471-4FCD-BC1C-85141B0C6F20}" destId="{CB95F9E3-30C7-41D5-A2C6-5E36FDBFCC0B}" srcOrd="0" destOrd="0" presId="urn:microsoft.com/office/officeart/2005/8/layout/list1"/>
    <dgm:cxn modelId="{3D3C7470-6C49-4C22-A312-245825ED8EC1}" type="presOf" srcId="{FCAF1B65-4611-428F-A372-AE22BF4D2A01}" destId="{5F9464FA-7949-4A86-B3C9-3F4A0E71261B}" srcOrd="0" destOrd="0" presId="urn:microsoft.com/office/officeart/2005/8/layout/list1"/>
    <dgm:cxn modelId="{467F98AE-1245-4B8C-B6C6-D65880ABB038}" type="presOf" srcId="{89E3E386-B90B-4F1E-8A84-F0F84B8E44CC}" destId="{223811C0-5606-4749-8D2C-F41DACECB2F7}" srcOrd="1" destOrd="0" presId="urn:microsoft.com/office/officeart/2005/8/layout/list1"/>
    <dgm:cxn modelId="{00DA523F-1EE9-4438-A4A1-6F18CB48262E}" srcId="{896C51C4-BFC4-47C0-8CBF-747EC6136D63}" destId="{FCAF1B65-4611-428F-A372-AE22BF4D2A01}" srcOrd="1" destOrd="0" parTransId="{72B7DFB4-BAEF-4F3F-BE72-E9B0FD5D07C9}" sibTransId="{47C2FBAE-4F2D-4CB3-8245-753EB215A8E0}"/>
    <dgm:cxn modelId="{9C1FCBEB-1644-443F-BC8B-EA106381BB17}" type="presOf" srcId="{FCAF1B65-4611-428F-A372-AE22BF4D2A01}" destId="{80C6BB5E-E602-4FF3-9520-DDE14CA8FF0E}" srcOrd="1" destOrd="0" presId="urn:microsoft.com/office/officeart/2005/8/layout/list1"/>
    <dgm:cxn modelId="{C7B917FB-455F-41F9-817F-60E153A478F9}" type="presOf" srcId="{D22796CE-9F05-4AD9-9E8B-203F60E8F33A}" destId="{EFD77974-8BA2-4370-AADA-FAB39B79F1DA}" srcOrd="1" destOrd="0" presId="urn:microsoft.com/office/officeart/2005/8/layout/list1"/>
    <dgm:cxn modelId="{40CC0D45-2582-47BE-A278-32142D260E20}" type="presOf" srcId="{12F6F747-F6C9-459A-B10E-A9274D6312F1}" destId="{D0946AB2-2D1E-4DA6-B130-2852B8A34628}" srcOrd="0" destOrd="0" presId="urn:microsoft.com/office/officeart/2005/8/layout/list1"/>
    <dgm:cxn modelId="{A0412C5D-D13C-49E4-8126-0E0788BF6716}" type="presParOf" srcId="{9AF5935E-8637-40F3-8774-8C33AB947053}" destId="{3A219BEA-22D9-41B0-91C6-4B12173F2B50}" srcOrd="0" destOrd="0" presId="urn:microsoft.com/office/officeart/2005/8/layout/list1"/>
    <dgm:cxn modelId="{9BAE1C71-E9CC-4C0E-8BC7-875EA452361D}" type="presParOf" srcId="{3A219BEA-22D9-41B0-91C6-4B12173F2B50}" destId="{13CC6F50-6393-448B-82DC-3EC742881262}" srcOrd="0" destOrd="0" presId="urn:microsoft.com/office/officeart/2005/8/layout/list1"/>
    <dgm:cxn modelId="{2A7E5AB1-154E-4836-BB43-25FDA9B00B3A}" type="presParOf" srcId="{3A219BEA-22D9-41B0-91C6-4B12173F2B50}" destId="{A737827A-CE18-408C-8D0F-538F490D1869}" srcOrd="1" destOrd="0" presId="urn:microsoft.com/office/officeart/2005/8/layout/list1"/>
    <dgm:cxn modelId="{C0CBE308-A07C-4D19-ABC4-32371436A548}" type="presParOf" srcId="{9AF5935E-8637-40F3-8774-8C33AB947053}" destId="{15A56DF9-F0CD-4E47-A77D-0602437337FA}" srcOrd="1" destOrd="0" presId="urn:microsoft.com/office/officeart/2005/8/layout/list1"/>
    <dgm:cxn modelId="{7C035E6E-6840-4A37-B1ED-33D5BA9B4C1B}" type="presParOf" srcId="{9AF5935E-8637-40F3-8774-8C33AB947053}" destId="{DA5E9B5C-7DDE-4BC6-A9B9-89D8F97D7DFD}" srcOrd="2" destOrd="0" presId="urn:microsoft.com/office/officeart/2005/8/layout/list1"/>
    <dgm:cxn modelId="{0EE7682A-5DC4-489F-8AD1-979948BA41BB}" type="presParOf" srcId="{9AF5935E-8637-40F3-8774-8C33AB947053}" destId="{BFA73048-F33F-42C1-97EB-2F40B161C1FA}" srcOrd="3" destOrd="0" presId="urn:microsoft.com/office/officeart/2005/8/layout/list1"/>
    <dgm:cxn modelId="{E6F45AC2-FA9D-4CEE-8F6D-39511701CB0F}" type="presParOf" srcId="{9AF5935E-8637-40F3-8774-8C33AB947053}" destId="{E56DB061-EC13-40C7-BF13-3C4F0F4FB5F0}" srcOrd="4" destOrd="0" presId="urn:microsoft.com/office/officeart/2005/8/layout/list1"/>
    <dgm:cxn modelId="{219009DD-9D98-4DFE-BD53-D8CF0F4743B2}" type="presParOf" srcId="{E56DB061-EC13-40C7-BF13-3C4F0F4FB5F0}" destId="{5F9464FA-7949-4A86-B3C9-3F4A0E71261B}" srcOrd="0" destOrd="0" presId="urn:microsoft.com/office/officeart/2005/8/layout/list1"/>
    <dgm:cxn modelId="{7A7B29CA-009E-46FC-A309-6C26C94930CA}" type="presParOf" srcId="{E56DB061-EC13-40C7-BF13-3C4F0F4FB5F0}" destId="{80C6BB5E-E602-4FF3-9520-DDE14CA8FF0E}" srcOrd="1" destOrd="0" presId="urn:microsoft.com/office/officeart/2005/8/layout/list1"/>
    <dgm:cxn modelId="{D0A2EC08-9822-4232-87A5-4E0C8B231125}" type="presParOf" srcId="{9AF5935E-8637-40F3-8774-8C33AB947053}" destId="{91FE2546-9F0B-4E7F-8E71-C4D7DCB8C9B3}" srcOrd="5" destOrd="0" presId="urn:microsoft.com/office/officeart/2005/8/layout/list1"/>
    <dgm:cxn modelId="{90DDABDB-3A95-4A3C-802C-F9347AD6F709}" type="presParOf" srcId="{9AF5935E-8637-40F3-8774-8C33AB947053}" destId="{34F34F6A-2D75-4BA7-8852-419A591510CE}" srcOrd="6" destOrd="0" presId="urn:microsoft.com/office/officeart/2005/8/layout/list1"/>
    <dgm:cxn modelId="{D4EDCC40-71AE-4D0A-900D-AE678F43F3DE}" type="presParOf" srcId="{9AF5935E-8637-40F3-8774-8C33AB947053}" destId="{58BE4DD7-37A4-442E-80CA-5496BB469ADA}" srcOrd="7" destOrd="0" presId="urn:microsoft.com/office/officeart/2005/8/layout/list1"/>
    <dgm:cxn modelId="{76A0E019-0F9D-4C54-A538-CEDE2A1A549E}" type="presParOf" srcId="{9AF5935E-8637-40F3-8774-8C33AB947053}" destId="{081D7652-2EC0-48E4-A47D-4B1B7CD955E8}" srcOrd="8" destOrd="0" presId="urn:microsoft.com/office/officeart/2005/8/layout/list1"/>
    <dgm:cxn modelId="{E30D362B-3390-44FB-8624-B23A48B850B4}" type="presParOf" srcId="{081D7652-2EC0-48E4-A47D-4B1B7CD955E8}" destId="{176EBA59-EDD7-4C1B-B070-831846B02285}" srcOrd="0" destOrd="0" presId="urn:microsoft.com/office/officeart/2005/8/layout/list1"/>
    <dgm:cxn modelId="{01AF8FA5-8DDD-4C84-8C8F-B54B32B64C6C}" type="presParOf" srcId="{081D7652-2EC0-48E4-A47D-4B1B7CD955E8}" destId="{EFD77974-8BA2-4370-AADA-FAB39B79F1DA}" srcOrd="1" destOrd="0" presId="urn:microsoft.com/office/officeart/2005/8/layout/list1"/>
    <dgm:cxn modelId="{A50CD7AC-56A8-4C2A-AF46-654F25F1C14F}" type="presParOf" srcId="{9AF5935E-8637-40F3-8774-8C33AB947053}" destId="{3A25D892-5D99-4EB9-A9DF-C762A0E35FC9}" srcOrd="9" destOrd="0" presId="urn:microsoft.com/office/officeart/2005/8/layout/list1"/>
    <dgm:cxn modelId="{963E74BA-0542-4803-9BA7-1D6BF3E394F5}" type="presParOf" srcId="{9AF5935E-8637-40F3-8774-8C33AB947053}" destId="{8F5EEB38-8922-4176-8591-D606091AA260}" srcOrd="10" destOrd="0" presId="urn:microsoft.com/office/officeart/2005/8/layout/list1"/>
    <dgm:cxn modelId="{93E1F654-4415-4069-B527-BFB83451835B}" type="presParOf" srcId="{9AF5935E-8637-40F3-8774-8C33AB947053}" destId="{C1942BB2-8D02-4684-A6FB-01DEE948345B}" srcOrd="11" destOrd="0" presId="urn:microsoft.com/office/officeart/2005/8/layout/list1"/>
    <dgm:cxn modelId="{FB195532-C54C-4237-90CC-ACF4B3E1B550}" type="presParOf" srcId="{9AF5935E-8637-40F3-8774-8C33AB947053}" destId="{6F6F9CCB-C195-49EB-8ADF-3D4112C2CFCB}" srcOrd="12" destOrd="0" presId="urn:microsoft.com/office/officeart/2005/8/layout/list1"/>
    <dgm:cxn modelId="{C9F92CB9-86D3-4677-956F-E7A65807EB8D}" type="presParOf" srcId="{6F6F9CCB-C195-49EB-8ADF-3D4112C2CFCB}" destId="{3C5D4C39-CA36-4634-83A8-3B1CFAF9E2D9}" srcOrd="0" destOrd="0" presId="urn:microsoft.com/office/officeart/2005/8/layout/list1"/>
    <dgm:cxn modelId="{32034F22-AD3B-484C-ADE3-A090391233CB}" type="presParOf" srcId="{6F6F9CCB-C195-49EB-8ADF-3D4112C2CFCB}" destId="{223811C0-5606-4749-8D2C-F41DACECB2F7}" srcOrd="1" destOrd="0" presId="urn:microsoft.com/office/officeart/2005/8/layout/list1"/>
    <dgm:cxn modelId="{DFDC94C3-F6F4-448B-A8E2-CC48CF5BF084}" type="presParOf" srcId="{9AF5935E-8637-40F3-8774-8C33AB947053}" destId="{E4A5BE06-7BA2-4F42-BBDF-E9EAA5A93FC0}" srcOrd="13" destOrd="0" presId="urn:microsoft.com/office/officeart/2005/8/layout/list1"/>
    <dgm:cxn modelId="{836CBFE9-C827-4DCA-8773-A408B88954A2}" type="presParOf" srcId="{9AF5935E-8637-40F3-8774-8C33AB947053}" destId="{7DAB676B-577C-4076-BC2B-9E598F068A2B}" srcOrd="14" destOrd="0" presId="urn:microsoft.com/office/officeart/2005/8/layout/list1"/>
    <dgm:cxn modelId="{F38CF367-9644-48D3-A774-E3EC77D8C036}" type="presParOf" srcId="{9AF5935E-8637-40F3-8774-8C33AB947053}" destId="{44FE538C-0CC6-42B9-8F92-A1E8B2E4E8B5}" srcOrd="15" destOrd="0" presId="urn:microsoft.com/office/officeart/2005/8/layout/list1"/>
    <dgm:cxn modelId="{0480B2BB-72BE-4BEC-A023-6851E96A1481}" type="presParOf" srcId="{9AF5935E-8637-40F3-8774-8C33AB947053}" destId="{87329E0B-AF3D-4C97-8DB2-0FD49C58FDCF}" srcOrd="16" destOrd="0" presId="urn:microsoft.com/office/officeart/2005/8/layout/list1"/>
    <dgm:cxn modelId="{66A9B33E-DF8E-4293-AAC8-5A60B0462236}" type="presParOf" srcId="{87329E0B-AF3D-4C97-8DB2-0FD49C58FDCF}" destId="{D0946AB2-2D1E-4DA6-B130-2852B8A34628}" srcOrd="0" destOrd="0" presId="urn:microsoft.com/office/officeart/2005/8/layout/list1"/>
    <dgm:cxn modelId="{F78C0AFE-F06A-4053-A2D0-FDC6E0B462F4}" type="presParOf" srcId="{87329E0B-AF3D-4C97-8DB2-0FD49C58FDCF}" destId="{2B9F58AE-0E7A-4D1B-BC4C-3EECC166D5FD}" srcOrd="1" destOrd="0" presId="urn:microsoft.com/office/officeart/2005/8/layout/list1"/>
    <dgm:cxn modelId="{075AD8FD-9C88-4489-A800-A679B29E74C0}" type="presParOf" srcId="{9AF5935E-8637-40F3-8774-8C33AB947053}" destId="{403878EF-AEDC-4FB9-937C-DB9D8B51EE26}" srcOrd="17" destOrd="0" presId="urn:microsoft.com/office/officeart/2005/8/layout/list1"/>
    <dgm:cxn modelId="{2C80A697-1316-4320-8FC7-2A76BE3C1540}" type="presParOf" srcId="{9AF5935E-8637-40F3-8774-8C33AB947053}" destId="{CF408673-D02F-4549-BDD6-6835CE6FA356}" srcOrd="18" destOrd="0" presId="urn:microsoft.com/office/officeart/2005/8/layout/list1"/>
    <dgm:cxn modelId="{87BCC6C6-E911-4278-8EEB-8DB3677C7174}" type="presParOf" srcId="{9AF5935E-8637-40F3-8774-8C33AB947053}" destId="{EBC82826-68BF-4754-AA09-9F3EE20D3FCB}" srcOrd="19" destOrd="0" presId="urn:microsoft.com/office/officeart/2005/8/layout/list1"/>
    <dgm:cxn modelId="{29F628F5-049A-4710-A473-97A1277C9B57}" type="presParOf" srcId="{9AF5935E-8637-40F3-8774-8C33AB947053}" destId="{4F1A9C81-030D-4478-8964-D972569EEA43}" srcOrd="20" destOrd="0" presId="urn:microsoft.com/office/officeart/2005/8/layout/list1"/>
    <dgm:cxn modelId="{E66A77D4-D68F-45F3-9326-5B795ECDE13A}" type="presParOf" srcId="{4F1A9C81-030D-4478-8964-D972569EEA43}" destId="{CB95F9E3-30C7-41D5-A2C6-5E36FDBFCC0B}" srcOrd="0" destOrd="0" presId="urn:microsoft.com/office/officeart/2005/8/layout/list1"/>
    <dgm:cxn modelId="{1C63C835-6376-49E6-A672-971DA1C1BBEE}" type="presParOf" srcId="{4F1A9C81-030D-4478-8964-D972569EEA43}" destId="{27CBB33A-71B3-45A9-87B4-9F2DEE5AC48A}" srcOrd="1" destOrd="0" presId="urn:microsoft.com/office/officeart/2005/8/layout/list1"/>
    <dgm:cxn modelId="{7F332FCB-A6E5-4400-AD6B-E16A4D97BE9C}" type="presParOf" srcId="{9AF5935E-8637-40F3-8774-8C33AB947053}" destId="{9EB5BA30-3B97-4ED0-9C6F-21CA216AEC4F}" srcOrd="21" destOrd="0" presId="urn:microsoft.com/office/officeart/2005/8/layout/list1"/>
    <dgm:cxn modelId="{11C6F568-60AF-4A8E-AC54-5E9D07AA6A74}" type="presParOf" srcId="{9AF5935E-8637-40F3-8774-8C33AB947053}" destId="{6575BF0B-B956-470F-84F6-E0F3037230CE}" srcOrd="22" destOrd="0" presId="urn:microsoft.com/office/officeart/2005/8/layout/list1"/>
    <dgm:cxn modelId="{D2589D9F-CA12-4653-8DB4-C984F871A209}" type="presParOf" srcId="{9AF5935E-8637-40F3-8774-8C33AB947053}" destId="{0400AD1A-78FF-455B-8950-7627DE6C6098}" srcOrd="23" destOrd="0" presId="urn:microsoft.com/office/officeart/2005/8/layout/list1"/>
    <dgm:cxn modelId="{81500938-CE57-442E-ACA3-43F2C6DB158A}" type="presParOf" srcId="{9AF5935E-8637-40F3-8774-8C33AB947053}" destId="{CDBA38D1-9BC9-429F-B68F-093D78F1C7E5}" srcOrd="24" destOrd="0" presId="urn:microsoft.com/office/officeart/2005/8/layout/list1"/>
    <dgm:cxn modelId="{3F8AAD52-2F58-4205-8220-93411B5CF82B}" type="presParOf" srcId="{CDBA38D1-9BC9-429F-B68F-093D78F1C7E5}" destId="{FDA9A7C3-D314-4AA9-BD37-221E70D47ACF}" srcOrd="0" destOrd="0" presId="urn:microsoft.com/office/officeart/2005/8/layout/list1"/>
    <dgm:cxn modelId="{B0F90C0F-9C3E-4519-A458-90A64524684B}" type="presParOf" srcId="{CDBA38D1-9BC9-429F-B68F-093D78F1C7E5}" destId="{92C63220-E445-461B-BF13-D2D10E06A92B}" srcOrd="1" destOrd="0" presId="urn:microsoft.com/office/officeart/2005/8/layout/list1"/>
    <dgm:cxn modelId="{29366AD6-7D7A-472A-9E27-86D847533ACD}" type="presParOf" srcId="{9AF5935E-8637-40F3-8774-8C33AB947053}" destId="{66EB0453-985B-423B-A941-5B205DCB5154}" srcOrd="25" destOrd="0" presId="urn:microsoft.com/office/officeart/2005/8/layout/list1"/>
    <dgm:cxn modelId="{A6A4EE15-F8AF-4A86-BDC7-E10AAA2ABE15}" type="presParOf" srcId="{9AF5935E-8637-40F3-8774-8C33AB947053}" destId="{EA720FD9-0FB0-4C05-A81C-6C24337874B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0CA8C-ED5E-4213-9ECD-B70E226FCB3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3F214-AFE9-4EFD-8AFF-DEF2AF69163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Narodowy Stary Teatr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09FCFC51-67AB-4AF7-96EE-45CFA213BE2B}" type="parTrans" cxnId="{CA054CFD-5DF4-4340-B4CC-7CCF84DBD7DA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E05842F9-2ECA-45BD-AC0B-ADFE22B5180E}" type="sibTrans" cxnId="{CA054CFD-5DF4-4340-B4CC-7CCF84DBD7DA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33E65767-3C78-43D7-8A26-406C23287CD1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Muzeum Narodowe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1CB9FE6F-BF9E-44B3-AA0F-D51E7EB7C6BA}" type="parTrans" cxnId="{5DC2A88F-8208-4D2B-9FFC-5446D59DDAD0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74B8CD1C-B4CC-40D4-B737-E0EC629BC26D}" type="sibTrans" cxnId="{5DC2A88F-8208-4D2B-9FFC-5446D59DDAD0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274F85E0-0CC6-4AE5-BCF2-7BBD14DFA00B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Panteon Narodowy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67417750-6800-4D9B-9441-FE20933775E7}" type="parTrans" cxnId="{5C4069A8-8482-4DA1-AD3A-900036050021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89F6EC4B-D745-4BB2-859C-C358072B27F5}" type="sibTrans" cxnId="{5C4069A8-8482-4DA1-AD3A-900036050021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CC14E4C0-C690-44D9-882D-B7BF21F1746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Biblioteka Jagiellońska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FB0CD194-B8F0-4FDF-B5CE-1C8620926B68}" type="parTrans" cxnId="{2D5294AB-0D49-4C32-A823-1AF1080A224D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74C696F4-AE97-43D7-9811-038372867A45}" type="sibTrans" cxnId="{2D5294AB-0D49-4C32-A823-1AF1080A224D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1A639912-C589-405E-AA43-87E4656C19EA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Drukarnia Narodowa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4774564F-9C0B-4DC5-B5AC-F7330DFDB8F5}" type="parTrans" cxnId="{A5F029A2-8638-4E3D-B8FE-56CA9E6FCED2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5B2B8FE1-EE30-47BD-AD6B-5D87D5566AC0}" type="sibTrans" cxnId="{A5F029A2-8638-4E3D-B8FE-56CA9E6FCED2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AE4036FD-F5CC-4374-A628-774EAC61496D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l-PL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Instytut Książki</a:t>
          </a:r>
          <a:endParaRPr lang="ru-RU" b="1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5D774255-0ECA-458A-9EB6-D13C1C360E08}" type="parTrans" cxnId="{E948F7B0-5EB6-4966-B5BC-E9DCE01BECB9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18A34DAF-9103-4A08-BBA3-8B122F44BBCA}" type="sibTrans" cxnId="{E948F7B0-5EB6-4966-B5BC-E9DCE01BECB9}">
      <dgm:prSet/>
      <dgm:spPr/>
      <dgm:t>
        <a:bodyPr/>
        <a:lstStyle/>
        <a:p>
          <a:endParaRPr lang="ru-RU" b="1" cap="none" spc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gm:t>
    </dgm:pt>
    <dgm:pt modelId="{30497A15-A1B4-4658-8E3F-0032E0B87524}" type="pres">
      <dgm:prSet presAssocID="{7100CA8C-ED5E-4213-9ECD-B70E226FCB32}" presName="linear" presStyleCnt="0">
        <dgm:presLayoutVars>
          <dgm:dir/>
          <dgm:resizeHandles val="exact"/>
        </dgm:presLayoutVars>
      </dgm:prSet>
      <dgm:spPr/>
    </dgm:pt>
    <dgm:pt modelId="{892F9AC0-6428-442D-8B9C-7156605D9A43}" type="pres">
      <dgm:prSet presAssocID="{33E65767-3C78-43D7-8A26-406C23287CD1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0F82E39-50A0-45E8-B6B1-8AD3ADF1C7E4}" type="pres">
      <dgm:prSet presAssocID="{33E65767-3C78-43D7-8A26-406C23287CD1}" presName="box" presStyleLbl="node1" presStyleIdx="0" presStyleCnt="6"/>
      <dgm:spPr/>
    </dgm:pt>
    <dgm:pt modelId="{E7E86FAE-6239-47B4-9235-6AC2AE6B5B5A}" type="pres">
      <dgm:prSet presAssocID="{33E65767-3C78-43D7-8A26-406C23287CD1}" presName="img" presStyleLbl="fgImgPlace1" presStyleIdx="0" presStyleCnt="6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E56677A-CEBB-4750-A9F4-47E3CBDC6493}" type="pres">
      <dgm:prSet presAssocID="{33E65767-3C78-43D7-8A26-406C23287CD1}" presName="text" presStyleLbl="node1" presStyleIdx="0" presStyleCnt="6">
        <dgm:presLayoutVars>
          <dgm:bulletEnabled val="1"/>
        </dgm:presLayoutVars>
      </dgm:prSet>
      <dgm:spPr/>
    </dgm:pt>
    <dgm:pt modelId="{E2ED6BE6-D096-44BE-B915-70AA297A7132}" type="pres">
      <dgm:prSet presAssocID="{74B8CD1C-B4CC-40D4-B737-E0EC629BC26D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22B3483-DA15-4B18-BA7E-184730645C68}" type="pres">
      <dgm:prSet presAssocID="{32B3F214-AFE9-4EFD-8AFF-DEF2AF691630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06DF5AE-1A3E-4248-964C-EC9E5D6E800B}" type="pres">
      <dgm:prSet presAssocID="{32B3F214-AFE9-4EFD-8AFF-DEF2AF691630}" presName="box" presStyleLbl="node1" presStyleIdx="1" presStyleCnt="6"/>
      <dgm:spPr/>
    </dgm:pt>
    <dgm:pt modelId="{327F31BB-CE62-41D4-9CBC-D574DC4ED980}" type="pres">
      <dgm:prSet presAssocID="{32B3F214-AFE9-4EFD-8AFF-DEF2AF691630}" presName="img" presStyleLbl="fgImgPlace1" presStyleIdx="1" presStyleCnt="6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6599912-5AEB-4954-B520-683DD9CD8F7B}" type="pres">
      <dgm:prSet presAssocID="{32B3F214-AFE9-4EFD-8AFF-DEF2AF691630}" presName="text" presStyleLbl="node1" presStyleIdx="1" presStyleCnt="6">
        <dgm:presLayoutVars>
          <dgm:bulletEnabled val="1"/>
        </dgm:presLayoutVars>
      </dgm:prSet>
      <dgm:spPr/>
    </dgm:pt>
    <dgm:pt modelId="{60CCB3CC-F053-408E-80A8-43FB6018E0B9}" type="pres">
      <dgm:prSet presAssocID="{E05842F9-2ECA-45BD-AC0B-ADFE22B5180E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26D96DF-9545-4EEE-BF14-8F7465D4091B}" type="pres">
      <dgm:prSet presAssocID="{274F85E0-0CC6-4AE5-BCF2-7BBD14DFA00B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1F3C2C9E-182D-4CD1-A325-EB113554292D}" type="pres">
      <dgm:prSet presAssocID="{274F85E0-0CC6-4AE5-BCF2-7BBD14DFA00B}" presName="box" presStyleLbl="node1" presStyleIdx="2" presStyleCnt="6"/>
      <dgm:spPr/>
    </dgm:pt>
    <dgm:pt modelId="{EB0B8F55-56BF-440A-B3BF-714D7CA68176}" type="pres">
      <dgm:prSet presAssocID="{274F85E0-0CC6-4AE5-BCF2-7BBD14DFA00B}" presName="img" presStyleLbl="fgImgPlace1" presStyleIdx="2" presStyleCnt="6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6703F8E4-212A-457B-970E-9A71CCA1EC9C}" type="pres">
      <dgm:prSet presAssocID="{274F85E0-0CC6-4AE5-BCF2-7BBD14DFA00B}" presName="text" presStyleLbl="node1" presStyleIdx="2" presStyleCnt="6">
        <dgm:presLayoutVars>
          <dgm:bulletEnabled val="1"/>
        </dgm:presLayoutVars>
      </dgm:prSet>
      <dgm:spPr/>
    </dgm:pt>
    <dgm:pt modelId="{A16165DE-2697-46F9-BBF0-7C4D468DC240}" type="pres">
      <dgm:prSet presAssocID="{89F6EC4B-D745-4BB2-859C-C358072B27F5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CE886E3-F563-4528-B592-EE8071ABEB7C}" type="pres">
      <dgm:prSet presAssocID="{CC14E4C0-C690-44D9-882D-B7BF21F17466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B62CF24E-8EC3-40A0-AF7B-35DE433E34FC}" type="pres">
      <dgm:prSet presAssocID="{CC14E4C0-C690-44D9-882D-B7BF21F17466}" presName="box" presStyleLbl="node1" presStyleIdx="3" presStyleCnt="6"/>
      <dgm:spPr/>
    </dgm:pt>
    <dgm:pt modelId="{BBE5C639-6D27-44C3-8847-737FE6A96AC0}" type="pres">
      <dgm:prSet presAssocID="{CC14E4C0-C690-44D9-882D-B7BF21F17466}" presName="img" presStyleLbl="fgImgPlace1" presStyleIdx="3" presStyleCnt="6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4634A5B2-2026-4BAA-BA35-364BDD8B6972}" type="pres">
      <dgm:prSet presAssocID="{CC14E4C0-C690-44D9-882D-B7BF21F17466}" presName="text" presStyleLbl="node1" presStyleIdx="3" presStyleCnt="6">
        <dgm:presLayoutVars>
          <dgm:bulletEnabled val="1"/>
        </dgm:presLayoutVars>
      </dgm:prSet>
      <dgm:spPr/>
    </dgm:pt>
    <dgm:pt modelId="{E897C3B9-256A-42A2-B09E-678361C924FF}" type="pres">
      <dgm:prSet presAssocID="{74C696F4-AE97-43D7-9811-038372867A45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3DDE4C3-C373-4585-A91D-82F67387E787}" type="pres">
      <dgm:prSet presAssocID="{1A639912-C589-405E-AA43-87E4656C19EA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90CD4C09-F263-48F8-A29A-E4A88629F7A9}" type="pres">
      <dgm:prSet presAssocID="{1A639912-C589-405E-AA43-87E4656C19EA}" presName="box" presStyleLbl="node1" presStyleIdx="4" presStyleCnt="6"/>
      <dgm:spPr/>
    </dgm:pt>
    <dgm:pt modelId="{DFD83BDF-982D-4783-A5E7-6D0189A64840}" type="pres">
      <dgm:prSet presAssocID="{1A639912-C589-405E-AA43-87E4656C19EA}" presName="img" presStyleLbl="fgImgPlace1" presStyleIdx="4" presStyleCnt="6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CBEF264F-D687-428B-993C-5B89F05406D8}" type="pres">
      <dgm:prSet presAssocID="{1A639912-C589-405E-AA43-87E4656C19EA}" presName="text" presStyleLbl="node1" presStyleIdx="4" presStyleCnt="6">
        <dgm:presLayoutVars>
          <dgm:bulletEnabled val="1"/>
        </dgm:presLayoutVars>
      </dgm:prSet>
      <dgm:spPr/>
    </dgm:pt>
    <dgm:pt modelId="{9BDDFE95-0565-4FFB-9125-65F480870402}" type="pres">
      <dgm:prSet presAssocID="{5B2B8FE1-EE30-47BD-AD6B-5D87D5566AC0}" presName="spacer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2CCB82C-842E-4207-9220-6813FE7817BA}" type="pres">
      <dgm:prSet presAssocID="{AE4036FD-F5CC-4374-A628-774EAC61496D}" presName="comp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7B17E6FA-7870-4BE5-B6FC-FB988A3FF4F6}" type="pres">
      <dgm:prSet presAssocID="{AE4036FD-F5CC-4374-A628-774EAC61496D}" presName="box" presStyleLbl="node1" presStyleIdx="5" presStyleCnt="6" custLinFactNeighborX="749"/>
      <dgm:spPr/>
      <dgm:t>
        <a:bodyPr/>
        <a:lstStyle/>
        <a:p>
          <a:endParaRPr lang="ru-RU"/>
        </a:p>
      </dgm:t>
    </dgm:pt>
    <dgm:pt modelId="{69826389-D37E-4829-8B90-D807C7962574}" type="pres">
      <dgm:prSet presAssocID="{AE4036FD-F5CC-4374-A628-774EAC61496D}" presName="img" presStyleLbl="fgImgPlace1" presStyleIdx="5" presStyleCnt="6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3E7909B6-DEB9-4DDA-B2C8-DA2A8771B3C7}" type="pres">
      <dgm:prSet presAssocID="{AE4036FD-F5CC-4374-A628-774EAC61496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F9EAF-B78E-42C5-AB61-5DBBAB9C4771}" type="presOf" srcId="{CC14E4C0-C690-44D9-882D-B7BF21F17466}" destId="{4634A5B2-2026-4BAA-BA35-364BDD8B6972}" srcOrd="1" destOrd="0" presId="urn:microsoft.com/office/officeart/2005/8/layout/vList4"/>
    <dgm:cxn modelId="{E948F7B0-5EB6-4966-B5BC-E9DCE01BECB9}" srcId="{7100CA8C-ED5E-4213-9ECD-B70E226FCB32}" destId="{AE4036FD-F5CC-4374-A628-774EAC61496D}" srcOrd="5" destOrd="0" parTransId="{5D774255-0ECA-458A-9EB6-D13C1C360E08}" sibTransId="{18A34DAF-9103-4A08-BBA3-8B122F44BBCA}"/>
    <dgm:cxn modelId="{54221617-AB96-4A2D-BD9B-E9C115AF6C3C}" type="presOf" srcId="{32B3F214-AFE9-4EFD-8AFF-DEF2AF691630}" destId="{C06DF5AE-1A3E-4248-964C-EC9E5D6E800B}" srcOrd="0" destOrd="0" presId="urn:microsoft.com/office/officeart/2005/8/layout/vList4"/>
    <dgm:cxn modelId="{A81B8C42-C827-4010-9C07-27D3CDFC0816}" type="presOf" srcId="{274F85E0-0CC6-4AE5-BCF2-7BBD14DFA00B}" destId="{1F3C2C9E-182D-4CD1-A325-EB113554292D}" srcOrd="0" destOrd="0" presId="urn:microsoft.com/office/officeart/2005/8/layout/vList4"/>
    <dgm:cxn modelId="{F1830170-5107-43A2-9BB0-2690A1E66CF3}" type="presOf" srcId="{33E65767-3C78-43D7-8A26-406C23287CD1}" destId="{50F82E39-50A0-45E8-B6B1-8AD3ADF1C7E4}" srcOrd="0" destOrd="0" presId="urn:microsoft.com/office/officeart/2005/8/layout/vList4"/>
    <dgm:cxn modelId="{08C93324-89E3-493F-A6EE-30A42E25D7FD}" type="presOf" srcId="{1A639912-C589-405E-AA43-87E4656C19EA}" destId="{90CD4C09-F263-48F8-A29A-E4A88629F7A9}" srcOrd="0" destOrd="0" presId="urn:microsoft.com/office/officeart/2005/8/layout/vList4"/>
    <dgm:cxn modelId="{1345D6A2-24B2-4A9A-A66F-20CD9568F073}" type="presOf" srcId="{7100CA8C-ED5E-4213-9ECD-B70E226FCB32}" destId="{30497A15-A1B4-4658-8E3F-0032E0B87524}" srcOrd="0" destOrd="0" presId="urn:microsoft.com/office/officeart/2005/8/layout/vList4"/>
    <dgm:cxn modelId="{E012A34B-BB60-4A57-988A-766B8F8DE7CD}" type="presOf" srcId="{1A639912-C589-405E-AA43-87E4656C19EA}" destId="{CBEF264F-D687-428B-993C-5B89F05406D8}" srcOrd="1" destOrd="0" presId="urn:microsoft.com/office/officeart/2005/8/layout/vList4"/>
    <dgm:cxn modelId="{DA58DB10-8186-4A29-A99A-DAFE1A822036}" type="presOf" srcId="{274F85E0-0CC6-4AE5-BCF2-7BBD14DFA00B}" destId="{6703F8E4-212A-457B-970E-9A71CCA1EC9C}" srcOrd="1" destOrd="0" presId="urn:microsoft.com/office/officeart/2005/8/layout/vList4"/>
    <dgm:cxn modelId="{7ED515D1-956F-4390-A34E-C014CCFF9034}" type="presOf" srcId="{AE4036FD-F5CC-4374-A628-774EAC61496D}" destId="{3E7909B6-DEB9-4DDA-B2C8-DA2A8771B3C7}" srcOrd="1" destOrd="0" presId="urn:microsoft.com/office/officeart/2005/8/layout/vList4"/>
    <dgm:cxn modelId="{4CF2FB29-BA4F-4CE1-B8E1-696D073C9BFE}" type="presOf" srcId="{32B3F214-AFE9-4EFD-8AFF-DEF2AF691630}" destId="{A6599912-5AEB-4954-B520-683DD9CD8F7B}" srcOrd="1" destOrd="0" presId="urn:microsoft.com/office/officeart/2005/8/layout/vList4"/>
    <dgm:cxn modelId="{A5F029A2-8638-4E3D-B8FE-56CA9E6FCED2}" srcId="{7100CA8C-ED5E-4213-9ECD-B70E226FCB32}" destId="{1A639912-C589-405E-AA43-87E4656C19EA}" srcOrd="4" destOrd="0" parTransId="{4774564F-9C0B-4DC5-B5AC-F7330DFDB8F5}" sibTransId="{5B2B8FE1-EE30-47BD-AD6B-5D87D5566AC0}"/>
    <dgm:cxn modelId="{F315387E-31BF-4315-9E2E-3104712E8890}" type="presOf" srcId="{AE4036FD-F5CC-4374-A628-774EAC61496D}" destId="{7B17E6FA-7870-4BE5-B6FC-FB988A3FF4F6}" srcOrd="0" destOrd="0" presId="urn:microsoft.com/office/officeart/2005/8/layout/vList4"/>
    <dgm:cxn modelId="{9798501D-1998-4AA5-A702-446C398ADDB2}" type="presOf" srcId="{CC14E4C0-C690-44D9-882D-B7BF21F17466}" destId="{B62CF24E-8EC3-40A0-AF7B-35DE433E34FC}" srcOrd="0" destOrd="0" presId="urn:microsoft.com/office/officeart/2005/8/layout/vList4"/>
    <dgm:cxn modelId="{2D5294AB-0D49-4C32-A823-1AF1080A224D}" srcId="{7100CA8C-ED5E-4213-9ECD-B70E226FCB32}" destId="{CC14E4C0-C690-44D9-882D-B7BF21F17466}" srcOrd="3" destOrd="0" parTransId="{FB0CD194-B8F0-4FDF-B5CE-1C8620926B68}" sibTransId="{74C696F4-AE97-43D7-9811-038372867A45}"/>
    <dgm:cxn modelId="{CA054CFD-5DF4-4340-B4CC-7CCF84DBD7DA}" srcId="{7100CA8C-ED5E-4213-9ECD-B70E226FCB32}" destId="{32B3F214-AFE9-4EFD-8AFF-DEF2AF691630}" srcOrd="1" destOrd="0" parTransId="{09FCFC51-67AB-4AF7-96EE-45CFA213BE2B}" sibTransId="{E05842F9-2ECA-45BD-AC0B-ADFE22B5180E}"/>
    <dgm:cxn modelId="{5DC2A88F-8208-4D2B-9FFC-5446D59DDAD0}" srcId="{7100CA8C-ED5E-4213-9ECD-B70E226FCB32}" destId="{33E65767-3C78-43D7-8A26-406C23287CD1}" srcOrd="0" destOrd="0" parTransId="{1CB9FE6F-BF9E-44B3-AA0F-D51E7EB7C6BA}" sibTransId="{74B8CD1C-B4CC-40D4-B737-E0EC629BC26D}"/>
    <dgm:cxn modelId="{F5B191C7-9489-4495-A939-33777780CB74}" type="presOf" srcId="{33E65767-3C78-43D7-8A26-406C23287CD1}" destId="{BE56677A-CEBB-4750-A9F4-47E3CBDC6493}" srcOrd="1" destOrd="0" presId="urn:microsoft.com/office/officeart/2005/8/layout/vList4"/>
    <dgm:cxn modelId="{5C4069A8-8482-4DA1-AD3A-900036050021}" srcId="{7100CA8C-ED5E-4213-9ECD-B70E226FCB32}" destId="{274F85E0-0CC6-4AE5-BCF2-7BBD14DFA00B}" srcOrd="2" destOrd="0" parTransId="{67417750-6800-4D9B-9441-FE20933775E7}" sibTransId="{89F6EC4B-D745-4BB2-859C-C358072B27F5}"/>
    <dgm:cxn modelId="{794DA882-5D72-402C-8B9F-38844EBB5521}" type="presParOf" srcId="{30497A15-A1B4-4658-8E3F-0032E0B87524}" destId="{892F9AC0-6428-442D-8B9C-7156605D9A43}" srcOrd="0" destOrd="0" presId="urn:microsoft.com/office/officeart/2005/8/layout/vList4"/>
    <dgm:cxn modelId="{A628031F-FCFA-4ADD-BA78-585FD8BAB662}" type="presParOf" srcId="{892F9AC0-6428-442D-8B9C-7156605D9A43}" destId="{50F82E39-50A0-45E8-B6B1-8AD3ADF1C7E4}" srcOrd="0" destOrd="0" presId="urn:microsoft.com/office/officeart/2005/8/layout/vList4"/>
    <dgm:cxn modelId="{6E560FA0-AF60-48EB-88D3-4FFFF21F22FF}" type="presParOf" srcId="{892F9AC0-6428-442D-8B9C-7156605D9A43}" destId="{E7E86FAE-6239-47B4-9235-6AC2AE6B5B5A}" srcOrd="1" destOrd="0" presId="urn:microsoft.com/office/officeart/2005/8/layout/vList4"/>
    <dgm:cxn modelId="{F9AC7E00-8C44-4126-ADC5-313218B0852C}" type="presParOf" srcId="{892F9AC0-6428-442D-8B9C-7156605D9A43}" destId="{BE56677A-CEBB-4750-A9F4-47E3CBDC6493}" srcOrd="2" destOrd="0" presId="urn:microsoft.com/office/officeart/2005/8/layout/vList4"/>
    <dgm:cxn modelId="{F9793275-7C21-4752-BBE3-A4ED928232B9}" type="presParOf" srcId="{30497A15-A1B4-4658-8E3F-0032E0B87524}" destId="{E2ED6BE6-D096-44BE-B915-70AA297A7132}" srcOrd="1" destOrd="0" presId="urn:microsoft.com/office/officeart/2005/8/layout/vList4"/>
    <dgm:cxn modelId="{6D8500ED-4C7D-436C-A37C-645365B0BC83}" type="presParOf" srcId="{30497A15-A1B4-4658-8E3F-0032E0B87524}" destId="{922B3483-DA15-4B18-BA7E-184730645C68}" srcOrd="2" destOrd="0" presId="urn:microsoft.com/office/officeart/2005/8/layout/vList4"/>
    <dgm:cxn modelId="{1D31E40C-3F22-40A0-A496-59FE80162433}" type="presParOf" srcId="{922B3483-DA15-4B18-BA7E-184730645C68}" destId="{C06DF5AE-1A3E-4248-964C-EC9E5D6E800B}" srcOrd="0" destOrd="0" presId="urn:microsoft.com/office/officeart/2005/8/layout/vList4"/>
    <dgm:cxn modelId="{308F9A19-C7AC-4341-830C-F486F38BA20B}" type="presParOf" srcId="{922B3483-DA15-4B18-BA7E-184730645C68}" destId="{327F31BB-CE62-41D4-9CBC-D574DC4ED980}" srcOrd="1" destOrd="0" presId="urn:microsoft.com/office/officeart/2005/8/layout/vList4"/>
    <dgm:cxn modelId="{1EF79EEB-3764-4C01-AE50-AAB688063C94}" type="presParOf" srcId="{922B3483-DA15-4B18-BA7E-184730645C68}" destId="{A6599912-5AEB-4954-B520-683DD9CD8F7B}" srcOrd="2" destOrd="0" presId="urn:microsoft.com/office/officeart/2005/8/layout/vList4"/>
    <dgm:cxn modelId="{5F0AD33F-6DAA-43DA-B30A-D5800BA429FE}" type="presParOf" srcId="{30497A15-A1B4-4658-8E3F-0032E0B87524}" destId="{60CCB3CC-F053-408E-80A8-43FB6018E0B9}" srcOrd="3" destOrd="0" presId="urn:microsoft.com/office/officeart/2005/8/layout/vList4"/>
    <dgm:cxn modelId="{D661870E-64F7-4559-8854-89A9BAD18810}" type="presParOf" srcId="{30497A15-A1B4-4658-8E3F-0032E0B87524}" destId="{426D96DF-9545-4EEE-BF14-8F7465D4091B}" srcOrd="4" destOrd="0" presId="urn:microsoft.com/office/officeart/2005/8/layout/vList4"/>
    <dgm:cxn modelId="{D7C4B809-CD58-4435-984C-02E9B13F7F39}" type="presParOf" srcId="{426D96DF-9545-4EEE-BF14-8F7465D4091B}" destId="{1F3C2C9E-182D-4CD1-A325-EB113554292D}" srcOrd="0" destOrd="0" presId="urn:microsoft.com/office/officeart/2005/8/layout/vList4"/>
    <dgm:cxn modelId="{35DCC488-3A71-4C90-B640-F073A6C76E7B}" type="presParOf" srcId="{426D96DF-9545-4EEE-BF14-8F7465D4091B}" destId="{EB0B8F55-56BF-440A-B3BF-714D7CA68176}" srcOrd="1" destOrd="0" presId="urn:microsoft.com/office/officeart/2005/8/layout/vList4"/>
    <dgm:cxn modelId="{50E8FD25-E3E6-4AE9-B0E5-FFFA15B27FAE}" type="presParOf" srcId="{426D96DF-9545-4EEE-BF14-8F7465D4091B}" destId="{6703F8E4-212A-457B-970E-9A71CCA1EC9C}" srcOrd="2" destOrd="0" presId="urn:microsoft.com/office/officeart/2005/8/layout/vList4"/>
    <dgm:cxn modelId="{EDAEAF0F-A4A7-4C1D-A7BC-52B32F174F7A}" type="presParOf" srcId="{30497A15-A1B4-4658-8E3F-0032E0B87524}" destId="{A16165DE-2697-46F9-BBF0-7C4D468DC240}" srcOrd="5" destOrd="0" presId="urn:microsoft.com/office/officeart/2005/8/layout/vList4"/>
    <dgm:cxn modelId="{6396E08C-DDE5-4E6E-8B53-815DFE2448EF}" type="presParOf" srcId="{30497A15-A1B4-4658-8E3F-0032E0B87524}" destId="{7CE886E3-F563-4528-B592-EE8071ABEB7C}" srcOrd="6" destOrd="0" presId="urn:microsoft.com/office/officeart/2005/8/layout/vList4"/>
    <dgm:cxn modelId="{59BE4FC6-E04A-4E37-B37F-491F4BFB23FA}" type="presParOf" srcId="{7CE886E3-F563-4528-B592-EE8071ABEB7C}" destId="{B62CF24E-8EC3-40A0-AF7B-35DE433E34FC}" srcOrd="0" destOrd="0" presId="urn:microsoft.com/office/officeart/2005/8/layout/vList4"/>
    <dgm:cxn modelId="{11E28463-B863-4A16-9C36-4F35E478E575}" type="presParOf" srcId="{7CE886E3-F563-4528-B592-EE8071ABEB7C}" destId="{BBE5C639-6D27-44C3-8847-737FE6A96AC0}" srcOrd="1" destOrd="0" presId="urn:microsoft.com/office/officeart/2005/8/layout/vList4"/>
    <dgm:cxn modelId="{B49ED7EF-49C2-414B-843C-DC249D89E45B}" type="presParOf" srcId="{7CE886E3-F563-4528-B592-EE8071ABEB7C}" destId="{4634A5B2-2026-4BAA-BA35-364BDD8B6972}" srcOrd="2" destOrd="0" presId="urn:microsoft.com/office/officeart/2005/8/layout/vList4"/>
    <dgm:cxn modelId="{3F1F7040-E23E-43D1-9474-0C5E050A989A}" type="presParOf" srcId="{30497A15-A1B4-4658-8E3F-0032E0B87524}" destId="{E897C3B9-256A-42A2-B09E-678361C924FF}" srcOrd="7" destOrd="0" presId="urn:microsoft.com/office/officeart/2005/8/layout/vList4"/>
    <dgm:cxn modelId="{19D68055-81D2-4B42-8814-0A3B11659A66}" type="presParOf" srcId="{30497A15-A1B4-4658-8E3F-0032E0B87524}" destId="{93DDE4C3-C373-4585-A91D-82F67387E787}" srcOrd="8" destOrd="0" presId="urn:microsoft.com/office/officeart/2005/8/layout/vList4"/>
    <dgm:cxn modelId="{58D324EA-70A1-403D-9240-C954C7035349}" type="presParOf" srcId="{93DDE4C3-C373-4585-A91D-82F67387E787}" destId="{90CD4C09-F263-48F8-A29A-E4A88629F7A9}" srcOrd="0" destOrd="0" presId="urn:microsoft.com/office/officeart/2005/8/layout/vList4"/>
    <dgm:cxn modelId="{4D828B8A-E7D2-46BF-845E-3CEE7D1C5242}" type="presParOf" srcId="{93DDE4C3-C373-4585-A91D-82F67387E787}" destId="{DFD83BDF-982D-4783-A5E7-6D0189A64840}" srcOrd="1" destOrd="0" presId="urn:microsoft.com/office/officeart/2005/8/layout/vList4"/>
    <dgm:cxn modelId="{CB0202A4-F5D9-4EA4-82DB-8510B750B2EC}" type="presParOf" srcId="{93DDE4C3-C373-4585-A91D-82F67387E787}" destId="{CBEF264F-D687-428B-993C-5B89F05406D8}" srcOrd="2" destOrd="0" presId="urn:microsoft.com/office/officeart/2005/8/layout/vList4"/>
    <dgm:cxn modelId="{A33C6233-500F-442A-99DF-5FF927978DBA}" type="presParOf" srcId="{30497A15-A1B4-4658-8E3F-0032E0B87524}" destId="{9BDDFE95-0565-4FFB-9125-65F480870402}" srcOrd="9" destOrd="0" presId="urn:microsoft.com/office/officeart/2005/8/layout/vList4"/>
    <dgm:cxn modelId="{F34993C1-1AA9-4A0C-9011-43BF49DF9A87}" type="presParOf" srcId="{30497A15-A1B4-4658-8E3F-0032E0B87524}" destId="{E2CCB82C-842E-4207-9220-6813FE7817BA}" srcOrd="10" destOrd="0" presId="urn:microsoft.com/office/officeart/2005/8/layout/vList4"/>
    <dgm:cxn modelId="{39431531-AAAE-4D38-9C39-4C63069D0F2A}" type="presParOf" srcId="{E2CCB82C-842E-4207-9220-6813FE7817BA}" destId="{7B17E6FA-7870-4BE5-B6FC-FB988A3FF4F6}" srcOrd="0" destOrd="0" presId="urn:microsoft.com/office/officeart/2005/8/layout/vList4"/>
    <dgm:cxn modelId="{10CC06EA-1BF8-47B8-A863-7E195270A3E8}" type="presParOf" srcId="{E2CCB82C-842E-4207-9220-6813FE7817BA}" destId="{69826389-D37E-4829-8B90-D807C7962574}" srcOrd="1" destOrd="0" presId="urn:microsoft.com/office/officeart/2005/8/layout/vList4"/>
    <dgm:cxn modelId="{B1788525-0A9B-45B9-9630-212760715707}" type="presParOf" srcId="{E2CCB82C-842E-4207-9220-6813FE7817BA}" destId="{3E7909B6-DEB9-4DDA-B2C8-DA2A8771B3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46E065-9846-457B-BE17-22C247EB052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48799-3840-42BC-B775-1E01B7B9255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W 2006 r. został wymieniony wśród 5 najbardziej popularnych miast Europy, w 2007 r. uzyskał miano "najmodniejszego miasta świata“</a:t>
          </a:r>
          <a:r>
            <a:rPr lang="uk-UA" dirty="0" smtClean="0"/>
            <a:t>.</a:t>
          </a:r>
          <a:endParaRPr lang="pl-PL" dirty="0" smtClean="0"/>
        </a:p>
        <a:p>
          <a:pPr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CB4D9C9-F5D8-4539-B85A-00771DBF2FBD}" type="parTrans" cxnId="{4C3097DB-511F-43FC-96D5-5FC7EEBB54D2}">
      <dgm:prSet/>
      <dgm:spPr/>
      <dgm:t>
        <a:bodyPr/>
        <a:lstStyle/>
        <a:p>
          <a:endParaRPr lang="ru-RU"/>
        </a:p>
      </dgm:t>
    </dgm:pt>
    <dgm:pt modelId="{EBAD5E39-1713-447C-AAA3-5312AB2DF687}" type="sibTrans" cxnId="{4C3097DB-511F-43FC-96D5-5FC7EEBB54D2}">
      <dgm:prSet/>
      <dgm:spPr/>
      <dgm:t>
        <a:bodyPr/>
        <a:lstStyle/>
        <a:p>
          <a:endParaRPr lang="ru-RU"/>
        </a:p>
      </dgm:t>
    </dgm:pt>
    <dgm:pt modelId="{1F868114-E0D1-43F1-94D4-C95B4E260B3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Kraków i Małopolska jest jednym z najpopularniejszych turystycznych regionów Polski. </a:t>
          </a:r>
          <a:endParaRPr lang="uk-UA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4695218-0FA5-470A-A663-21FA6717AAAA}" type="parTrans" cxnId="{EBDB356F-7DF9-4E36-BD65-0E07B979BA10}">
      <dgm:prSet/>
      <dgm:spPr/>
      <dgm:t>
        <a:bodyPr/>
        <a:lstStyle/>
        <a:p>
          <a:endParaRPr lang="ru-RU"/>
        </a:p>
      </dgm:t>
    </dgm:pt>
    <dgm:pt modelId="{1E2ACB22-0D57-42FF-90AC-244C08BA3FCE}" type="sibTrans" cxnId="{EBDB356F-7DF9-4E36-BD65-0E07B979BA10}">
      <dgm:prSet/>
      <dgm:spPr/>
      <dgm:t>
        <a:bodyPr/>
        <a:lstStyle/>
        <a:p>
          <a:endParaRPr lang="ru-RU"/>
        </a:p>
      </dgm:t>
    </dgm:pt>
    <dgm:pt modelId="{8B0E8AC7-C222-4BDE-A0A6-3B142815ADC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W 2011 Kraków odwiedziło 8,6 miliona gości, co stanowiło wzrost w porównaniu z poprzednimi latami</a:t>
          </a:r>
          <a:r>
            <a:rPr lang="uk-UA" dirty="0" smtClean="0"/>
            <a:t>.</a:t>
          </a:r>
          <a:r>
            <a:rPr lang="pl-PL" dirty="0" smtClean="0"/>
            <a:t>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6BCF91C-3145-4168-9511-4BC9725710AF}" type="parTrans" cxnId="{06B01D1C-E646-405B-8832-ECAEAEAC419C}">
      <dgm:prSet/>
      <dgm:spPr/>
      <dgm:t>
        <a:bodyPr/>
        <a:lstStyle/>
        <a:p>
          <a:endParaRPr lang="ru-RU"/>
        </a:p>
      </dgm:t>
    </dgm:pt>
    <dgm:pt modelId="{0BA28CE8-DA36-4F8F-B8E6-9E8748445D78}" type="sibTrans" cxnId="{06B01D1C-E646-405B-8832-ECAEAEAC419C}">
      <dgm:prSet/>
      <dgm:spPr/>
      <dgm:t>
        <a:bodyPr/>
        <a:lstStyle/>
        <a:p>
          <a:endParaRPr lang="ru-RU"/>
        </a:p>
      </dgm:t>
    </dgm:pt>
    <dgm:pt modelId="{BAD3F085-BD7E-45FF-86A5-0E55F45A266A}" type="pres">
      <dgm:prSet presAssocID="{8246E065-9846-457B-BE17-22C247EB052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2FD8C0D-2675-4064-B368-52A8BFF8D059}" type="pres">
      <dgm:prSet presAssocID="{49648799-3840-42BC-B775-1E01B7B9255B}" presName="circle1" presStyleLbl="node1" presStyleIdx="0" presStyleCnt="3"/>
      <dgm:spPr/>
    </dgm:pt>
    <dgm:pt modelId="{7516D0FF-A312-497A-95FB-AD2689BCD145}" type="pres">
      <dgm:prSet presAssocID="{49648799-3840-42BC-B775-1E01B7B9255B}" presName="space" presStyleCnt="0"/>
      <dgm:spPr/>
    </dgm:pt>
    <dgm:pt modelId="{F8A4EB25-9C0E-4535-9759-ADFCD67FE248}" type="pres">
      <dgm:prSet presAssocID="{49648799-3840-42BC-B775-1E01B7B9255B}" presName="rect1" presStyleLbl="alignAcc1" presStyleIdx="0" presStyleCnt="3"/>
      <dgm:spPr/>
    </dgm:pt>
    <dgm:pt modelId="{B178313F-8533-43A2-B449-D96E9FCABBB2}" type="pres">
      <dgm:prSet presAssocID="{1F868114-E0D1-43F1-94D4-C95B4E260B34}" presName="vertSpace2" presStyleLbl="node1" presStyleIdx="0" presStyleCnt="3"/>
      <dgm:spPr/>
    </dgm:pt>
    <dgm:pt modelId="{B235B261-114C-463B-8116-E2B447785A9D}" type="pres">
      <dgm:prSet presAssocID="{1F868114-E0D1-43F1-94D4-C95B4E260B34}" presName="circle2" presStyleLbl="node1" presStyleIdx="1" presStyleCnt="3"/>
      <dgm:spPr/>
    </dgm:pt>
    <dgm:pt modelId="{8CDD7EB8-9471-4E10-8B4E-AAC2D5140A73}" type="pres">
      <dgm:prSet presAssocID="{1F868114-E0D1-43F1-94D4-C95B4E260B34}" presName="rect2" presStyleLbl="alignAcc1" presStyleIdx="1" presStyleCnt="3"/>
      <dgm:spPr/>
    </dgm:pt>
    <dgm:pt modelId="{73E52DBD-FD86-4907-A15F-94A4D08B75A2}" type="pres">
      <dgm:prSet presAssocID="{8B0E8AC7-C222-4BDE-A0A6-3B142815ADC6}" presName="vertSpace3" presStyleLbl="node1" presStyleIdx="1" presStyleCnt="3"/>
      <dgm:spPr/>
    </dgm:pt>
    <dgm:pt modelId="{DBED2165-8EB8-4731-85DC-00FB5C48E509}" type="pres">
      <dgm:prSet presAssocID="{8B0E8AC7-C222-4BDE-A0A6-3B142815ADC6}" presName="circle3" presStyleLbl="node1" presStyleIdx="2" presStyleCnt="3"/>
      <dgm:spPr/>
    </dgm:pt>
    <dgm:pt modelId="{B940257D-3AB4-4A6F-B63C-BB6258D72EFD}" type="pres">
      <dgm:prSet presAssocID="{8B0E8AC7-C222-4BDE-A0A6-3B142815ADC6}" presName="rect3" presStyleLbl="alignAcc1" presStyleIdx="2" presStyleCnt="3"/>
      <dgm:spPr/>
      <dgm:t>
        <a:bodyPr/>
        <a:lstStyle/>
        <a:p>
          <a:endParaRPr lang="ru-RU"/>
        </a:p>
      </dgm:t>
    </dgm:pt>
    <dgm:pt modelId="{E6EC2CAE-CF28-4EDA-A290-9CA02F8ACF10}" type="pres">
      <dgm:prSet presAssocID="{49648799-3840-42BC-B775-1E01B7B9255B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92255EA-0F79-4A57-A287-F819E3A48189}" type="pres">
      <dgm:prSet presAssocID="{1F868114-E0D1-43F1-94D4-C95B4E260B3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9498CB6-0E44-4549-AEE6-D0831C93D1C6}" type="pres">
      <dgm:prSet presAssocID="{8B0E8AC7-C222-4BDE-A0A6-3B142815ADC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CE835F-7BD0-4299-AAAA-7EBD5571B527}" type="presOf" srcId="{49648799-3840-42BC-B775-1E01B7B9255B}" destId="{E6EC2CAE-CF28-4EDA-A290-9CA02F8ACF10}" srcOrd="1" destOrd="0" presId="urn:microsoft.com/office/officeart/2005/8/layout/target3"/>
    <dgm:cxn modelId="{40392EE6-3CC0-4635-9768-EC710697F7D0}" type="presOf" srcId="{1F868114-E0D1-43F1-94D4-C95B4E260B34}" destId="{B92255EA-0F79-4A57-A287-F819E3A48189}" srcOrd="1" destOrd="0" presId="urn:microsoft.com/office/officeart/2005/8/layout/target3"/>
    <dgm:cxn modelId="{4C3097DB-511F-43FC-96D5-5FC7EEBB54D2}" srcId="{8246E065-9846-457B-BE17-22C247EB052B}" destId="{49648799-3840-42BC-B775-1E01B7B9255B}" srcOrd="0" destOrd="0" parTransId="{2CB4D9C9-F5D8-4539-B85A-00771DBF2FBD}" sibTransId="{EBAD5E39-1713-447C-AAA3-5312AB2DF687}"/>
    <dgm:cxn modelId="{D1F8876D-9007-4620-9EF5-90B7939C0A8F}" type="presOf" srcId="{8B0E8AC7-C222-4BDE-A0A6-3B142815ADC6}" destId="{B940257D-3AB4-4A6F-B63C-BB6258D72EFD}" srcOrd="0" destOrd="0" presId="urn:microsoft.com/office/officeart/2005/8/layout/target3"/>
    <dgm:cxn modelId="{EBDB356F-7DF9-4E36-BD65-0E07B979BA10}" srcId="{8246E065-9846-457B-BE17-22C247EB052B}" destId="{1F868114-E0D1-43F1-94D4-C95B4E260B34}" srcOrd="1" destOrd="0" parTransId="{44695218-0FA5-470A-A663-21FA6717AAAA}" sibTransId="{1E2ACB22-0D57-42FF-90AC-244C08BA3FCE}"/>
    <dgm:cxn modelId="{BDD32D05-4514-49DA-9AE2-A55E8548CBF3}" type="presOf" srcId="{1F868114-E0D1-43F1-94D4-C95B4E260B34}" destId="{8CDD7EB8-9471-4E10-8B4E-AAC2D5140A73}" srcOrd="0" destOrd="0" presId="urn:microsoft.com/office/officeart/2005/8/layout/target3"/>
    <dgm:cxn modelId="{5F5863BC-A467-4537-84BF-E608ED5B74FB}" type="presOf" srcId="{49648799-3840-42BC-B775-1E01B7B9255B}" destId="{F8A4EB25-9C0E-4535-9759-ADFCD67FE248}" srcOrd="0" destOrd="0" presId="urn:microsoft.com/office/officeart/2005/8/layout/target3"/>
    <dgm:cxn modelId="{7A9CD48A-5F42-40C5-8233-915A18B1B1F2}" type="presOf" srcId="{8246E065-9846-457B-BE17-22C247EB052B}" destId="{BAD3F085-BD7E-45FF-86A5-0E55F45A266A}" srcOrd="0" destOrd="0" presId="urn:microsoft.com/office/officeart/2005/8/layout/target3"/>
    <dgm:cxn modelId="{56B0720D-6A97-42E1-8C96-911D57C5C29A}" type="presOf" srcId="{8B0E8AC7-C222-4BDE-A0A6-3B142815ADC6}" destId="{F9498CB6-0E44-4549-AEE6-D0831C93D1C6}" srcOrd="1" destOrd="0" presId="urn:microsoft.com/office/officeart/2005/8/layout/target3"/>
    <dgm:cxn modelId="{06B01D1C-E646-405B-8832-ECAEAEAC419C}" srcId="{8246E065-9846-457B-BE17-22C247EB052B}" destId="{8B0E8AC7-C222-4BDE-A0A6-3B142815ADC6}" srcOrd="2" destOrd="0" parTransId="{26BCF91C-3145-4168-9511-4BC9725710AF}" sibTransId="{0BA28CE8-DA36-4F8F-B8E6-9E8748445D78}"/>
    <dgm:cxn modelId="{7A36CA6C-CCF5-4575-8375-403EC3C955E0}" type="presParOf" srcId="{BAD3F085-BD7E-45FF-86A5-0E55F45A266A}" destId="{02FD8C0D-2675-4064-B368-52A8BFF8D059}" srcOrd="0" destOrd="0" presId="urn:microsoft.com/office/officeart/2005/8/layout/target3"/>
    <dgm:cxn modelId="{D3BD58E5-640C-4B5F-874B-3AD91201CE17}" type="presParOf" srcId="{BAD3F085-BD7E-45FF-86A5-0E55F45A266A}" destId="{7516D0FF-A312-497A-95FB-AD2689BCD145}" srcOrd="1" destOrd="0" presId="urn:microsoft.com/office/officeart/2005/8/layout/target3"/>
    <dgm:cxn modelId="{6509504C-0F7F-4646-BBA2-FF06F47729E0}" type="presParOf" srcId="{BAD3F085-BD7E-45FF-86A5-0E55F45A266A}" destId="{F8A4EB25-9C0E-4535-9759-ADFCD67FE248}" srcOrd="2" destOrd="0" presId="urn:microsoft.com/office/officeart/2005/8/layout/target3"/>
    <dgm:cxn modelId="{3E6CC65F-89EB-4DB5-8636-EB78F2A5FB0F}" type="presParOf" srcId="{BAD3F085-BD7E-45FF-86A5-0E55F45A266A}" destId="{B178313F-8533-43A2-B449-D96E9FCABBB2}" srcOrd="3" destOrd="0" presId="urn:microsoft.com/office/officeart/2005/8/layout/target3"/>
    <dgm:cxn modelId="{2956872C-A2F5-4A82-9E1B-1A2F675C35CA}" type="presParOf" srcId="{BAD3F085-BD7E-45FF-86A5-0E55F45A266A}" destId="{B235B261-114C-463B-8116-E2B447785A9D}" srcOrd="4" destOrd="0" presId="urn:microsoft.com/office/officeart/2005/8/layout/target3"/>
    <dgm:cxn modelId="{4C13DD80-95EA-42D5-8C88-402F63DE2F0E}" type="presParOf" srcId="{BAD3F085-BD7E-45FF-86A5-0E55F45A266A}" destId="{8CDD7EB8-9471-4E10-8B4E-AAC2D5140A73}" srcOrd="5" destOrd="0" presId="urn:microsoft.com/office/officeart/2005/8/layout/target3"/>
    <dgm:cxn modelId="{AEFC989A-507C-4509-8CDD-2B0892DC10E9}" type="presParOf" srcId="{BAD3F085-BD7E-45FF-86A5-0E55F45A266A}" destId="{73E52DBD-FD86-4907-A15F-94A4D08B75A2}" srcOrd="6" destOrd="0" presId="urn:microsoft.com/office/officeart/2005/8/layout/target3"/>
    <dgm:cxn modelId="{892DEB00-EA0A-4B07-AE8B-A4390892C1DF}" type="presParOf" srcId="{BAD3F085-BD7E-45FF-86A5-0E55F45A266A}" destId="{DBED2165-8EB8-4731-85DC-00FB5C48E509}" srcOrd="7" destOrd="0" presId="urn:microsoft.com/office/officeart/2005/8/layout/target3"/>
    <dgm:cxn modelId="{793DCDC2-6E96-4BF5-BD68-933BB20E7B6F}" type="presParOf" srcId="{BAD3F085-BD7E-45FF-86A5-0E55F45A266A}" destId="{B940257D-3AB4-4A6F-B63C-BB6258D72EFD}" srcOrd="8" destOrd="0" presId="urn:microsoft.com/office/officeart/2005/8/layout/target3"/>
    <dgm:cxn modelId="{EB5B7D94-975A-49A2-8B7E-334D0152C07B}" type="presParOf" srcId="{BAD3F085-BD7E-45FF-86A5-0E55F45A266A}" destId="{E6EC2CAE-CF28-4EDA-A290-9CA02F8ACF10}" srcOrd="9" destOrd="0" presId="urn:microsoft.com/office/officeart/2005/8/layout/target3"/>
    <dgm:cxn modelId="{6BC716D3-71DE-4E43-8931-F8083D6AAE3E}" type="presParOf" srcId="{BAD3F085-BD7E-45FF-86A5-0E55F45A266A}" destId="{B92255EA-0F79-4A57-A287-F819E3A48189}" srcOrd="10" destOrd="0" presId="urn:microsoft.com/office/officeart/2005/8/layout/target3"/>
    <dgm:cxn modelId="{B655D0B7-E31A-4C1B-8CD1-827F6BBCA125}" type="presParOf" srcId="{BAD3F085-BD7E-45FF-86A5-0E55F45A266A}" destId="{F9498CB6-0E44-4549-AEE6-D0831C93D1C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ACABB-19BB-4135-B0F2-B229D4FD90C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2B8ECA9-8A7D-41FB-80AE-CD442A945DEC}">
      <dgm:prSet/>
      <dgm:spPr/>
      <dgm:t>
        <a:bodyPr/>
        <a:lstStyle/>
        <a:p>
          <a:pPr rtl="0"/>
          <a:r>
            <a:rPr lang="pl-PL" b="1" dirty="0" smtClean="0"/>
            <a:t>Rynek Główny w Krakowie</a:t>
          </a:r>
          <a:r>
            <a:rPr lang="pl-PL" dirty="0" smtClean="0"/>
            <a:t> – główny rynek Starego Miasta w Krakowie, u zbiegu 11 ulic, wytyczony w 1257</a:t>
          </a:r>
          <a:endParaRPr lang="uk-UA" dirty="0"/>
        </a:p>
      </dgm:t>
    </dgm:pt>
    <dgm:pt modelId="{FB71C93A-4F16-4205-A907-B1685E3C3D1C}" type="parTrans" cxnId="{50032D25-E784-47EC-9456-6720DEB20C78}">
      <dgm:prSet/>
      <dgm:spPr/>
      <dgm:t>
        <a:bodyPr/>
        <a:lstStyle/>
        <a:p>
          <a:endParaRPr lang="ru-RU"/>
        </a:p>
      </dgm:t>
    </dgm:pt>
    <dgm:pt modelId="{1575FBB4-9D1C-41C6-9289-375BCBDF8AB2}" type="sibTrans" cxnId="{50032D25-E784-47EC-9456-6720DEB20C78}">
      <dgm:prSet/>
      <dgm:spPr/>
      <dgm:t>
        <a:bodyPr/>
        <a:lstStyle/>
        <a:p>
          <a:endParaRPr lang="ru-RU"/>
        </a:p>
      </dgm:t>
    </dgm:pt>
    <dgm:pt modelId="{BAF7D6F6-A559-4B8E-BC0B-79998B803B9F}">
      <dgm:prSet/>
      <dgm:spPr/>
      <dgm:t>
        <a:bodyPr/>
        <a:lstStyle/>
        <a:p>
          <a:pPr rtl="0"/>
          <a:r>
            <a:rPr lang="pl-PL" dirty="0" smtClean="0"/>
            <a:t>Na Rynku Głównym i w jego sąsiedztwie znajdują się ważne zabytki Krakowa, takie jak Kościół Mariacki, Sukiennice, Kościół św. Wojciecha czy Wieża Ratuszowa  </a:t>
          </a:r>
          <a:endParaRPr lang="ru-RU" dirty="0"/>
        </a:p>
      </dgm:t>
    </dgm:pt>
    <dgm:pt modelId="{035BBCA1-A575-4E37-9BA8-F2462B7FA92B}" type="parTrans" cxnId="{B7DF76B5-EE5E-4FCB-AB8C-6DF3AC576435}">
      <dgm:prSet/>
      <dgm:spPr/>
      <dgm:t>
        <a:bodyPr/>
        <a:lstStyle/>
        <a:p>
          <a:endParaRPr lang="ru-RU"/>
        </a:p>
      </dgm:t>
    </dgm:pt>
    <dgm:pt modelId="{9A814DF3-45DF-46A6-8F3C-8D839ED4BF33}" type="sibTrans" cxnId="{B7DF76B5-EE5E-4FCB-AB8C-6DF3AC576435}">
      <dgm:prSet/>
      <dgm:spPr/>
      <dgm:t>
        <a:bodyPr/>
        <a:lstStyle/>
        <a:p>
          <a:endParaRPr lang="ru-RU"/>
        </a:p>
      </dgm:t>
    </dgm:pt>
    <dgm:pt modelId="{EE65A122-0722-4A8E-931C-13BDF44281F2}" type="pres">
      <dgm:prSet presAssocID="{89CACABB-19BB-4135-B0F2-B229D4FD90CD}" presName="linear" presStyleCnt="0">
        <dgm:presLayoutVars>
          <dgm:animLvl val="lvl"/>
          <dgm:resizeHandles val="exact"/>
        </dgm:presLayoutVars>
      </dgm:prSet>
      <dgm:spPr/>
    </dgm:pt>
    <dgm:pt modelId="{77195E7D-7052-49AE-B3BD-72F070B156B0}" type="pres">
      <dgm:prSet presAssocID="{92B8ECA9-8A7D-41FB-80AE-CD442A945D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C4184C-8DDF-474E-A78B-902E5DF76882}" type="pres">
      <dgm:prSet presAssocID="{1575FBB4-9D1C-41C6-9289-375BCBDF8AB2}" presName="spacer" presStyleCnt="0"/>
      <dgm:spPr/>
    </dgm:pt>
    <dgm:pt modelId="{2CD44E76-7499-4C58-AFCE-66A8F8090883}" type="pres">
      <dgm:prSet presAssocID="{BAF7D6F6-A559-4B8E-BC0B-79998B803B9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7DF76B5-EE5E-4FCB-AB8C-6DF3AC576435}" srcId="{89CACABB-19BB-4135-B0F2-B229D4FD90CD}" destId="{BAF7D6F6-A559-4B8E-BC0B-79998B803B9F}" srcOrd="1" destOrd="0" parTransId="{035BBCA1-A575-4E37-9BA8-F2462B7FA92B}" sibTransId="{9A814DF3-45DF-46A6-8F3C-8D839ED4BF33}"/>
    <dgm:cxn modelId="{50032D25-E784-47EC-9456-6720DEB20C78}" srcId="{89CACABB-19BB-4135-B0F2-B229D4FD90CD}" destId="{92B8ECA9-8A7D-41FB-80AE-CD442A945DEC}" srcOrd="0" destOrd="0" parTransId="{FB71C93A-4F16-4205-A907-B1685E3C3D1C}" sibTransId="{1575FBB4-9D1C-41C6-9289-375BCBDF8AB2}"/>
    <dgm:cxn modelId="{6D96F2AB-F51D-44E7-A2A0-AA5B29006CC4}" type="presOf" srcId="{92B8ECA9-8A7D-41FB-80AE-CD442A945DEC}" destId="{77195E7D-7052-49AE-B3BD-72F070B156B0}" srcOrd="0" destOrd="0" presId="urn:microsoft.com/office/officeart/2005/8/layout/vList2"/>
    <dgm:cxn modelId="{33ADFC64-3CE8-47F1-BB85-8F3F0D7C9D79}" type="presOf" srcId="{89CACABB-19BB-4135-B0F2-B229D4FD90CD}" destId="{EE65A122-0722-4A8E-931C-13BDF44281F2}" srcOrd="0" destOrd="0" presId="urn:microsoft.com/office/officeart/2005/8/layout/vList2"/>
    <dgm:cxn modelId="{D6341C27-FB0A-47D7-B8CF-446202BF20E5}" type="presOf" srcId="{BAF7D6F6-A559-4B8E-BC0B-79998B803B9F}" destId="{2CD44E76-7499-4C58-AFCE-66A8F8090883}" srcOrd="0" destOrd="0" presId="urn:microsoft.com/office/officeart/2005/8/layout/vList2"/>
    <dgm:cxn modelId="{451EBB22-0B86-4C7A-8728-D481C239776B}" type="presParOf" srcId="{EE65A122-0722-4A8E-931C-13BDF44281F2}" destId="{77195E7D-7052-49AE-B3BD-72F070B156B0}" srcOrd="0" destOrd="0" presId="urn:microsoft.com/office/officeart/2005/8/layout/vList2"/>
    <dgm:cxn modelId="{DF92571A-F999-490C-8B07-A0DAB9DC35A9}" type="presParOf" srcId="{EE65A122-0722-4A8E-931C-13BDF44281F2}" destId="{14C4184C-8DDF-474E-A78B-902E5DF76882}" srcOrd="1" destOrd="0" presId="urn:microsoft.com/office/officeart/2005/8/layout/vList2"/>
    <dgm:cxn modelId="{563CE2EF-A51C-4937-BBF5-8A31D2796142}" type="presParOf" srcId="{EE65A122-0722-4A8E-931C-13BDF44281F2}" destId="{2CD44E76-7499-4C58-AFCE-66A8F809088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7712E-8CD9-4AB7-A84D-0D97A2D605BE}">
      <dsp:nvSpPr>
        <dsp:cNvPr id="0" name=""/>
        <dsp:cNvSpPr/>
      </dsp:nvSpPr>
      <dsp:spPr>
        <a:xfrm rot="5400000">
          <a:off x="-223542" y="231254"/>
          <a:ext cx="1490283" cy="1043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u="none" kern="1200" dirty="0"/>
        </a:p>
      </dsp:txBody>
      <dsp:txXfrm rot="5400000">
        <a:off x="-223542" y="231254"/>
        <a:ext cx="1490283" cy="1043198"/>
      </dsp:txXfrm>
    </dsp:sp>
    <dsp:sp modelId="{AD7B2EA8-9004-4260-BE92-E95B380EBCFF}">
      <dsp:nvSpPr>
        <dsp:cNvPr id="0" name=""/>
        <dsp:cNvSpPr/>
      </dsp:nvSpPr>
      <dsp:spPr>
        <a:xfrm rot="5400000">
          <a:off x="4069705" y="-3018794"/>
          <a:ext cx="968684" cy="7021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u="none" kern="1200" dirty="0" smtClean="0"/>
            <a:t>Kraków – miasto  na prawach powiatu w południowej Polsce, drugie w kraju pod względem liczby mieszkańców</a:t>
          </a:r>
          <a:endParaRPr lang="ru-RU" sz="1600" b="0" u="none" kern="1200" dirty="0"/>
        </a:p>
      </dsp:txBody>
      <dsp:txXfrm rot="5400000">
        <a:off x="4069705" y="-3018794"/>
        <a:ext cx="968684" cy="7021697"/>
      </dsp:txXfrm>
    </dsp:sp>
    <dsp:sp modelId="{9AE4A859-3218-461B-9E24-F4B2AF6046F3}">
      <dsp:nvSpPr>
        <dsp:cNvPr id="0" name=""/>
        <dsp:cNvSpPr/>
      </dsp:nvSpPr>
      <dsp:spPr>
        <a:xfrm rot="5400000">
          <a:off x="-223542" y="1577557"/>
          <a:ext cx="1490283" cy="1043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u="none" kern="1200"/>
        </a:p>
      </dsp:txBody>
      <dsp:txXfrm rot="5400000">
        <a:off x="-223542" y="1577557"/>
        <a:ext cx="1490283" cy="1043198"/>
      </dsp:txXfrm>
    </dsp:sp>
    <dsp:sp modelId="{31399915-CE17-4418-8BF9-DBB3804A7B44}">
      <dsp:nvSpPr>
        <dsp:cNvPr id="0" name=""/>
        <dsp:cNvSpPr/>
      </dsp:nvSpPr>
      <dsp:spPr>
        <a:xfrm rot="5400000">
          <a:off x="4069705" y="-1672491"/>
          <a:ext cx="968684" cy="7021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u="none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600" b="0" u="none" kern="1200" dirty="0" smtClean="0"/>
            <a:t>W zapisach historycznych jest uznawany za główne miasto historycznej Małopolski. Do historycznej funkcji Krakowa odnosi się jego pełna nazwa – Stołeczne Królewskie Miasto Kraków.</a:t>
          </a:r>
          <a:endParaRPr lang="ru-RU" sz="1600" b="0" u="none" kern="1200" dirty="0" smtClean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u="none" kern="1200" dirty="0"/>
        </a:p>
      </dsp:txBody>
      <dsp:txXfrm rot="5400000">
        <a:off x="4069705" y="-1672491"/>
        <a:ext cx="968684" cy="7021697"/>
      </dsp:txXfrm>
    </dsp:sp>
    <dsp:sp modelId="{63265024-55DB-413F-BFA9-BD4FEF16B40E}">
      <dsp:nvSpPr>
        <dsp:cNvPr id="0" name=""/>
        <dsp:cNvSpPr/>
      </dsp:nvSpPr>
      <dsp:spPr>
        <a:xfrm rot="5400000">
          <a:off x="-223542" y="2923860"/>
          <a:ext cx="1490283" cy="1043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u="none" kern="1200" dirty="0"/>
        </a:p>
      </dsp:txBody>
      <dsp:txXfrm rot="5400000">
        <a:off x="-223542" y="2923860"/>
        <a:ext cx="1490283" cy="1043198"/>
      </dsp:txXfrm>
    </dsp:sp>
    <dsp:sp modelId="{28147647-38EF-4DE7-BFBF-A3C7A42420A8}">
      <dsp:nvSpPr>
        <dsp:cNvPr id="0" name=""/>
        <dsp:cNvSpPr/>
      </dsp:nvSpPr>
      <dsp:spPr>
        <a:xfrm rot="5400000">
          <a:off x="4069705" y="-326188"/>
          <a:ext cx="968684" cy="7021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600" b="0" u="none" kern="1200" dirty="0" smtClean="0"/>
            <a:t>W przeszłości miasto należało do Ligi Hanzeatyckiej. </a:t>
          </a:r>
        </a:p>
      </dsp:txBody>
      <dsp:txXfrm rot="5400000">
        <a:off x="4069705" y="-326188"/>
        <a:ext cx="968684" cy="7021697"/>
      </dsp:txXfrm>
    </dsp:sp>
    <dsp:sp modelId="{FCE0DE18-CC92-4147-BD5F-6CD56F40203B}">
      <dsp:nvSpPr>
        <dsp:cNvPr id="0" name=""/>
        <dsp:cNvSpPr/>
      </dsp:nvSpPr>
      <dsp:spPr>
        <a:xfrm rot="5400000">
          <a:off x="-223542" y="4270163"/>
          <a:ext cx="1490283" cy="1043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u="none" kern="1200" dirty="0"/>
        </a:p>
      </dsp:txBody>
      <dsp:txXfrm rot="5400000">
        <a:off x="-223542" y="4270163"/>
        <a:ext cx="1490283" cy="1043198"/>
      </dsp:txXfrm>
    </dsp:sp>
    <dsp:sp modelId="{E00DDBB5-07A1-4DA2-9A5C-CB59D541C6DE}">
      <dsp:nvSpPr>
        <dsp:cNvPr id="0" name=""/>
        <dsp:cNvSpPr/>
      </dsp:nvSpPr>
      <dsp:spPr>
        <a:xfrm rot="5400000">
          <a:off x="4069705" y="1020114"/>
          <a:ext cx="968684" cy="7021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u="none" kern="1200" dirty="0" smtClean="0"/>
            <a:t>Jest jednym z najstarszych miast Polski z wieloma wartościowymi obiektami architektonicznymi.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u="none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u="none" kern="1200" dirty="0"/>
        </a:p>
      </dsp:txBody>
      <dsp:txXfrm rot="5400000">
        <a:off x="4069705" y="1020114"/>
        <a:ext cx="968684" cy="7021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5E9B5C-7DDE-4BC6-A9B9-89D8F97D7DFD}">
      <dsp:nvSpPr>
        <dsp:cNvPr id="0" name=""/>
        <dsp:cNvSpPr/>
      </dsp:nvSpPr>
      <dsp:spPr>
        <a:xfrm>
          <a:off x="0" y="29819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7827A-CE18-408C-8D0F-538F490D1869}">
      <dsp:nvSpPr>
        <dsp:cNvPr id="0" name=""/>
        <dsp:cNvSpPr/>
      </dsp:nvSpPr>
      <dsp:spPr>
        <a:xfrm>
          <a:off x="411480" y="4727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Europejskiego Towarzystwa Chirurgicznego</a:t>
          </a:r>
          <a:endParaRPr lang="ru-RU" sz="1700" kern="1200" dirty="0"/>
        </a:p>
      </dsp:txBody>
      <dsp:txXfrm>
        <a:off x="411480" y="47279"/>
        <a:ext cx="5760720" cy="501840"/>
      </dsp:txXfrm>
    </dsp:sp>
    <dsp:sp modelId="{34F34F6A-2D75-4BA7-8852-419A591510CE}">
      <dsp:nvSpPr>
        <dsp:cNvPr id="0" name=""/>
        <dsp:cNvSpPr/>
      </dsp:nvSpPr>
      <dsp:spPr>
        <a:xfrm>
          <a:off x="0" y="106931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6BB5E-E602-4FF3-9520-DDE14CA8FF0E}">
      <dsp:nvSpPr>
        <dsp:cNvPr id="0" name=""/>
        <dsp:cNvSpPr/>
      </dsp:nvSpPr>
      <dsp:spPr>
        <a:xfrm>
          <a:off x="370385" y="81839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Narodowego Centrum Nauki</a:t>
          </a:r>
          <a:endParaRPr lang="ru-RU" sz="1700" kern="1200" dirty="0"/>
        </a:p>
      </dsp:txBody>
      <dsp:txXfrm>
        <a:off x="370385" y="818399"/>
        <a:ext cx="5760720" cy="501840"/>
      </dsp:txXfrm>
    </dsp:sp>
    <dsp:sp modelId="{8F5EEB38-8922-4176-8591-D606091AA260}">
      <dsp:nvSpPr>
        <dsp:cNvPr id="0" name=""/>
        <dsp:cNvSpPr/>
      </dsp:nvSpPr>
      <dsp:spPr>
        <a:xfrm>
          <a:off x="0" y="184043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77974-8BA2-4370-AADA-FAB39B79F1DA}">
      <dsp:nvSpPr>
        <dsp:cNvPr id="0" name=""/>
        <dsp:cNvSpPr/>
      </dsp:nvSpPr>
      <dsp:spPr>
        <a:xfrm>
          <a:off x="411480" y="158951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Polskiej Akademii Umiejętności</a:t>
          </a:r>
          <a:endParaRPr lang="ru-RU" sz="1700" kern="1200" dirty="0"/>
        </a:p>
      </dsp:txBody>
      <dsp:txXfrm>
        <a:off x="411480" y="1589519"/>
        <a:ext cx="5760720" cy="501840"/>
      </dsp:txXfrm>
    </dsp:sp>
    <dsp:sp modelId="{7DAB676B-577C-4076-BC2B-9E598F068A2B}">
      <dsp:nvSpPr>
        <dsp:cNvPr id="0" name=""/>
        <dsp:cNvSpPr/>
      </dsp:nvSpPr>
      <dsp:spPr>
        <a:xfrm>
          <a:off x="0" y="261155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811C0-5606-4749-8D2C-F41DACECB2F7}">
      <dsp:nvSpPr>
        <dsp:cNvPr id="0" name=""/>
        <dsp:cNvSpPr/>
      </dsp:nvSpPr>
      <dsp:spPr>
        <a:xfrm>
          <a:off x="411480" y="236063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Polskiego Towarzystwa Promieniowania</a:t>
          </a:r>
          <a:endParaRPr lang="ru-RU" sz="1700" kern="1200"/>
        </a:p>
      </dsp:txBody>
      <dsp:txXfrm>
        <a:off x="411480" y="2360639"/>
        <a:ext cx="5760720" cy="501840"/>
      </dsp:txXfrm>
    </dsp:sp>
    <dsp:sp modelId="{CF408673-D02F-4549-BDD6-6835CE6FA356}">
      <dsp:nvSpPr>
        <dsp:cNvPr id="0" name=""/>
        <dsp:cNvSpPr/>
      </dsp:nvSpPr>
      <dsp:spPr>
        <a:xfrm>
          <a:off x="0" y="338267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F58AE-0E7A-4D1B-BC4C-3EECC166D5FD}">
      <dsp:nvSpPr>
        <dsp:cNvPr id="0" name=""/>
        <dsp:cNvSpPr/>
      </dsp:nvSpPr>
      <dsp:spPr>
        <a:xfrm>
          <a:off x="411480" y="313175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Polskiego Towarzystwa Promieniowania</a:t>
          </a:r>
          <a:endParaRPr lang="ru-RU" sz="1700" kern="1200"/>
        </a:p>
      </dsp:txBody>
      <dsp:txXfrm>
        <a:off x="411480" y="3131759"/>
        <a:ext cx="5760720" cy="501840"/>
      </dsp:txXfrm>
    </dsp:sp>
    <dsp:sp modelId="{6575BF0B-B956-470F-84F6-E0F3037230CE}">
      <dsp:nvSpPr>
        <dsp:cNvPr id="0" name=""/>
        <dsp:cNvSpPr/>
      </dsp:nvSpPr>
      <dsp:spPr>
        <a:xfrm>
          <a:off x="0" y="415379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B33A-71B3-45A9-87B4-9F2DEE5AC48A}">
      <dsp:nvSpPr>
        <dsp:cNvPr id="0" name=""/>
        <dsp:cNvSpPr/>
      </dsp:nvSpPr>
      <dsp:spPr>
        <a:xfrm>
          <a:off x="411480" y="390287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Krajowej Szkoły Sądownictwa i Prokuratury</a:t>
          </a:r>
          <a:endParaRPr lang="ru-RU" sz="1700" kern="1200" dirty="0"/>
        </a:p>
      </dsp:txBody>
      <dsp:txXfrm>
        <a:off x="411480" y="3902879"/>
        <a:ext cx="5760720" cy="501840"/>
      </dsp:txXfrm>
    </dsp:sp>
    <dsp:sp modelId="{EA720FD9-0FB0-4C05-A81C-6C24337874B4}">
      <dsp:nvSpPr>
        <dsp:cNvPr id="0" name=""/>
        <dsp:cNvSpPr/>
      </dsp:nvSpPr>
      <dsp:spPr>
        <a:xfrm>
          <a:off x="0" y="492491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63220-E445-461B-BF13-D2D10E06A92B}">
      <dsp:nvSpPr>
        <dsp:cNvPr id="0" name=""/>
        <dsp:cNvSpPr/>
      </dsp:nvSpPr>
      <dsp:spPr>
        <a:xfrm>
          <a:off x="411480" y="467399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dowództwa Wojsk Specjalnych</a:t>
          </a:r>
          <a:endParaRPr lang="ru-RU" sz="1700" kern="1200" dirty="0"/>
        </a:p>
      </dsp:txBody>
      <dsp:txXfrm>
        <a:off x="411480" y="4673999"/>
        <a:ext cx="5760720" cy="501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F82E39-50A0-45E8-B6B1-8AD3ADF1C7E4}">
      <dsp:nvSpPr>
        <dsp:cNvPr id="0" name=""/>
        <dsp:cNvSpPr/>
      </dsp:nvSpPr>
      <dsp:spPr>
        <a:xfrm>
          <a:off x="0" y="0"/>
          <a:ext cx="8291264" cy="72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Muzeum Narodowe</a:t>
          </a:r>
          <a:endParaRPr lang="ru-RU" sz="33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1730478" y="0"/>
        <a:ext cx="6560785" cy="722254"/>
      </dsp:txXfrm>
    </dsp:sp>
    <dsp:sp modelId="{E7E86FAE-6239-47B4-9235-6AC2AE6B5B5A}">
      <dsp:nvSpPr>
        <dsp:cNvPr id="0" name=""/>
        <dsp:cNvSpPr/>
      </dsp:nvSpPr>
      <dsp:spPr>
        <a:xfrm>
          <a:off x="72225" y="72225"/>
          <a:ext cx="1658252" cy="5778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DF5AE-1A3E-4248-964C-EC9E5D6E800B}">
      <dsp:nvSpPr>
        <dsp:cNvPr id="0" name=""/>
        <dsp:cNvSpPr/>
      </dsp:nvSpPr>
      <dsp:spPr>
        <a:xfrm>
          <a:off x="0" y="794479"/>
          <a:ext cx="8291264" cy="72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Narodowy Stary Teatr</a:t>
          </a:r>
          <a:endParaRPr lang="ru-RU" sz="33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1730478" y="794479"/>
        <a:ext cx="6560785" cy="722254"/>
      </dsp:txXfrm>
    </dsp:sp>
    <dsp:sp modelId="{327F31BB-CE62-41D4-9CBC-D574DC4ED980}">
      <dsp:nvSpPr>
        <dsp:cNvPr id="0" name=""/>
        <dsp:cNvSpPr/>
      </dsp:nvSpPr>
      <dsp:spPr>
        <a:xfrm>
          <a:off x="72225" y="866705"/>
          <a:ext cx="1658252" cy="5778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2C9E-182D-4CD1-A325-EB113554292D}">
      <dsp:nvSpPr>
        <dsp:cNvPr id="0" name=""/>
        <dsp:cNvSpPr/>
      </dsp:nvSpPr>
      <dsp:spPr>
        <a:xfrm>
          <a:off x="0" y="1588959"/>
          <a:ext cx="8291264" cy="72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Panteon Narodowy</a:t>
          </a:r>
          <a:endParaRPr lang="ru-RU" sz="33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1730478" y="1588959"/>
        <a:ext cx="6560785" cy="722254"/>
      </dsp:txXfrm>
    </dsp:sp>
    <dsp:sp modelId="{EB0B8F55-56BF-440A-B3BF-714D7CA68176}">
      <dsp:nvSpPr>
        <dsp:cNvPr id="0" name=""/>
        <dsp:cNvSpPr/>
      </dsp:nvSpPr>
      <dsp:spPr>
        <a:xfrm>
          <a:off x="72225" y="1661185"/>
          <a:ext cx="1658252" cy="5778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CF24E-8EC3-40A0-AF7B-35DE433E34FC}">
      <dsp:nvSpPr>
        <dsp:cNvPr id="0" name=""/>
        <dsp:cNvSpPr/>
      </dsp:nvSpPr>
      <dsp:spPr>
        <a:xfrm>
          <a:off x="0" y="2383439"/>
          <a:ext cx="8291264" cy="72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Biblioteka Jagiellońska</a:t>
          </a:r>
          <a:endParaRPr lang="ru-RU" sz="33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1730478" y="2383439"/>
        <a:ext cx="6560785" cy="722254"/>
      </dsp:txXfrm>
    </dsp:sp>
    <dsp:sp modelId="{BBE5C639-6D27-44C3-8847-737FE6A96AC0}">
      <dsp:nvSpPr>
        <dsp:cNvPr id="0" name=""/>
        <dsp:cNvSpPr/>
      </dsp:nvSpPr>
      <dsp:spPr>
        <a:xfrm>
          <a:off x="72225" y="2455664"/>
          <a:ext cx="1658252" cy="5778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D4C09-F263-48F8-A29A-E4A88629F7A9}">
      <dsp:nvSpPr>
        <dsp:cNvPr id="0" name=""/>
        <dsp:cNvSpPr/>
      </dsp:nvSpPr>
      <dsp:spPr>
        <a:xfrm>
          <a:off x="0" y="3177919"/>
          <a:ext cx="8291264" cy="72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Drukarnia Narodowa</a:t>
          </a:r>
          <a:endParaRPr lang="ru-RU" sz="33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1730478" y="3177919"/>
        <a:ext cx="6560785" cy="722254"/>
      </dsp:txXfrm>
    </dsp:sp>
    <dsp:sp modelId="{DFD83BDF-982D-4783-A5E7-6D0189A64840}">
      <dsp:nvSpPr>
        <dsp:cNvPr id="0" name=""/>
        <dsp:cNvSpPr/>
      </dsp:nvSpPr>
      <dsp:spPr>
        <a:xfrm>
          <a:off x="72225" y="3250144"/>
          <a:ext cx="1658252" cy="5778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7E6FA-7870-4BE5-B6FC-FB988A3FF4F6}">
      <dsp:nvSpPr>
        <dsp:cNvPr id="0" name=""/>
        <dsp:cNvSpPr/>
      </dsp:nvSpPr>
      <dsp:spPr>
        <a:xfrm>
          <a:off x="0" y="3972399"/>
          <a:ext cx="8291264" cy="72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rPr>
            <a:t>Instytut Książki</a:t>
          </a:r>
          <a:endParaRPr lang="ru-RU" sz="3300" b="1" kern="1200" cap="none" spc="0" dirty="0">
            <a:ln w="17780" cmpd="sng">
              <a:solidFill>
                <a:schemeClr val="accent1">
                  <a:tint val="3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63000"/>
                    <a:sat val="105000"/>
                  </a:schemeClr>
                </a:gs>
                <a:gs pos="90000">
                  <a:schemeClr val="accent1">
                    <a:shade val="50000"/>
                    <a:satMod val="100000"/>
                  </a:schemeClr>
                </a:gs>
              </a:gsLst>
              <a:lin ang="5400000"/>
            </a:gradFill>
            <a:effectLst>
              <a:outerShdw blurRad="55000" dist="50800" dir="5400000" algn="tl">
                <a:srgbClr val="000000">
                  <a:alpha val="33000"/>
                </a:srgbClr>
              </a:outerShdw>
            </a:effectLst>
          </a:endParaRPr>
        </a:p>
      </dsp:txBody>
      <dsp:txXfrm>
        <a:off x="1730478" y="3972399"/>
        <a:ext cx="6560785" cy="722254"/>
      </dsp:txXfrm>
    </dsp:sp>
    <dsp:sp modelId="{69826389-D37E-4829-8B90-D807C7962574}">
      <dsp:nvSpPr>
        <dsp:cNvPr id="0" name=""/>
        <dsp:cNvSpPr/>
      </dsp:nvSpPr>
      <dsp:spPr>
        <a:xfrm>
          <a:off x="72225" y="4044624"/>
          <a:ext cx="1658252" cy="5778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D8C0D-2675-4064-B368-52A8BFF8D059}">
      <dsp:nvSpPr>
        <dsp:cNvPr id="0" name=""/>
        <dsp:cNvSpPr/>
      </dsp:nvSpPr>
      <dsp:spPr>
        <a:xfrm>
          <a:off x="0" y="122413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4EB25-9C0E-4535-9759-ADFCD67FE248}">
      <dsp:nvSpPr>
        <dsp:cNvPr id="0" name=""/>
        <dsp:cNvSpPr/>
      </dsp:nvSpPr>
      <dsp:spPr>
        <a:xfrm>
          <a:off x="2505878" y="122413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kern="1200" dirty="0" smtClean="0"/>
            <a:t>W 2006 r. został wymieniony wśród 5 najbardziej popularnych miast Europy, w 2007 r. uzyskał miano "najmodniejszego miasta świata“</a:t>
          </a:r>
          <a:r>
            <a:rPr lang="uk-UA" sz="2100" kern="1200" dirty="0" smtClean="0"/>
            <a:t>.</a:t>
          </a:r>
          <a:endParaRPr lang="pl-PL" sz="21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05878" y="122413"/>
        <a:ext cx="5847049" cy="1503530"/>
      </dsp:txXfrm>
    </dsp:sp>
    <dsp:sp modelId="{B235B261-114C-463B-8116-E2B447785A9D}">
      <dsp:nvSpPr>
        <dsp:cNvPr id="0" name=""/>
        <dsp:cNvSpPr/>
      </dsp:nvSpPr>
      <dsp:spPr>
        <a:xfrm>
          <a:off x="877059" y="1625943"/>
          <a:ext cx="3257638" cy="32576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D7EB8-9471-4E10-8B4E-AAC2D5140A73}">
      <dsp:nvSpPr>
        <dsp:cNvPr id="0" name=""/>
        <dsp:cNvSpPr/>
      </dsp:nvSpPr>
      <dsp:spPr>
        <a:xfrm>
          <a:off x="2505878" y="1625943"/>
          <a:ext cx="5847049" cy="3257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kern="1200" dirty="0" smtClean="0"/>
            <a:t>Kraków i Małopolska jest jednym z najpopularniejszych turystycznych regionów Polski. </a:t>
          </a:r>
          <a:endParaRPr lang="uk-UA" sz="21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05878" y="1625943"/>
        <a:ext cx="5847049" cy="1503525"/>
      </dsp:txXfrm>
    </dsp:sp>
    <dsp:sp modelId="{DBED2165-8EB8-4731-85DC-00FB5C48E509}">
      <dsp:nvSpPr>
        <dsp:cNvPr id="0" name=""/>
        <dsp:cNvSpPr/>
      </dsp:nvSpPr>
      <dsp:spPr>
        <a:xfrm>
          <a:off x="1754115" y="3129469"/>
          <a:ext cx="1503525" cy="150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0257D-3AB4-4A6F-B63C-BB6258D72EFD}">
      <dsp:nvSpPr>
        <dsp:cNvPr id="0" name=""/>
        <dsp:cNvSpPr/>
      </dsp:nvSpPr>
      <dsp:spPr>
        <a:xfrm>
          <a:off x="2505878" y="3129469"/>
          <a:ext cx="5847049" cy="1503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kern="1200" dirty="0" smtClean="0"/>
            <a:t>W 2011 Kraków odwiedziło 8,6 miliona gości, co stanowiło wzrost w porównaniu z poprzednimi latami</a:t>
          </a:r>
          <a:r>
            <a:rPr lang="uk-UA" sz="2100" kern="1200" dirty="0" smtClean="0"/>
            <a:t>.</a:t>
          </a:r>
          <a:r>
            <a:rPr lang="pl-PL" sz="21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505878" y="3129469"/>
        <a:ext cx="5847049" cy="15035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95E7D-7052-49AE-B3BD-72F070B156B0}">
      <dsp:nvSpPr>
        <dsp:cNvPr id="0" name=""/>
        <dsp:cNvSpPr/>
      </dsp:nvSpPr>
      <dsp:spPr>
        <a:xfrm>
          <a:off x="0" y="177786"/>
          <a:ext cx="8229600" cy="12306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Rynek Główny w Krakowie</a:t>
          </a:r>
          <a:r>
            <a:rPr lang="pl-PL" sz="2200" kern="1200" dirty="0" smtClean="0"/>
            <a:t> – główny rynek Starego Miasta w Krakowie, u zbiegu 11 ulic, wytyczony w 1257</a:t>
          </a:r>
          <a:endParaRPr lang="uk-UA" sz="2200" kern="1200" dirty="0"/>
        </a:p>
      </dsp:txBody>
      <dsp:txXfrm>
        <a:off x="0" y="177786"/>
        <a:ext cx="8229600" cy="1230693"/>
      </dsp:txXfrm>
    </dsp:sp>
    <dsp:sp modelId="{2CD44E76-7499-4C58-AFCE-66A8F8090883}">
      <dsp:nvSpPr>
        <dsp:cNvPr id="0" name=""/>
        <dsp:cNvSpPr/>
      </dsp:nvSpPr>
      <dsp:spPr>
        <a:xfrm>
          <a:off x="0" y="1471840"/>
          <a:ext cx="8229600" cy="1230693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Na Rynku Głównym i w jego sąsiedztwie znajdują się ważne zabytki Krakowa, takie jak Kościół Mariacki, Sukiennice, Kościół św. Wojciecha czy Wieża Ratuszowa  </a:t>
          </a:r>
          <a:endParaRPr lang="ru-RU" sz="2200" kern="1200" dirty="0"/>
        </a:p>
      </dsp:txBody>
      <dsp:txXfrm>
        <a:off x="0" y="1471840"/>
        <a:ext cx="8229600" cy="123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.wikipedia.org/wiki/Akademia_Sztuk_Pi%C4%99knych_im._Jana_Matejki_w_Krakowie" TargetMode="External"/><Relationship Id="rId4" Type="http://schemas.openxmlformats.org/officeDocument/2006/relationships/hyperlink" Target="http://pl.wikipedia.org/wiki/Uniwersytet_Jagiello%C5%84sk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060848"/>
            <a:ext cx="4032448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pl-P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raków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517232"/>
            <a:ext cx="2304256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Aleksejenko </a:t>
            </a:r>
          </a:p>
          <a:p>
            <a:pPr algn="ctr"/>
            <a:r>
              <a:rPr lang="pl-PL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Weronika</a:t>
            </a:r>
          </a:p>
          <a:p>
            <a:pPr algn="ctr"/>
            <a:r>
              <a:rPr lang="pl-PL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10-B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Plik:Collage of views of Crac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4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Ruch turystyczny w </a:t>
            </a:r>
            <a:r>
              <a:rPr lang="pl-PL" sz="4000" b="1" dirty="0" smtClean="0"/>
              <a:t>Krakowie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268760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lik:Krakow rynek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229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154" name="Picture 2" descr="Plik:Krakow Center - Ulica Rynek Glowny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89444">
            <a:off x="2445295" y="2189886"/>
            <a:ext cx="40195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44824"/>
            <a:ext cx="3600400" cy="1143000"/>
          </a:xfrm>
        </p:spPr>
        <p:txBody>
          <a:bodyPr/>
          <a:lstStyle/>
          <a:p>
            <a:pPr algn="ctr"/>
            <a:r>
              <a:rPr lang="pl-PL" dirty="0" smtClean="0"/>
              <a:t>Barbakan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1208"/>
            <a:ext cx="8507288" cy="1556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Krakowski Barbakan został wzniesiony w latach 1498-1499 i dzisiaj jest jedyną tak dobrze zachowaną budowlą tego typu w Europie. Ze względu na swój kształt zabytek ten zwany jest również rondlem. Jego średnica wynosi 24 m, okalajęce go mury mają 3 m grubości! Barbakan to budowla obronna, która na 4 poziomach ma ulokowanych 130 </a:t>
            </a:r>
            <a:r>
              <a:rPr lang="pl-PL" dirty="0" smtClean="0"/>
              <a:t>strzelnic</a:t>
            </a:r>
            <a:endParaRPr lang="ru-RU" dirty="0"/>
          </a:p>
        </p:txBody>
      </p:sp>
      <p:pic>
        <p:nvPicPr>
          <p:cNvPr id="51204" name="Picture 4" descr="http://www.wsp.krakow.pl/geo/gify/krakow_barba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72808" cy="926976"/>
          </a:xfrm>
        </p:spPr>
        <p:txBody>
          <a:bodyPr/>
          <a:lstStyle/>
          <a:p>
            <a:pPr algn="r"/>
            <a:r>
              <a:rPr lang="en-US" dirty="0" err="1" smtClean="0"/>
              <a:t>Wawe</a:t>
            </a:r>
            <a:r>
              <a:rPr lang="pl-PL" dirty="0" smtClean="0"/>
              <a:t>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935480"/>
            <a:ext cx="3538736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 Malownicze </a:t>
            </a:r>
            <a:r>
              <a:rPr lang="pl-PL" dirty="0" smtClean="0"/>
              <a:t>położenie podkreśla jego niepowtarzalność, a widoki z wysokich murów, niegdyś przystosowanych do obrony przed atakami nieprzyjaznych wrogów do dziś zapierają dech w piersiach turystów. Według historycznych zapisków w przeszłości rezydencja ta należała do najsławniejszych królów Polski.</a:t>
            </a:r>
            <a:endParaRPr lang="ru-RU" dirty="0"/>
          </a:p>
        </p:txBody>
      </p:sp>
      <p:sp>
        <p:nvSpPr>
          <p:cNvPr id="50178" name="AutoShape 2" descr="data:image/jpeg;base64,/9j/4AAQSkZJRgABAQAAAQABAAD/2wCEAAkGBhQSERUUEhQWFRUWGBwYGBgYFxcYHBcXFxwVGRwVFxkXHCYeFxkkGRcXHy8gIycpLCwsFh8xNTAqNSYrLCkBCQoKDgwOGg8PGiokHyUsLCwsKSwsLCwsLCwsLCwsKSwsLCwvKiwsLCwsLCksLCwsLCwsLCwsLCwsLCwpLCwsLP/AABEIAMABBgMBIgACEQEDEQH/xAAcAAABBQEBAQAAAAAAAAAAAAAEAQIDBQYABwj/xAA/EAABAgQEAwYEAwcDBAMAAAABAhEAAxIhBAUxQSJRYQYTMnGBkUKhscEU0fAHFSNSYnLhFjPxQ4KSomOy0v/EABoBAAMBAQEBAAAAAAAAAAAAAAECAwAEBQb/xAAoEQACAgICAgMAAQQDAAAAAAAAAQIRAxIhMRNBBCJRFHGRobEyYfD/2gAMAwEAAhEDEQA/APTpWkPMRSzaHlcdRCjjHQ2uEqgI1D3joYVRzxrNRIDCvDAYV41m1JAqHBcQVQoXGs2pPVCxClUSPAs2o94UGI6ocFQbNqSvHPEYMKYFm1HvCgxEDCpVGNqSwhMJVDSqBYaJHjniMKhao1g1HQrwx4V41moeIa8I8cTGsFDnhXiOqOCoJtSR454aFQrxgUc8K8NEKYwUhwMdDYSMGiplqtDiYgQu0KpcEYlqhKoirhaoAaJqoSqIu8hK4waJ0mFqiELha4BqJHhXiMLhwVGDRKmH1RCFQ4rjGofXDgqIAqHVxjUT1wtcD1QoXAs1EwmQtcQ1QtUE1E9cMrhlUNqgM1E3eRwmRC8KDCgon7yF7yB64WqMaggTIQriCqOKoJqJ64WqB3hSuMaicLhe8gcKha4JqCO8ju8gcLhSqCZIIEyOiALjo1moqEmFqgD94AbGO/eQvY2vtD+hbDiYUGBE41JG8KcUOsANhBVHPA34kdfYw8YgQGhkwgKhaog74Q8TBACSpMPBgcTBEgVGMTywSWhpVdQFqVEej2PqImwMoqPDZgb8rdIBTiEqmzaXetiT8TABw92s3vEtvvQQgKh4VEIVD3h2EkeFeI3jgqMaiR4UKiJ454IKJq4SqI6o6qAzUSvHVRHVHVQDUPeFqhlUIFRjEjwlUNeOJjBokBjqoY8c8YFEgVCvEbwtUExIISqGhcJVBASEx0RPCwAmRk5mhjUWbluPW0RkGfKm0rCKBU5Duxdg2+nOJZuDkzAWdJZmCFFi4D28XoTEYw4TKkgEE98CbEWCksCNdIWU6QYwbYHlechSGKhUFUl3dtl6XGu72izn4lABaalXQb6X1jD5kVCZLShTVEgs431L8n9hG+weTYIKSFLQoFNz3rXFnPFZzAnlUUhYpttDU4mTQD3rLOqX08X2A94jE1LOVpGu40dhvaLaZkWACmdFmH+7vy8UV+edmZRoOFKHdTjvKhYODqeRHrCLNF8DuJJhUILkzU2GhIu9rX2hBMQAQZidbHn+ucVszsiaH7+XUz0/Z3+0QyOzEx7LAGt6dtaQFFy0PvF+xtWvRpcSQzJMty3xD5RyygFNSkhmcc9OUZSTkU5V0iw5HflaCZGRTTepJIsWU9L820tAbS7Zlb9GxwGLSgC4ImzBLSQpqakrLh9S6Dp9oz+IkkYuYQoqNh4hYGsU6OL3vqW5RPlPaYyZCU/h1kjVQpIVdRBDm2v1jIntlLTiJtEibVMWtiBSalk0aHZRG8QTuVoScWqtGydYfS3XeBcFmZWuYGSCghJZRBJ4md0+kU+JzjEIQQqrjCrEa2Lsedue0XfYjByPwilzSEqnE6uVXJAUol+IqTZtkjmXu20rYrdyUUFqmrGo+ehvYw78ZzP+IzWMzJSFECZUNQoOyhzEEScXOSAopJSpqTe76MQbQbKqjRIUohw7eRhDPuASHOg5xXr7VKEkIMvVNiDsGv8AKIZWZGfPswqNgqlgWDJKjoS0BSfsak+i4RPe4IIdvp+cNTiweUBrxapiVkqQEy7HiFr08AS+9rdIWTNw9JAmJKyzOFpbYsSPyhfIqD43Yb+K6H2MIMV/Sr2MVuGmrWpaUEqKA+oApBs7q5Xba8SyawETZhaWTuocXQX0d4ZTQuvoNGJV/IfUtEpm/T52f7wHi0lS0lCCkEVXcOlxfXlEsybJFSu7XTYOagN3YvraBsMooKlhSkulJP6/KJV4ZYJtbm4imm5gmrgCkD+5Q3so620h6cWD/uLLMW4ndTW6j1jWwUiywyqwSnQQ7EoKUk25a7wLhMMSitJABexJDj7wuIP8NSUqAIAJADa2gbh0K/s5jpk5cxJuEqsfM6RdrQQSDtFLk6RLxGITLISkKDBRd+EOf1zi7/HkbyvJyIMp88CwhxyMqjiYeZpUbpln1O3pAWMxKkHwpALsz/aGUrA4VyE1R0Vis0B5p5739dIWHpiNnZYtNTS0ITUxUmwKRSSSS7qulOwso76kT8BLCqpglhOqjdNt6lC72sGTyvES87wU9CSVJSohqO7AUkbkgFuTEbG3TpkmRLAoCkpUEqJYgk3+Jvu145JF1JFFjeycmYe8kz1qSSSkCXWzl2QWAYMbEuwMAYjJwlKhU6wpJYhiQGZKjUQNdOt42eFzvD0fxUipzSJZVdPwqJcMTvFfmefyDLMuWlaBqSFu7u6TvdzvsNoycmLwukUOX5WgommaVImIqnSwkuFrCCGKubiwYEOb3aB8oy/GqlS0pwcpQCRSpdNSgDVxETNQobgXAjp/aFCSJTplgWdUyWyUj4yFCohg+m0B5tm2ElTUqkz+/ckTAElISwdKwZaUjQG19IdCO32W2CxU3DzFfiZXd94CBORMSkpukFTlRDaHn53jszxdSCmXhq07TjOrUS/jqQpidrHWKDM/2kJW4SkTAQygQAHZYBBpLkFR10qtuYqMb2kVMMvQygUd4ABwmYlLiWdhYhuYtrApvmiipez1PKMlUJKJn4gklAKpTqPEeYEzVyzlhaKbDzQmeCshiFAqWQAWuC51u+nOMZ2b7QTDPBmKpCgwMsUkJAAYN0ToXDiNMnLkTvBMmrIJbRnSz01FyA4ew13hWueRoy+tI1ap5oJRQUAFj/beza6jeM5kHZ8zpWJxBSCZSnluLFSVVTP/AEsOp6RcT3mJT3cogJSEhKUvdIpJDAa/eNZlGGlYXDJSpaUp+IqIHHMU5BfQlSmaI46cmUzXGKMxI7LSsQGnAuk1Cjg0JsW8TWhMRmErDSlSkoVTI4rmokIUtRALi/LTSI8wz2dhZiyjDqWhKghClLKRMqUlAKT3THUb7HWAe0CVKRiSUq/21EWJeonh02f5xpSfCJ4cdtyf4ZzLO3tMyUiYCmX3a0lIAJcgAEObOxdiPKNf2c7YJmLEiTKCUAFQKwCzXcB9STzjx3M0FE17ultQ38xfnGt7M5r3CUkCT3i6iFLC34SUkAuyXY6DTWOmSio2c/3cq9GpzidNM495KlJSB4qQpJBfRwDVYlgNT6wJhsZ3a0qSE8JcOAwN7lmG8WK8wnLlhS0yCkyTOY96RQKS/wDcXDQmXZVJSFrxS6Aju1FKSo+IKNHEHcsNH0jkyOUqVnsfDyYsSe8W2ypmTQtRUWddyQTdy7sCzO23KIlSUgG23M/eKvPe04TOV3UoBCiSl1XYtY2bV9OfR4Dkdp1KLUgdXJ0vEvBOr9Hpfzvj1XTLeRiikgpNrhwdUlwQPMEiFmzlAd2SWBq1tpqA24ioOOAFIDf5iI4vzt1MFYWRl8uF3ReHGqVSCTwhhfYklh0c/ODzmCygIKiUp0BNtSX6m5v1jLjG9T7xMjMjzMHxT9MaPysT7j/o1M3PZqtZhskBgSBSLNy2guTNnFHdqQQgmomguUhiwPpZtzGOVmtHiULuLgPcG48uflF3hP2lrPey5ywZa5KkoKUhNC6VAAsLgn7Q0cc/1nPn+ThSqMEFzMTMKiTWkPoKhSNgnyA+UWX7tA4kzVDzKvoSd4qcFjML3SGWtTJAJT3xFQA3Fhf0i7mKCkPxNzI35frlE+U+GwyyRml9Uv6GazftRPl4hEuXNVSo1KSUpKVc3cPcDaNVNzSROlgpAQSzn+U22a42jy7tTjFJn1pIcM243cH2MWXZntiQRKmpmAEmlUpTFKiNWYvdvK9o7FGVJ+jznKDUk+7NqEEKLTEKAAu5Ad7hLO5AHz3gnMc7SpjMqALspHEALOAybawP+Mw4YT5i1I0KbKClcKg6mCvYw7FZorxysRMoVwhJQFEBrOAofP5w2xCgWStK6jLKlgEByP5qvL+Ux0B4bHLUtRmGYHcum7l7WWABqfeFim7QqSZWZn2lXOkSZaUpl92hAVMCXWoiwIUA6U2e14ERnOLD04hanc+I+tjoWtbaKvATlShx2CwCHLPqAQxGheG4rGFiARbTTT73iT44MmqsuV9pseSSMQoMNigADya5tqbxNlmaYua5xGKUZKPEKkl92JZ0ht9Yy6MZUwCzoRcHbYdfvHoy/wBlRUlJKlBSkJCiFNdKXZSbiynAhZWkUxqN2/8ALMT2nxcvFDhTQpFkq/mQXdKgBYH5P5xl05bMSp3qqDKAOqdKS+mnpHoWL/ZpMRSy1cYdIKQSWAJ0LvflFTM7JYhIJBSdgbi+m4bUc9oMcqgqT/uUlheR7Nf2MtKZDpBLO1/W9viEawdhVqc95ZaWUFJItZtHAIYMYp/9H4lN6Krvqm5949TwwBQkuA9qbPZL6k87QmbL1qxsGBc+SJ5PmWV/hZgTxFQAUCFBhctqjo/rGl7EScVMNUmYUOoS1AEB7EtccnPOxis7aS68Z4wP4aXqNnKiLbsxf3iy7AZ4mStKXHEtIIILglBFSTzCreSoZzl479knij5HFG/nJxkmaaZTCk3lhcwXVY30WwNiGFRaKTOU4iYhYXLWEniVVJW2jbhgABtyjd4fFJmqTwklJSqx8LiYyjzDW/7hAfa3MVSJZVLlqWopoFwEgKNybi9o51kV9A5uvZ52rtEvES0yJuIVQlXCoWIKQaVVJAdtnOoEOOKw5wqpIVOrSwBLFKgFB2WBcNcE3MU+aT5oJTMQoNZgAALEXbdgfnESczrSxQtJIZ0p2Nw52NiW6RZ/bkMbg6RaysXIRgJ+HVKrVMLhdqgSOEhxolnsd+sM/fuHXl6EiTRMAoWAPCQFGxVoxSDru3OM5mONWhQlr1S7BSADrfZ329IWRm9KQAhJuSawFh1a0g+EMBaA8WyTf9TKVN0a7L8wSMJhaZyF95KOHmyVllS0kq4wxqazM24aLfOMpkTlmYqZMFQKuAgpZFKdKLG466x5/KzYgfEVB0pB8KUklRCRqC5tdgIspXbaYxSpgKSAyXvZtVaW+ehjOErtDwdLlju2eSSpEmtC1LImUXpDEVVaJ6RQZRl6pk6WlTJBUHLuW3YblgYNzPOfxCQiYKU1VEo13D8VnvEOWYxMqYlQBsqxPLmzeusWTajROSudm0V2BlbT1C4TcAuVMwsOsMm/s9ADjEBr6pbw677RUze2y0k0nQgiw2DPcevSI8R27UqgFiQDdm8T2II9+cQXkLNwCZfY1SlMJsscIU50AV4d9+cRYjsfiJamp7xtaCC3QvEiO2CEyyRLSVKCUkF34GarQU2cAF7l4sMt/aLLSpapiFpUsh6CCCQ/EatNhZ9N4a5/gPr+lFjuz84pLyZgvrS7H0jOTsWhJIpY230UDcdU9DHouYftJR3f8MLKySGWEWBe9hezco83nyAomktez8n330i+J+pEM3dxL3szmwUqYhCSzVhtjZJ15ki0amevFTUFEpJpBNgpIKm3LkML6Rl+wkoIVPUtgaQGbmTcewjbZZiOEhayAxps7voPIxy5UozbR2YpTyY0n6MljclmGUSuUoUnVn18oh7ESynFVzApUuWlaz/2gvY7/eNPmU4JlqBXxOOEAEGxNRUHG8Zrs4FLmzEpLlaFJBa3GqkWbd4eE3qyGSC3Rv5vbTDzEBMmQoFTjVACSQpvitxF7DnGXx4ZRAQskWWxSrk7EdRuBBGG7NhM6lcyQ6wOAhSWKkgizNu/WLXD9kJlRLS3SXIpBYAsGLOdDaH3QmropBiEEkkzgd6UpTcs/wD1BaFi7zjJ0VkIwilKJqVMC7qdyXSAQkOfOOhtkJq/wwaMulhJZai40YNu23lfr0gGdKAsy9H8rjWL/KkiolSQpJTwu+pKg3TwmLcYaSkhSpSdaeLQvSefT66xN5afJdYdlaMdKloVQkDiJDakl1M2vUe8fSalUp8o8ulpwOGlieuQFJlzUywsKExlHiFjSLN1jZTu1UpSGZRUpmSG31vcMN4yyolLC7/2SY3M6ylKAKwoav4XALc9doXLVypiSSlgJhUkHRwSKhtqC0YLPO1S+7UmhSS4UgsFboJCiFaF9mLnpHdl+0QEsupRfhSCXZVI4tOEMl+X1hLfZXVVSPR5eWyZixNoFTNfRr/DofaMFicwYTBSLvTccNzpblGgy3tEhKT/ABEXLMVJBepTmFzPBSiivumAu930IuTE506oribg2meOZvJVNxkwMCRJfjLMAAHHNQJDDeKbBS5hmpKKuFQuNbM+8ajtGkfjlKQkgdw+m2j6eXtGaxcoIUFlNiHG297jr9YtCT4j/wBHJlf2s2WVdqJ+F0dTeEm5H+4ACxuHW7PtBsz9ok3EpMmakH4gsBrpsxG7vGPRnIYUSUP/AFFUy584kw65jhakik7BKUizjYPzhXh7bRWORNous8oAUBMJFQp4WCwAp1M9trf1awPgu7CCRMJPeJpDXMviPeDyYBv6usVOdZmO8X/DpSJilU3FIZqD1ciD8lVLVKCu7UVGakuHtKFTyhxa6RlGohU9pcFvgsHImY2aJ60rSElpitFGtXFcjWx1izk5BhlzKKJbORVZmD316D3jJz1yxiJhUFd2QaQDcCpRSDexAbfaLXspjUmY0wkod9btcNz5QrtK0VVNtND8wyOWnEmUmikqSAQlLBwndn3gPN8qlypgQKFWFw7XJ/LlFlmM1P4wUE0OkB9aWvrpvFZ2gWgTx3VQ4R4mJqDmzfDGjJ/oZRS9BGO7OS5akAsaidCWITYszb/SHdoOyow9FhxkMy1HVQTd9NYZmEyUmfJTKJILuS2rjp6+sT9p6UTZSUTCsFQd2sKrWHk/rBuQusaKbOuzSpExKT8X9QVaqlrDmD8ogkdmbIMwEBZIBJ1Ia1npsRqLvF/jJSPxSR3tabOTtc+mrH9XCx+JSO7TUC7qYkcKmSRdKj5beGGU5VwLpG+SbHdie7kia6qSw1TvUNg+qTER7HqEj8QlRpTrYbEDV+o2i5ziYVYOXME1wVB5YJ4TxFtW16bwk2Qv93V9+KT/ANJxuprjXYH0EKpy/RnjigWXgk93LUZRUpRVxH4wGfbbmOcRJy+Wph3Wu7Jv5cHWG4xa+5lNMBpTMUBYUJfid9SdtYr8BmE1N0syZalX2STSWHO8ZXXZmop9FjNMmSHoIBBBKQhyL6cI0bTdos8HOolS1EuAlBvyISQC3Qge8VWOwy8R3EsBKgopS1iQlTuQHcrBJs8aHFZeqQUoHAEpADuksA1m8vlE5vhWUx9ugLtZiHUQUpFI+EG9XFd/OMQvGEIHd2JABZ72H3jWdp5CEFQlqqTSL9WD/N4wuGnUJJPpHRiVo5s7p0TSM0mAuXJBFzdmYDX0ja9l8+WuYuVPUQVIICqqS+rOkjUfSMnleKCwSW/Vn+kFz5KVgAOFDfS/3hptXTRKCdWma6Zm5kqNCn0F1qUdA93L36wsZC41PEfp+vrHQmg29FzgcNTKSGuHJbm5a/l9TDs0xZm90kAs99elgQGMHTcZLCKiqkfWBFZlJBEwgrCSzbb6jfb2jlUm3bR1W9dbJsLSTRxfzC6gxGhsDpCy5yxUozyXBeonXYmoPaIpWfoJ4ZCAwZypQ1DOQn6CI5s0FBKQADsFLI/9iYLkzQirBUZecSoqr7stQRemkg8SU/zhRd4ucry9clLJWhZdRcgnxO4pcBr8oByjBlcmTYGmbUTawAI18yIvPw1+jNqzwXllHhMt/Hxz5aKbESgH7yY4JFgALh236mL6T2oUAxnJUzAEpQdS19YzmbyzUzDc6+XOEwppDk62Zuf+IDk5K2xFijF0kWuNnpmzlLWEKmFPdk8QdAdgAl9XMdmPZtM1MtFCVIQSwTNYkEJDF2UWpf1POKVUg1kb3t5BP3MHZHmSwqlS1F3OvIaX/Wka2uUzaRfDQq8hlyQSEdyfhJSbEFwalPyEVwkKVJShIClApOo2F9W4nc76xY59ilEprtYsLBw4uWsTFE6lEBN7hz/iKKcn2xHjUXSI82yKfPmTFugqmLqZwSHZyydL8hF5lmXzZOFUhTOgqmlisEq4mpqAY9BEeUyaFhSiBY30+capOLBKQ5BVpvt/iJyzN8Irj+Iv+V0zIDK581CsdLQkJmGhlA1d4VuTQDYFQpF4nyTKMThVpmU1qBailVSa0qIK0AVIBAPtGoVNlJdPDxAFQKQHZ9W19YacNKQmqlIAAuHB5avBlmVVRl8Wd3aM1jVLGL76YEJUVVUFhozBlHTaAs/edNC00ByLBQbhF/CbA/eLPM8UCoFNx/USX5i8CYfGS3VVKlkpLpcqABH8raRouXYkovoq80zJ5stdKBRY0sXudQrU3Ac7C8MmgqmIUSFEKFgwBTY/DYh7RZZpLrAEwBSTf4XDP8QSFb84dhZaCsBaEqGgBKgEnYilSXMU24sjrK6JMXPBWpSEiWkIVwhyfiUDpc+EekZ/OCVKRQlwBdidgLDob26xo8yk95oES6X8IVcdSpZ+UBZUimYgrUVIF1JpSKhcM7ki7XtCxm6GlCTdBEzFJXhkoRKKVggqLqLsC5DnneGFUpWFCQhXev4mszkQmcd4FlUoqRLJ4Qb0i39No7L5soSx3pXMUpwKWYOWb2L+vSAn7G+y4KTFjUl2DgX+fvAshCSsA1MUaakruAny/KLTE901KEFDblZVZtGa3nyaC8EtAlUiTLUsu6lAu19CCzekV3pEWm2XvYbKO+xcuaEtKw4rJUwabSQAGN71eTR6BmWFGJpFhu4S52s50H1Y8o8jy9GIlkGUukO5AuDrqN7GNX/qichiU8nYHQBmJiUp+h4rnYN7XdkP4BWFABCSCAgkq1Lln5gaR4xLyxaZiKkEMQWIN999o907O9rEzUKTOqRWHSSOG+znT1tHlZXMXP7ycbAMKgHpCSkMN7c46MLpOiGT7S+wOqQa+FkikE2G248xCYjEkWuTyi5xmClTUp7pYQQhKSFHxEWdwTcu7RQ4rCTgVEptuTu2pgLl8hapcBEnDrmJdCSejs3ufKEgHAZmUuH9w4PlyMLDvddIl9X2aabgUrUFFRAHwvaJcRhUFISPCC7DfWNSrsokLKUrRWHspK0WF3vUOrvEU3sZiVA8QKR/8iG+1o43GT6Z0bNdoyM3FIZjwHUA7+bDSB5VRSqosh7DUfLbrFjlmQzsQopSEqIJABDOzOz6xZJ7LY6XpKUPIP7NpB1aXRtv0TCY2XhpKUL4H4gCNi7N5215Qz/UqVpZKdDudX6Da0C4/JZxvNkKJ1elRPO3O8AYrAk6oUjySU+hEJqvdnR52lwEYnFFdy1tQPofaA8PMJarU+FL8rOPWHIQEpYkgXJdh/iH4YpSCUqKidHYgDpA4oTe3dg2IxC5Sze+lmdyBYdf8xa5dNLJF6rDT69L6+fKAF4ILLmaAdnSWB6ne22kWmVyJKVJMyYqsG60PzNmGzQ7caGhJ2HZtINQdnptvck8tYHynLlTiyAzHiUQWSfbXp9IvThsLPmOrEJDJFKfBUXVurTbbfWB8Mpc7Dr/AAigyKkFIBCnqUBdwVBRCxUQ1jexZIrgtPIr4KrNcsKJ/ciYCVAUqaxfQM+6nuHgs5BOlOS4UlLuniT8L31B094knqWZaDiVpM2ZegLpUlQsFabBL3+utarO1omK7xzLIpU5BsRo73L35w2q9Ed/bIE4uYpBUyilxci1y24e8X+BmpV3aJqiUlgRYKBI8ISBo7h1cuoiuRiJKZdBRV3oSsgTOEAqBBuWqsRcA3iNWNXYISXPEUBgUFVwL3N2tzHlDUjbteywz/IpaU8Clkg2ekOSQGDEk2Go6c4AweShayi4sCtwGBuSDY7Af+QivxubznSgv42CSCniL8N3a9V/c2jQZPKMpJKZyETHDpVcFmsFpLDkC3mIL4QNrYBm+HQkUgqJO1g1wb8nuPSApMtANN9HUCblwPDa3601iXO0KmLC0pppSSSCbqIP82w4i+jK8oqhMNSiqxUOWxdy2z6f8QEuAt8kc7FKYkM3Mh+d7/aI14qYkAgBOmwfch+bv8onxCx3d7GzNfe59reUVK5xBc69NukVjyicnT7ND++lFL2V0H0/XOKf8QSUpS4Sk3BZnu4HrrA07G0kNZxaxs7/AJQRgsSBbdhrcn9feMoKKsDyOTqyVK5ijT4jz3BP1taJ/wAWpAJUlLeT663/AFrHSiaw5IGthc+0Wy0DkD539fOJykkPHZ+x+SiYu7Anlbw7MDeLXHyFdyvhALFiB9TDckxdhXwlJcMwtprtZx6xH2ux6CoUXISGe51Ho7vEq+3B0qf1pmRx0xSeY6O+n1gvAU08UtywZ1MPPS9usC4qZWHLMOfRrDrEctJdLPozsLka+n+Y6l0cbXJYGUpwQyQNhp84fm8wFw7WL+V78nhZIdHiB21+sD4uWlcwAE6O25sTb/x+cTu2UpKJmzh3JpLjzHvHQiMkmTfCPiVyDtSBr6x0dnH6efV+j3uZi8OrEd6MRLF3ILg0kaMfJoJxvazCBBQk12bhTb3LCPNMRizLxKkJWSmrhNiwIe5UC4/IxY/updFaaFksVBiCVFnZSSXvzAjk5XR1yuVbegyTmqMIpSpDOtVQCxUUOzl9AXe3XygHEduZ8yYUmatO7hkj0pEUuJzNAJC5SgodQsD2bnAoxMhawTNoA0TSrVtVFr+W0LpJ9m3jZop2ZKVZUxaj1WosOl9evWATjylRurR9YikJSf8AbmIUedQBvyBiGZhJoUOEkcwHDjy2iSgyzkvRZJxqiHd35h4Qzy10IP8A2iBE1PcfaOnrIZnN9vrE7l+mqI+QiUPgc9T69PL2gsYmUwdGgs4JYdA5a5MAd81tYjpc79Yopu+QOK9Fsc2lSiAQgtuQk9G0vEf44yiV4WY1aSCJYYpU7vpxk77Xs14osflneEXI9PlBWBwtCQm/rD+RJWLTboIxLrKlLKioikKWhTgDQa8QF2B9XMBzcIHspJLjxBYYb7HlB4UU72845E0738wITyhcGVwkpqKQUOA+qhdx/Tye/lEsyapK2c1MDUFPbzfUEmx84LIB+EN6j6GGrkizJ9jf5iNuhdZFBiJy6iSFKck9fM+8OOMm1WdPIteLqbLCQ7G4OqVKY8+Ai/v5QJPy2sOW6eJDu3NLaF9dorsn2v8AIn2QZLx5CUhS3bpqbcheJpk8rBdiG1IALBzqW6+8VuX4FIPDq+lQLdW9Is1LWAzquLX2uH+UQkqfsopSfZmswICtABtEMlKCoVBwTzPXl1h+Y4eY5cVdYr+9mBuFQG3Dr5WvHbBWiEpclpipLEcIbYWL6e2kF4TBISmscJvAeXYeYouoFtXV026aRbLw1QZSj6MPk0SnJL67DQlfogk5gEhRKX5fY9C0SYHMe8LGxHzgFUuYCQJY11tvyiMYSag3UtI3KderRvHFrvkbdp0aIKbU/rlBuCziRqqUJpQkAuVCwJUGB4TfmHHrGQxE5TAVTFa3Li3R9Q0EYOTKmkCuY7DhuALb7Qvi15sbdhQyETCFFZIBuBSkKPM30Ys0GpypO5Aawv8A/kQPLyRQUSiYQNSNi7tCTJC0kOoe506XgNt9A6LOTgUp0L+Q/PWAsySJSkqSiqpwBZ3DaBuv/rBEmWpnIV7EmIxhphSpyTqxKSlhq3X/ABCRck+jMEmYlKUJUKlqJNaQkgyy5YOAagRewDR0D4fGUPUS+hfnvps7wsXeSuGgeHbnYsVTUvUQCefnAGL7TLlJUhIZwwL6fq8Iuc8B4mWDqAY9nJhhJdHjY8049sFybNzJm1qFQKnUNXHIvBmOxeFmqKwhSCTdtNrtAkuSOQh8+UmlmEcssJ0wzr2Nm4aWRVLW4dmIaBUzlIPCpSfIkaQktFIYRIkPEHBxOlTi12Fo7QYhNu9J/uZX1EFf6tWwC5Mpd9WKT7pMUWKkq2iJLteFeNew7P8ATSyO0Un4pKx1St/koQTLzWQSr+JS5dlSzboKVNvqX9NsaicX9IfKU/nC+FB8kjeS1yiglM1KlWpAIAPQhZBHo8dNlFIdif7RV/8AX0jDYiYUlh84dLxZAF79CR9PSEeBdjeZ3RtCkjUEeYjkmMxJz2cmwmKbqX+sFo7UTPiShXmlj8oi8DKeYvhbaFSuKhHaRB8Uoj+1X2IieXnkk7rT5pB+hhHhkMsqLIKh4TU4528uvSBZeIlqPDNlnzNP1glCJgSQEgvqUkG3J9hCeNofdA0jDUKUxqHMhn0f0fSBsVmlBsCdrc+sFTQrkfaK2RgQVnvDbkLP/d76Q8eXchW/SDcHizM2dtS3N7XiZUoKsQ4s1yGZzZtLkm0RYPChHh5v/wAekFAwrm0+Bkl7GCSndJu2520+0TJlAbNHIhx6/r5Qrk2bSIxaGBJ0HrA2Jw3eAUqAV+tgYnxM1kl/15xRYPMGXbm30Ye0UgrVonJJOh07K5zsU1AfFb84JwWWTZdwE3IBBCQeKwDuwv12i1nY4IQ6oCwufhSqW1s994bdyXXBnGn2CKzi7cST+UW0melQB4n6s/ttBkiXUWYEsQLPdi1vOLXHZVLlJBBdZ2Ztrnnyhfq1xwNUinVJHxFhew1Om+zfeGT55J3sG1OnlpEol8RJJY7Fi1gLW0/Mw2Zh3Zrc35X5b6QG/UWqE57KXFYcA1EEk2L35wsXH4P+r5R0C5/+Y29cUZyI5qHiATjzjjOMfWUfMuSZNKlRPiZIoPOAkLL/APMTKW41ic48D45UysXpE2ETUISYBEmGDaWjlcGdsciJDgydBAU1DRZqmnnFdNiTiysZRAJgDwTh5Q1gai+kHSBaKKH6SlkafBBi5RJtAhkGLSdAqxG8aRvK2DSSQbwYJgCizt1iBoeBEnistHO0hanOsLiLBxCd2DEjcJG0I8TvgdZotcgScWekSy8wI0ceRaGow7GI5MjivpDPGIpllI7QTRpMV6l/q8Ty+2E4ahCvMfk0VWGkupT6bRElF1fKEeNfgym/00+H7XAg1yR0Yt9vvBsvtJIOoWn2I+RLx5+YJwZUVD9aQkvjxGWaRvxmshV0zAP7g31aCpcwEcKkq8i/0ePOzNIWRs8Pm4llMBEn8VeiizM9DVIqYH4i214GkSk7MN2ZtQ9/RoxmGz6YjwqWPJR+mkTYftNOBNSgXZ3SL3GrByIT+K64YfMbSdJcNY9ITCZclDUhipyQAbXa5MZ6X2yWPElCueo+rxY4ftfKPilKS/kfuOUSfx5xVD+WLNlkeD/6hBYaH6n0gfMMd3iyXsNPKK3D9r5akUJWQGZqTp7feFRjZatJifcH6GEljklSLKaCLQnfNtHU8m9/zjlSSf08ScJL0HYaJsdDe7joXU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data:image/jpeg;base64,/9j/4AAQSkZJRgABAQAAAQABAAD/2wCEAAkGBhQSERUUEhQWFRUWGBwYGBgYFxcYHBcXFxwVGRwVFxkXHCYeFxkkGRcXHy8gIycpLCwsFh8xNTAqNSYrLCkBCQoKDgwOGg8PGiokHyUsLCwsKSwsLCwsLCwsLCwsKSwsLCwvKiwsLCwsLCksLCwsLCwsLCwsLCwsLCwpLCwsLP/AABEIAMABBgMBIgACEQEDEQH/xAAcAAABBQEBAQAAAAAAAAAAAAAEAQIDBQYABwj/xAA/EAABAgQEAwYEAwcDBAMAAAABAhEAAxIhBAUxQSJRYQYTMnGBkUKhscEU0fAHFSNSYnLhFjPxQ4KSomOy0v/EABoBAAMBAQEBAAAAAAAAAAAAAAECAwAEBQb/xAAoEQACAgICAgMAAQQDAAAAAAAAAQIRAxIhMRNBBCJRFHGRobEyYfD/2gAMAwEAAhEDEQA/APTpWkPMRSzaHlcdRCjjHQ2uEqgI1D3joYVRzxrNRIDCvDAYV41m1JAqHBcQVQoXGs2pPVCxClUSPAs2o94UGI6ocFQbNqSvHPEYMKYFm1HvCgxEDCpVGNqSwhMJVDSqBYaJHjniMKhao1g1HQrwx4V41moeIa8I8cTGsFDnhXiOqOCoJtSR454aFQrxgUc8K8NEKYwUhwMdDYSMGiplqtDiYgQu0KpcEYlqhKoirhaoAaJqoSqIu8hK4waJ0mFqiELha4BqJHhXiMLhwVGDRKmH1RCFQ4rjGofXDgqIAqHVxjUT1wtcD1QoXAs1EwmQtcQ1QtUE1E9cMrhlUNqgM1E3eRwmRC8KDCgon7yF7yB64WqMaggTIQriCqOKoJqJ64WqB3hSuMaicLhe8gcKha4JqCO8ju8gcLhSqCZIIEyOiALjo1moqEmFqgD94AbGO/eQvY2vtD+hbDiYUGBE41JG8KcUOsANhBVHPA34kdfYw8YgQGhkwgKhaog74Q8TBACSpMPBgcTBEgVGMTywSWhpVdQFqVEej2PqImwMoqPDZgb8rdIBTiEqmzaXetiT8TABw92s3vEtvvQQgKh4VEIVD3h2EkeFeI3jgqMaiR4UKiJ454IKJq4SqI6o6qAzUSvHVRHVHVQDUPeFqhlUIFRjEjwlUNeOJjBokBjqoY8c8YFEgVCvEbwtUExIISqGhcJVBASEx0RPCwAmRk5mhjUWbluPW0RkGfKm0rCKBU5Duxdg2+nOJZuDkzAWdJZmCFFi4D28XoTEYw4TKkgEE98CbEWCksCNdIWU6QYwbYHlechSGKhUFUl3dtl6XGu72izn4lABaalXQb6X1jD5kVCZLShTVEgs431L8n9hG+weTYIKSFLQoFNz3rXFnPFZzAnlUUhYpttDU4mTQD3rLOqX08X2A94jE1LOVpGu40dhvaLaZkWACmdFmH+7vy8UV+edmZRoOFKHdTjvKhYODqeRHrCLNF8DuJJhUILkzU2GhIu9rX2hBMQAQZidbHn+ucVszsiaH7+XUz0/Z3+0QyOzEx7LAGt6dtaQFFy0PvF+xtWvRpcSQzJMty3xD5RyygFNSkhmcc9OUZSTkU5V0iw5HflaCZGRTTepJIsWU9L820tAbS7Zlb9GxwGLSgC4ImzBLSQpqakrLh9S6Dp9oz+IkkYuYQoqNh4hYGsU6OL3vqW5RPlPaYyZCU/h1kjVQpIVdRBDm2v1jIntlLTiJtEibVMWtiBSalk0aHZRG8QTuVoScWqtGydYfS3XeBcFmZWuYGSCghJZRBJ4md0+kU+JzjEIQQqrjCrEa2Lsedue0XfYjByPwilzSEqnE6uVXJAUol+IqTZtkjmXu20rYrdyUUFqmrGo+ehvYw78ZzP+IzWMzJSFECZUNQoOyhzEEScXOSAopJSpqTe76MQbQbKqjRIUohw7eRhDPuASHOg5xXr7VKEkIMvVNiDsGv8AKIZWZGfPswqNgqlgWDJKjoS0BSfsak+i4RPe4IIdvp+cNTiweUBrxapiVkqQEy7HiFr08AS+9rdIWTNw9JAmJKyzOFpbYsSPyhfIqD43Yb+K6H2MIMV/Sr2MVuGmrWpaUEqKA+oApBs7q5Xba8SyawETZhaWTuocXQX0d4ZTQuvoNGJV/IfUtEpm/T52f7wHi0lS0lCCkEVXcOlxfXlEsybJFSu7XTYOagN3YvraBsMooKlhSkulJP6/KJV4ZYJtbm4imm5gmrgCkD+5Q3so620h6cWD/uLLMW4ndTW6j1jWwUiywyqwSnQQ7EoKUk25a7wLhMMSitJABexJDj7wuIP8NSUqAIAJADa2gbh0K/s5jpk5cxJuEqsfM6RdrQQSDtFLk6RLxGITLISkKDBRd+EOf1zi7/HkbyvJyIMp88CwhxyMqjiYeZpUbpln1O3pAWMxKkHwpALsz/aGUrA4VyE1R0Vis0B5p5739dIWHpiNnZYtNTS0ITUxUmwKRSSSS7qulOwso76kT8BLCqpglhOqjdNt6lC72sGTyvES87wU9CSVJSohqO7AUkbkgFuTEbG3TpkmRLAoCkpUEqJYgk3+Jvu145JF1JFFjeycmYe8kz1qSSSkCXWzl2QWAYMbEuwMAYjJwlKhU6wpJYhiQGZKjUQNdOt42eFzvD0fxUipzSJZVdPwqJcMTvFfmefyDLMuWlaBqSFu7u6TvdzvsNoycmLwukUOX5WgommaVImIqnSwkuFrCCGKubiwYEOb3aB8oy/GqlS0pwcpQCRSpdNSgDVxETNQobgXAjp/aFCSJTplgWdUyWyUj4yFCohg+m0B5tm2ElTUqkz+/ckTAElISwdKwZaUjQG19IdCO32W2CxU3DzFfiZXd94CBORMSkpukFTlRDaHn53jszxdSCmXhq07TjOrUS/jqQpidrHWKDM/2kJW4SkTAQygQAHZYBBpLkFR10qtuYqMb2kVMMvQygUd4ABwmYlLiWdhYhuYtrApvmiipez1PKMlUJKJn4gklAKpTqPEeYEzVyzlhaKbDzQmeCshiFAqWQAWuC51u+nOMZ2b7QTDPBmKpCgwMsUkJAAYN0ToXDiNMnLkTvBMmrIJbRnSz01FyA4ew13hWueRoy+tI1ap5oJRQUAFj/beza6jeM5kHZ8zpWJxBSCZSnluLFSVVTP/AEsOp6RcT3mJT3cogJSEhKUvdIpJDAa/eNZlGGlYXDJSpaUp+IqIHHMU5BfQlSmaI46cmUzXGKMxI7LSsQGnAuk1Cjg0JsW8TWhMRmErDSlSkoVTI4rmokIUtRALi/LTSI8wz2dhZiyjDqWhKghClLKRMqUlAKT3THUb7HWAe0CVKRiSUq/21EWJeonh02f5xpSfCJ4cdtyf4ZzLO3tMyUiYCmX3a0lIAJcgAEObOxdiPKNf2c7YJmLEiTKCUAFQKwCzXcB9STzjx3M0FE17ultQ38xfnGt7M5r3CUkCT3i6iFLC34SUkAuyXY6DTWOmSio2c/3cq9GpzidNM495KlJSB4qQpJBfRwDVYlgNT6wJhsZ3a0qSE8JcOAwN7lmG8WK8wnLlhS0yCkyTOY96RQKS/wDcXDQmXZVJSFrxS6Aju1FKSo+IKNHEHcsNH0jkyOUqVnsfDyYsSe8W2ypmTQtRUWddyQTdy7sCzO23KIlSUgG23M/eKvPe04TOV3UoBCiSl1XYtY2bV9OfR4Dkdp1KLUgdXJ0vEvBOr9Hpfzvj1XTLeRiikgpNrhwdUlwQPMEiFmzlAd2SWBq1tpqA24ioOOAFIDf5iI4vzt1MFYWRl8uF3ReHGqVSCTwhhfYklh0c/ODzmCygIKiUp0BNtSX6m5v1jLjG9T7xMjMjzMHxT9MaPysT7j/o1M3PZqtZhskBgSBSLNy2guTNnFHdqQQgmomguUhiwPpZtzGOVmtHiULuLgPcG48uflF3hP2lrPey5ywZa5KkoKUhNC6VAAsLgn7Q0cc/1nPn+ThSqMEFzMTMKiTWkPoKhSNgnyA+UWX7tA4kzVDzKvoSd4qcFjML3SGWtTJAJT3xFQA3Fhf0i7mKCkPxNzI35frlE+U+GwyyRml9Uv6GazftRPl4hEuXNVSo1KSUpKVc3cPcDaNVNzSROlgpAQSzn+U22a42jy7tTjFJn1pIcM243cH2MWXZntiQRKmpmAEmlUpTFKiNWYvdvK9o7FGVJ+jznKDUk+7NqEEKLTEKAAu5Ad7hLO5AHz3gnMc7SpjMqALspHEALOAybawP+Mw4YT5i1I0KbKClcKg6mCvYw7FZorxysRMoVwhJQFEBrOAofP5w2xCgWStK6jLKlgEByP5qvL+Ux0B4bHLUtRmGYHcum7l7WWABqfeFim7QqSZWZn2lXOkSZaUpl92hAVMCXWoiwIUA6U2e14ERnOLD04hanc+I+tjoWtbaKvATlShx2CwCHLPqAQxGheG4rGFiARbTTT73iT44MmqsuV9pseSSMQoMNigADya5tqbxNlmaYua5xGKUZKPEKkl92JZ0ht9Yy6MZUwCzoRcHbYdfvHoy/wBlRUlJKlBSkJCiFNdKXZSbiynAhZWkUxqN2/8ALMT2nxcvFDhTQpFkq/mQXdKgBYH5P5xl05bMSp3qqDKAOqdKS+mnpHoWL/ZpMRSy1cYdIKQSWAJ0LvflFTM7JYhIJBSdgbi+m4bUc9oMcqgqT/uUlheR7Nf2MtKZDpBLO1/W9viEawdhVqc95ZaWUFJItZtHAIYMYp/9H4lN6Krvqm5949TwwBQkuA9qbPZL6k87QmbL1qxsGBc+SJ5PmWV/hZgTxFQAUCFBhctqjo/rGl7EScVMNUmYUOoS1AEB7EtccnPOxis7aS68Z4wP4aXqNnKiLbsxf3iy7AZ4mStKXHEtIIILglBFSTzCreSoZzl479knij5HFG/nJxkmaaZTCk3lhcwXVY30WwNiGFRaKTOU4iYhYXLWEniVVJW2jbhgABtyjd4fFJmqTwklJSqx8LiYyjzDW/7hAfa3MVSJZVLlqWopoFwEgKNybi9o51kV9A5uvZ52rtEvES0yJuIVQlXCoWIKQaVVJAdtnOoEOOKw5wqpIVOrSwBLFKgFB2WBcNcE3MU+aT5oJTMQoNZgAALEXbdgfnESczrSxQtJIZ0p2Nw52NiW6RZ/bkMbg6RaysXIRgJ+HVKrVMLhdqgSOEhxolnsd+sM/fuHXl6EiTRMAoWAPCQFGxVoxSDru3OM5mONWhQlr1S7BSADrfZ329IWRm9KQAhJuSawFh1a0g+EMBaA8WyTf9TKVN0a7L8wSMJhaZyF95KOHmyVllS0kq4wxqazM24aLfOMpkTlmYqZMFQKuAgpZFKdKLG466x5/KzYgfEVB0pB8KUklRCRqC5tdgIspXbaYxSpgKSAyXvZtVaW+ehjOErtDwdLlju2eSSpEmtC1LImUXpDEVVaJ6RQZRl6pk6WlTJBUHLuW3YblgYNzPOfxCQiYKU1VEo13D8VnvEOWYxMqYlQBsqxPLmzeusWTajROSudm0V2BlbT1C4TcAuVMwsOsMm/s9ADjEBr6pbw677RUze2y0k0nQgiw2DPcevSI8R27UqgFiQDdm8T2II9+cQXkLNwCZfY1SlMJsscIU50AV4d9+cRYjsfiJamp7xtaCC3QvEiO2CEyyRLSVKCUkF34GarQU2cAF7l4sMt/aLLSpapiFpUsh6CCCQ/EatNhZ9N4a5/gPr+lFjuz84pLyZgvrS7H0jOTsWhJIpY230UDcdU9DHouYftJR3f8MLKySGWEWBe9hezco83nyAomktez8n330i+J+pEM3dxL3szmwUqYhCSzVhtjZJ15ki0amevFTUFEpJpBNgpIKm3LkML6Rl+wkoIVPUtgaQGbmTcewjbZZiOEhayAxps7voPIxy5UozbR2YpTyY0n6MljclmGUSuUoUnVn18oh7ESynFVzApUuWlaz/2gvY7/eNPmU4JlqBXxOOEAEGxNRUHG8Zrs4FLmzEpLlaFJBa3GqkWbd4eE3qyGSC3Rv5vbTDzEBMmQoFTjVACSQpvitxF7DnGXx4ZRAQskWWxSrk7EdRuBBGG7NhM6lcyQ6wOAhSWKkgizNu/WLXD9kJlRLS3SXIpBYAsGLOdDaH3QmropBiEEkkzgd6UpTcs/wD1BaFi7zjJ0VkIwilKJqVMC7qdyXSAQkOfOOhtkJq/wwaMulhJZai40YNu23lfr0gGdKAsy9H8rjWL/KkiolSQpJTwu+pKg3TwmLcYaSkhSpSdaeLQvSefT66xN5afJdYdlaMdKloVQkDiJDakl1M2vUe8fSalUp8o8ulpwOGlieuQFJlzUywsKExlHiFjSLN1jZTu1UpSGZRUpmSG31vcMN4yyolLC7/2SY3M6ylKAKwoav4XALc9doXLVypiSSlgJhUkHRwSKhtqC0YLPO1S+7UmhSS4UgsFboJCiFaF9mLnpHdl+0QEsupRfhSCXZVI4tOEMl+X1hLfZXVVSPR5eWyZixNoFTNfRr/DofaMFicwYTBSLvTccNzpblGgy3tEhKT/ABEXLMVJBepTmFzPBSiivumAu930IuTE506oribg2meOZvJVNxkwMCRJfjLMAAHHNQJDDeKbBS5hmpKKuFQuNbM+8ajtGkfjlKQkgdw+m2j6eXtGaxcoIUFlNiHG297jr9YtCT4j/wBHJlf2s2WVdqJ+F0dTeEm5H+4ACxuHW7PtBsz9ok3EpMmakH4gsBrpsxG7vGPRnIYUSUP/AFFUy584kw65jhakik7BKUizjYPzhXh7bRWORNous8oAUBMJFQp4WCwAp1M9trf1awPgu7CCRMJPeJpDXMviPeDyYBv6usVOdZmO8X/DpSJilU3FIZqD1ciD8lVLVKCu7UVGakuHtKFTyhxa6RlGohU9pcFvgsHImY2aJ60rSElpitFGtXFcjWx1izk5BhlzKKJbORVZmD316D3jJz1yxiJhUFd2QaQDcCpRSDexAbfaLXspjUmY0wkod9btcNz5QrtK0VVNtND8wyOWnEmUmikqSAQlLBwndn3gPN8qlypgQKFWFw7XJ/LlFlmM1P4wUE0OkB9aWvrpvFZ2gWgTx3VQ4R4mJqDmzfDGjJ/oZRS9BGO7OS5akAsaidCWITYszb/SHdoOyow9FhxkMy1HVQTd9NYZmEyUmfJTKJILuS2rjp6+sT9p6UTZSUTCsFQd2sKrWHk/rBuQusaKbOuzSpExKT8X9QVaqlrDmD8ogkdmbIMwEBZIBJ1Ia1npsRqLvF/jJSPxSR3tabOTtc+mrH9XCx+JSO7TUC7qYkcKmSRdKj5beGGU5VwLpG+SbHdie7kia6qSw1TvUNg+qTER7HqEj8QlRpTrYbEDV+o2i5ziYVYOXME1wVB5YJ4TxFtW16bwk2Qv93V9+KT/ANJxuprjXYH0EKpy/RnjigWXgk93LUZRUpRVxH4wGfbbmOcRJy+Wph3Wu7Jv5cHWG4xa+5lNMBpTMUBYUJfid9SdtYr8BmE1N0syZalX2STSWHO8ZXXZmop9FjNMmSHoIBBBKQhyL6cI0bTdos8HOolS1EuAlBvyISQC3Qge8VWOwy8R3EsBKgopS1iQlTuQHcrBJs8aHFZeqQUoHAEpADuksA1m8vlE5vhWUx9ugLtZiHUQUpFI+EG9XFd/OMQvGEIHd2JABZ72H3jWdp5CEFQlqqTSL9WD/N4wuGnUJJPpHRiVo5s7p0TSM0mAuXJBFzdmYDX0ja9l8+WuYuVPUQVIICqqS+rOkjUfSMnleKCwSW/Vn+kFz5KVgAOFDfS/3hptXTRKCdWma6Zm5kqNCn0F1qUdA93L36wsZC41PEfp+vrHQmg29FzgcNTKSGuHJbm5a/l9TDs0xZm90kAs99elgQGMHTcZLCKiqkfWBFZlJBEwgrCSzbb6jfb2jlUm3bR1W9dbJsLSTRxfzC6gxGhsDpCy5yxUozyXBeonXYmoPaIpWfoJ4ZCAwZypQ1DOQn6CI5s0FBKQADsFLI/9iYLkzQirBUZecSoqr7stQRemkg8SU/zhRd4ucry9clLJWhZdRcgnxO4pcBr8oByjBlcmTYGmbUTawAI18yIvPw1+jNqzwXllHhMt/Hxz5aKbESgH7yY4JFgALh236mL6T2oUAxnJUzAEpQdS19YzmbyzUzDc6+XOEwppDk62Zuf+IDk5K2xFijF0kWuNnpmzlLWEKmFPdk8QdAdgAl9XMdmPZtM1MtFCVIQSwTNYkEJDF2UWpf1POKVUg1kb3t5BP3MHZHmSwqlS1F3OvIaX/Wka2uUzaRfDQq8hlyQSEdyfhJSbEFwalPyEVwkKVJShIClApOo2F9W4nc76xY59ilEprtYsLBw4uWsTFE6lEBN7hz/iKKcn2xHjUXSI82yKfPmTFugqmLqZwSHZyydL8hF5lmXzZOFUhTOgqmlisEq4mpqAY9BEeUyaFhSiBY30+capOLBKQ5BVpvt/iJyzN8Irj+Iv+V0zIDK581CsdLQkJmGhlA1d4VuTQDYFQpF4nyTKMThVpmU1qBailVSa0qIK0AVIBAPtGoVNlJdPDxAFQKQHZ9W19YacNKQmqlIAAuHB5avBlmVVRl8Wd3aM1jVLGL76YEJUVVUFhozBlHTaAs/edNC00ByLBQbhF/CbA/eLPM8UCoFNx/USX5i8CYfGS3VVKlkpLpcqABH8raRouXYkovoq80zJ5stdKBRY0sXudQrU3Ac7C8MmgqmIUSFEKFgwBTY/DYh7RZZpLrAEwBSTf4XDP8QSFb84dhZaCsBaEqGgBKgEnYilSXMU24sjrK6JMXPBWpSEiWkIVwhyfiUDpc+EekZ/OCVKRQlwBdidgLDob26xo8yk95oES6X8IVcdSpZ+UBZUimYgrUVIF1JpSKhcM7ki7XtCxm6GlCTdBEzFJXhkoRKKVggqLqLsC5DnneGFUpWFCQhXev4mszkQmcd4FlUoqRLJ4Qb0i39No7L5soSx3pXMUpwKWYOWb2L+vSAn7G+y4KTFjUl2DgX+fvAshCSsA1MUaakruAny/KLTE901KEFDblZVZtGa3nyaC8EtAlUiTLUsu6lAu19CCzekV3pEWm2XvYbKO+xcuaEtKw4rJUwabSQAGN71eTR6BmWFGJpFhu4S52s50H1Y8o8jy9GIlkGUukO5AuDrqN7GNX/qichiU8nYHQBmJiUp+h4rnYN7XdkP4BWFABCSCAgkq1Lln5gaR4xLyxaZiKkEMQWIN999o907O9rEzUKTOqRWHSSOG+znT1tHlZXMXP7ycbAMKgHpCSkMN7c46MLpOiGT7S+wOqQa+FkikE2G248xCYjEkWuTyi5xmClTUp7pYQQhKSFHxEWdwTcu7RQ4rCTgVEptuTu2pgLl8hapcBEnDrmJdCSejs3ufKEgHAZmUuH9w4PlyMLDvddIl9X2aabgUrUFFRAHwvaJcRhUFISPCC7DfWNSrsokLKUrRWHspK0WF3vUOrvEU3sZiVA8QKR/8iG+1o43GT6Z0bNdoyM3FIZjwHUA7+bDSB5VRSqosh7DUfLbrFjlmQzsQopSEqIJABDOzOz6xZJ7LY6XpKUPIP7NpB1aXRtv0TCY2XhpKUL4H4gCNi7N5215Qz/UqVpZKdDudX6Da0C4/JZxvNkKJ1elRPO3O8AYrAk6oUjySU+hEJqvdnR52lwEYnFFdy1tQPofaA8PMJarU+FL8rOPWHIQEpYkgXJdh/iH4YpSCUqKidHYgDpA4oTe3dg2IxC5Sze+lmdyBYdf8xa5dNLJF6rDT69L6+fKAF4ILLmaAdnSWB6ne22kWmVyJKVJMyYqsG60PzNmGzQ7caGhJ2HZtINQdnptvck8tYHynLlTiyAzHiUQWSfbXp9IvThsLPmOrEJDJFKfBUXVurTbbfWB8Mpc7Dr/AAigyKkFIBCnqUBdwVBRCxUQ1jexZIrgtPIr4KrNcsKJ/ciYCVAUqaxfQM+6nuHgs5BOlOS4UlLuniT8L31B094knqWZaDiVpM2ZegLpUlQsFabBL3+utarO1omK7xzLIpU5BsRo73L35w2q9Ed/bIE4uYpBUyilxci1y24e8X+BmpV3aJqiUlgRYKBI8ISBo7h1cuoiuRiJKZdBRV3oSsgTOEAqBBuWqsRcA3iNWNXYISXPEUBgUFVwL3N2tzHlDUjbteywz/IpaU8Clkg2ekOSQGDEk2Go6c4AweShayi4sCtwGBuSDY7Af+QivxubznSgv42CSCniL8N3a9V/c2jQZPKMpJKZyETHDpVcFmsFpLDkC3mIL4QNrYBm+HQkUgqJO1g1wb8nuPSApMtANN9HUCblwPDa3601iXO0KmLC0pppSSSCbqIP82w4i+jK8oqhMNSiqxUOWxdy2z6f8QEuAt8kc7FKYkM3Mh+d7/aI14qYkAgBOmwfch+bv8onxCx3d7GzNfe59reUVK5xBc69NukVjyicnT7ND++lFL2V0H0/XOKf8QSUpS4Sk3BZnu4HrrA07G0kNZxaxs7/AJQRgsSBbdhrcn9feMoKKsDyOTqyVK5ijT4jz3BP1taJ/wAWpAJUlLeT663/AFrHSiaw5IGthc+0Wy0DkD539fOJykkPHZ+x+SiYu7Anlbw7MDeLXHyFdyvhALFiB9TDckxdhXwlJcMwtprtZx6xH2ux6CoUXISGe51Ho7vEq+3B0qf1pmRx0xSeY6O+n1gvAU08UtywZ1MPPS9usC4qZWHLMOfRrDrEctJdLPozsLka+n+Y6l0cbXJYGUpwQyQNhp84fm8wFw7WL+V78nhZIdHiB21+sD4uWlcwAE6O25sTb/x+cTu2UpKJmzh3JpLjzHvHQiMkmTfCPiVyDtSBr6x0dnH6efV+j3uZi8OrEd6MRLF3ILg0kaMfJoJxvazCBBQk12bhTb3LCPNMRizLxKkJWSmrhNiwIe5UC4/IxY/updFaaFksVBiCVFnZSSXvzAjk5XR1yuVbegyTmqMIpSpDOtVQCxUUOzl9AXe3XygHEduZ8yYUmatO7hkj0pEUuJzNAJC5SgodQsD2bnAoxMhawTNoA0TSrVtVFr+W0LpJ9m3jZop2ZKVZUxaj1WosOl9evWATjylRurR9YikJSf8AbmIUedQBvyBiGZhJoUOEkcwHDjy2iSgyzkvRZJxqiHd35h4Qzy10IP8A2iBE1PcfaOnrIZnN9vrE7l+mqI+QiUPgc9T69PL2gsYmUwdGgs4JYdA5a5MAd81tYjpc79Yopu+QOK9Fsc2lSiAQgtuQk9G0vEf44yiV4WY1aSCJYYpU7vpxk77Xs14osflneEXI9PlBWBwtCQm/rD+RJWLTboIxLrKlLKioikKWhTgDQa8QF2B9XMBzcIHspJLjxBYYb7HlB4UU72845E0738wITyhcGVwkpqKQUOA+qhdx/Tye/lEsyapK2c1MDUFPbzfUEmx84LIB+EN6j6GGrkizJ9jf5iNuhdZFBiJy6iSFKck9fM+8OOMm1WdPIteLqbLCQ7G4OqVKY8+Ai/v5QJPy2sOW6eJDu3NLaF9dorsn2v8AIn2QZLx5CUhS3bpqbcheJpk8rBdiG1IALBzqW6+8VuX4FIPDq+lQLdW9Is1LWAzquLX2uH+UQkqfsopSfZmswICtABtEMlKCoVBwTzPXl1h+Y4eY5cVdYr+9mBuFQG3Dr5WvHbBWiEpclpipLEcIbYWL6e2kF4TBISmscJvAeXYeYouoFtXV026aRbLw1QZSj6MPk0SnJL67DQlfogk5gEhRKX5fY9C0SYHMe8LGxHzgFUuYCQJY11tvyiMYSag3UtI3KderRvHFrvkbdp0aIKbU/rlBuCziRqqUJpQkAuVCwJUGB4TfmHHrGQxE5TAVTFa3Li3R9Q0EYOTKmkCuY7DhuALb7Qvi15sbdhQyETCFFZIBuBSkKPM30Ys0GpypO5Aawv8A/kQPLyRQUSiYQNSNi7tCTJC0kOoe506XgNt9A6LOTgUp0L+Q/PWAsySJSkqSiqpwBZ3DaBuv/rBEmWpnIV7EmIxhphSpyTqxKSlhq3X/ABCRck+jMEmYlKUJUKlqJNaQkgyy5YOAagRewDR0D4fGUPUS+hfnvps7wsXeSuGgeHbnYsVTUvUQCefnAGL7TLlJUhIZwwL6fq8Iuc8B4mWDqAY9nJhhJdHjY8049sFybNzJm1qFQKnUNXHIvBmOxeFmqKwhSCTdtNrtAkuSOQh8+UmlmEcssJ0wzr2Nm4aWRVLW4dmIaBUzlIPCpSfIkaQktFIYRIkPEHBxOlTi12Fo7QYhNu9J/uZX1EFf6tWwC5Mpd9WKT7pMUWKkq2iJLteFeNew7P8ATSyO0Un4pKx1St/koQTLzWQSr+JS5dlSzboKVNvqX9NsaicX9IfKU/nC+FB8kjeS1yiglM1KlWpAIAPQhZBHo8dNlFIdif7RV/8AX0jDYiYUlh84dLxZAF79CR9PSEeBdjeZ3RtCkjUEeYjkmMxJz2cmwmKbqX+sFo7UTPiShXmlj8oi8DKeYvhbaFSuKhHaRB8Uoj+1X2IieXnkk7rT5pB+hhHhkMsqLIKh4TU4528uvSBZeIlqPDNlnzNP1glCJgSQEgvqUkG3J9hCeNofdA0jDUKUxqHMhn0f0fSBsVmlBsCdrc+sFTQrkfaK2RgQVnvDbkLP/d76Q8eXchW/SDcHizM2dtS3N7XiZUoKsQ4s1yGZzZtLkm0RYPChHh5v/wAekFAwrm0+Bkl7GCSndJu2520+0TJlAbNHIhx6/r5Qrk2bSIxaGBJ0HrA2Jw3eAUqAV+tgYnxM1kl/15xRYPMGXbm30Ye0UgrVonJJOh07K5zsU1AfFb84JwWWTZdwE3IBBCQeKwDuwv12i1nY4IQ6oCwufhSqW1s994bdyXXBnGn2CKzi7cST+UW0melQB4n6s/ttBkiXUWYEsQLPdi1vOLXHZVLlJBBdZ2Ztrnnyhfq1xwNUinVJHxFhew1Om+zfeGT55J3sG1OnlpEol8RJJY7Fi1gLW0/Mw2Zh3Zrc35X5b6QG/UWqE57KXFYcA1EEk2L35wsXH4P+r5R0C5/+Y29cUZyI5qHiATjzjjOMfWUfMuSZNKlRPiZIoPOAkLL/APMTKW41ic48D45UysXpE2ETUISYBEmGDaWjlcGdsciJDgydBAU1DRZqmnnFdNiTiysZRAJgDwTh5Q1gai+kHSBaKKH6SlkafBBi5RJtAhkGLSdAqxG8aRvK2DSSQbwYJgCizt1iBoeBEnistHO0hanOsLiLBxCd2DEjcJG0I8TvgdZotcgScWekSy8wI0ceRaGow7GI5MjivpDPGIpllI7QTRpMV6l/q8Ty+2E4ahCvMfk0VWGkupT6bRElF1fKEeNfgym/00+H7XAg1yR0Yt9vvBsvtJIOoWn2I+RLx5+YJwZUVD9aQkvjxGWaRvxmshV0zAP7g31aCpcwEcKkq8i/0ePOzNIWRs8Pm4llMBEn8VeiizM9DVIqYH4i214GkSk7MN2ZtQ9/RoxmGz6YjwqWPJR+mkTYftNOBNSgXZ3SL3GrByIT+K64YfMbSdJcNY9ITCZclDUhipyQAbXa5MZ6X2yWPElCueo+rxY4ftfKPilKS/kfuOUSfx5xVD+WLNlkeD/6hBYaH6n0gfMMd3iyXsNPKK3D9r5akUJWQGZqTp7feFRjZatJifcH6GEljklSLKaCLQnfNtHU8m9/zjlSSf08ScJL0HYaJsdDe7joXU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2" name="Picture 6" descr="Waw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952875" cy="3162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4" name="Picture 8" descr="http://www.tourismtome.com/fcache/aHR0cHM6Ly93d3cud3JvdGFtYWxvcG9sc2tpLnBsL05SL3Jkb25seXJlcy9DNEFGM0RFQS1EMjYwLTQxNjItOTUwQy0zMEY4MEFBOUU5QTAvNzcxNDYvd2F3ZWw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48680"/>
            <a:ext cx="3898776" cy="1143000"/>
          </a:xfrm>
        </p:spPr>
        <p:txBody>
          <a:bodyPr/>
          <a:lstStyle/>
          <a:p>
            <a:r>
              <a:rPr lang="en-US" dirty="0" err="1" smtClean="0"/>
              <a:t>Wieliczki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935480"/>
            <a:ext cx="3538736" cy="438912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 Na turystów indywidualnych już na początku czekają atrakcje "wysiłkowe" do których należy zejście po ponad 300 stopniach drewnianych, krętych schodów. Zejście w głąb kopalni trwa niespełna kilka minut, jednak to co nas czeka w tych pięknych wnętrzach warte jest takiego poświęcenia. Kopalnia Soli w Wieliczce w latach '70 wpisana została na listę UNESCO, a jej początki sięgają jeszcze czasów średniowiecza.</a:t>
            </a:r>
            <a:endParaRPr lang="ru-RU" dirty="0"/>
          </a:p>
        </p:txBody>
      </p:sp>
      <p:pic>
        <p:nvPicPr>
          <p:cNvPr id="52226" name="Picture 2" descr="Величка - Польша - Камера &quot;Вейма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4286250" cy="284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28" name="Picture 4" descr="http://www.studio777.pl/krakow/images_new/big/wieliczka-krakow-0809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Wiadomości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124744"/>
          <a:ext cx="80648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088559"/>
            <a:ext cx="410445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Herb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Krakowa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2" name="Picture 4" descr="Plik:POL Kraków CO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4824536" cy="671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ik:Flag of Krakow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272808" cy="484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98250" y="6088559"/>
            <a:ext cx="414575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Flaga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Krakowa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Podział</a:t>
            </a:r>
            <a:r>
              <a:rPr lang="en-US" b="1" dirty="0" smtClean="0"/>
              <a:t> </a:t>
            </a:r>
            <a:r>
              <a:rPr lang="en-US" b="1" dirty="0" err="1" smtClean="0"/>
              <a:t>administracyjny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W XIV w. w Krakowie były 22 ulice, w 1866 już w mieście i na przedmieściach – 113, w 1880 – 135, w 1909 – 161, a w 1926 – 457 ulic.</a:t>
            </a:r>
            <a:endParaRPr lang="ru-RU" dirty="0"/>
          </a:p>
        </p:txBody>
      </p:sp>
      <p:pic>
        <p:nvPicPr>
          <p:cNvPr id="45058" name="Picture 2" descr="http://upload.wikimedia.org/wikipedia/commons/thumb/9/9d/Krak%C3%B3w_dzielnice.svg/290px-Krak%C3%B3w_dzielni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92940"/>
            <a:ext cx="4608512" cy="324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W Krakowie znajdują się główne siedziby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r>
              <a:rPr lang="pl-PL" dirty="0" smtClean="0"/>
              <a:t>Wiele </a:t>
            </a:r>
            <a:r>
              <a:rPr lang="pl-PL" dirty="0" smtClean="0"/>
              <a:t>placówek </a:t>
            </a:r>
            <a:r>
              <a:rPr lang="pl-PL" dirty="0" smtClean="0"/>
              <a:t>kulturalnych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1"/>
          <a:ext cx="8291264" cy="46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Główne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jednostki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naukowe-dydaktyczne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02433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 Krakowie istnieją 23 uczelnie, w </a:t>
            </a:r>
            <a:r>
              <a:rPr lang="pl-PL" dirty="0" smtClean="0"/>
              <a:t>ty</a:t>
            </a:r>
            <a:r>
              <a:rPr lang="en-US" dirty="0" smtClean="0"/>
              <a:t>m</a:t>
            </a:r>
          </a:p>
          <a:p>
            <a:r>
              <a:rPr lang="pl-PL" dirty="0" smtClean="0"/>
              <a:t> </a:t>
            </a:r>
            <a:r>
              <a:rPr lang="pl-PL" dirty="0" smtClean="0"/>
              <a:t>10 uczelni publicznych</a:t>
            </a:r>
            <a:r>
              <a:rPr lang="pl-PL" dirty="0" smtClean="0"/>
              <a:t>,</a:t>
            </a:r>
            <a:endParaRPr lang="en-US" dirty="0" smtClean="0"/>
          </a:p>
          <a:p>
            <a:r>
              <a:rPr lang="pl-PL" dirty="0" smtClean="0"/>
              <a:t> </a:t>
            </a:r>
            <a:r>
              <a:rPr lang="pl-PL" dirty="0" smtClean="0"/>
              <a:t>2 uczelnie kościelne (uczelnie niepubliczne z przywilejami uczelni publicznych</a:t>
            </a:r>
            <a:r>
              <a:rPr lang="pl-PL" dirty="0" smtClean="0"/>
              <a:t>)</a:t>
            </a:r>
            <a:r>
              <a:rPr lang="uk-UA" dirty="0" smtClean="0"/>
              <a:t>,</a:t>
            </a:r>
            <a:endParaRPr lang="en-US" dirty="0" smtClean="0"/>
          </a:p>
          <a:p>
            <a:r>
              <a:rPr lang="pl-PL" dirty="0" smtClean="0"/>
              <a:t> </a:t>
            </a:r>
            <a:r>
              <a:rPr lang="pl-PL" dirty="0" smtClean="0"/>
              <a:t>11 pozostałych uczelni niepublicznych (w tym jedna o statusie akademii</a:t>
            </a:r>
            <a:endParaRPr lang="ru-RU" dirty="0"/>
          </a:p>
        </p:txBody>
      </p:sp>
      <p:pic>
        <p:nvPicPr>
          <p:cNvPr id="44034" name="Picture 2" descr="http://upload.wikimedia.org/wikipedia/commons/thumb/8/8f/Collegium_Novum_Krak%C3%B3w_001.JPG/220px-Collegium_Novum_Krak%C3%B3w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284058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36" name="Picture 4" descr="http://upload.wikimedia.org/wikipedia/commons/thumb/6/69/Akademia_Sztuk_Pi%C4%99knych_przy_Placu_Matejki.jpg/220px-Akademia_Sztuk_Pi%C4%99knych_przy_Placu_Matej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2767574" cy="207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630932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tooltip="Uniwersytet Jagielloński"/>
              </a:rPr>
              <a:t>Uniwersytet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tooltip="Uniwersytet Jagielloński"/>
              </a:rPr>
              <a:t>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tooltip="Uniwersytet Jagielloński"/>
              </a:rPr>
              <a:t>Jagielloński</a:t>
            </a:r>
            <a:endParaRPr lang="ru-RU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6488668"/>
            <a:ext cx="277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Akademia Sztuk Pięknych im. Jana Matejki w Krakowie"/>
              </a:rPr>
              <a:t>Akademia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Akademia Sztuk Pięknych im. Jana Matejki w Krakowie"/>
              </a:rPr>
              <a:t>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Akademia Sztuk Pięknych im. Jana Matejki w Krakowie"/>
              </a:rPr>
              <a:t>Sztuk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Akademia Sztuk Pięknych im. Jana Matejki w Krakowie"/>
              </a:rPr>
              <a:t>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Akademia Sztuk Pięknych im. Jana Matejki w Krakowie"/>
              </a:rPr>
              <a:t>Pięknych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Dane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5184576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Kraków </a:t>
            </a:r>
            <a:r>
              <a:rPr lang="pl-PL" dirty="0" smtClean="0"/>
              <a:t>jest drugim, po Warszawie, największym w kraju rynkiem nowoczesnej powierzchni </a:t>
            </a:r>
            <a:r>
              <a:rPr lang="pl-PL" dirty="0" smtClean="0"/>
              <a:t>biurowej, </a:t>
            </a:r>
            <a:r>
              <a:rPr lang="pl-PL" dirty="0" smtClean="0"/>
              <a:t>a także jednym z kluczowych węzłów drogowych i kolejowych w Polsce. </a:t>
            </a:r>
          </a:p>
          <a:p>
            <a:r>
              <a:rPr lang="pl-PL" dirty="0" smtClean="0"/>
              <a:t>W</a:t>
            </a:r>
            <a:r>
              <a:rPr lang="pl-PL" dirty="0" smtClean="0"/>
              <a:t> </a:t>
            </a:r>
            <a:r>
              <a:rPr lang="pl-PL" dirty="0" smtClean="0"/>
              <a:t>Balicach pod </a:t>
            </a:r>
            <a:r>
              <a:rPr lang="pl-PL" dirty="0" smtClean="0"/>
              <a:t>Krakowem znajduje się drugi co do wielkości </a:t>
            </a:r>
            <a:r>
              <a:rPr lang="pl-PL" dirty="0" smtClean="0"/>
              <a:t>polski port </a:t>
            </a:r>
            <a:r>
              <a:rPr lang="pl-PL" dirty="0" smtClean="0"/>
              <a:t>lotniczy o znaczeniu międzynarodowym. </a:t>
            </a:r>
            <a:endParaRPr lang="pl-PL" dirty="0" smtClean="0"/>
          </a:p>
          <a:p>
            <a:r>
              <a:rPr lang="pl-PL" dirty="0" smtClean="0"/>
              <a:t> </a:t>
            </a:r>
            <a:r>
              <a:rPr lang="pl-PL" dirty="0" smtClean="0"/>
              <a:t>z </a:t>
            </a:r>
            <a:r>
              <a:rPr lang="pl-PL" dirty="0" smtClean="0"/>
              <a:t>2011 roku Kraków jest najlepszym miejscem na świecie do lokowania centrów usług dla </a:t>
            </a:r>
            <a:r>
              <a:rPr lang="pl-PL" dirty="0" smtClean="0"/>
              <a:t>biznesu. </a:t>
            </a:r>
          </a:p>
          <a:p>
            <a:r>
              <a:rPr lang="pl-PL" dirty="0" smtClean="0"/>
              <a:t>W </a:t>
            </a:r>
            <a:r>
              <a:rPr lang="pl-PL" dirty="0" smtClean="0"/>
              <a:t>kwietniu 2012 r. Kraków znalazł się w gronie 120 najatrakcyjniejszych miast </a:t>
            </a:r>
            <a:r>
              <a:rPr lang="pl-PL" dirty="0" smtClean="0"/>
              <a:t>świata.</a:t>
            </a:r>
          </a:p>
          <a:p>
            <a:r>
              <a:rPr lang="pl-PL" dirty="0" smtClean="0"/>
              <a:t>Kraków </a:t>
            </a:r>
            <a:r>
              <a:rPr lang="pl-PL" dirty="0" smtClean="0"/>
              <a:t>będzie jednym z miast-gospodarzy Mistrzostw Świata w Piłce Siatkowej Mężczyzn 2014 oraz Mistrzostw Europy w Piłce Ręcznej Mężczyzn </a:t>
            </a:r>
            <a:r>
              <a:rPr lang="pl-PL" dirty="0" smtClean="0"/>
              <a:t>2016</a:t>
            </a:r>
          </a:p>
          <a:p>
            <a:pPr algn="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335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Кraków</vt:lpstr>
      <vt:lpstr>Wiadomości</vt:lpstr>
      <vt:lpstr>Слайд 3</vt:lpstr>
      <vt:lpstr>Слайд 4</vt:lpstr>
      <vt:lpstr>Podział administracyjny</vt:lpstr>
      <vt:lpstr>W Krakowie znajdują się główne siedziby:</vt:lpstr>
      <vt:lpstr>Wiele placówek kulturalnych</vt:lpstr>
      <vt:lpstr>Główne jednostki naukowe-dydaktyczne</vt:lpstr>
      <vt:lpstr>Dane</vt:lpstr>
      <vt:lpstr>Ruch turystyczny w Krakowie</vt:lpstr>
      <vt:lpstr>Слайд 11</vt:lpstr>
      <vt:lpstr>Слайд 12</vt:lpstr>
      <vt:lpstr>Barbakan</vt:lpstr>
      <vt:lpstr>Wawel</vt:lpstr>
      <vt:lpstr>Wieliczki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Вероника</cp:lastModifiedBy>
  <cp:revision>12</cp:revision>
  <dcterms:created xsi:type="dcterms:W3CDTF">2012-12-04T17:16:05Z</dcterms:created>
  <dcterms:modified xsi:type="dcterms:W3CDTF">2012-12-04T20:29:17Z</dcterms:modified>
</cp:coreProperties>
</file>