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1714" cy="4624183"/>
          </a:xfrm>
          <a:prstGeom prst="rect">
            <a:avLst/>
          </a:prstGeom>
        </p:spPr>
      </p:pic>
      <p:sp useBgFill="1">
        <p:nvSpPr>
          <p:cNvPr id="7" name="Прямоугольник 6"/>
          <p:cNvSpPr/>
          <p:nvPr/>
        </p:nvSpPr>
        <p:spPr bwMode="white">
          <a:xfrm>
            <a:off x="0" y="3074522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 rot="21388434">
            <a:off x="9177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 rot="21388434">
            <a:off x="22254" y="2764069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 rot="21388434">
            <a:off x="-3438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0360" y="3937322"/>
            <a:ext cx="72009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0360" y="5641975"/>
            <a:ext cx="72009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DA1-FD66-4D7A-A729-2DC986A9C98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2E4E-8D8C-4958-BC6F-A1DD643A3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DA1-FD66-4D7A-A729-2DC986A9C98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2E4E-8D8C-4958-BC6F-A1DD643A3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DA1-FD66-4D7A-A729-2DC986A9C98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2E4E-8D8C-4958-BC6F-A1DD643A3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928554"/>
            <a:ext cx="72009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267201"/>
            <a:ext cx="72009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DA1-FD66-4D7A-A729-2DC986A9C98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2E4E-8D8C-4958-BC6F-A1DD643A3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360" y="1828800"/>
            <a:ext cx="348614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DA1-FD66-4D7A-A729-2DC986A9C98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2E4E-8D8C-4958-BC6F-A1DD643A3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4694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360" y="2743200"/>
            <a:ext cx="3483864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7397" y="2743200"/>
            <a:ext cx="3483864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DA1-FD66-4D7A-A729-2DC986A9C98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2E4E-8D8C-4958-BC6F-A1DD643A3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5708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DA1-FD66-4D7A-A729-2DC986A9C98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2E4E-8D8C-4958-BC6F-A1DD643A3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DA1-FD66-4D7A-A729-2DC986A9C98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2E4E-8D8C-4958-BC6F-A1DD643A3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010" y="533401"/>
            <a:ext cx="3429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010" y="3429001"/>
            <a:ext cx="3429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DA1-FD66-4D7A-A729-2DC986A9C98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2E4E-8D8C-4958-BC6F-A1DD643A3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3"/>
            <a:ext cx="4914989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6788" y="533402"/>
            <a:ext cx="3429894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6787" y="3429002"/>
            <a:ext cx="3429893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DA1-FD66-4D7A-A729-2DC986A9C98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2E4E-8D8C-4958-BC6F-A1DD643A3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630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7"/>
          <p:cNvGrpSpPr/>
          <p:nvPr/>
        </p:nvGrpSpPr>
        <p:grpSpPr>
          <a:xfrm>
            <a:off x="-3439" y="5374940"/>
            <a:ext cx="9180085" cy="1559261"/>
            <a:chOff x="-4585" y="2764068"/>
            <a:chExt cx="12240113" cy="1559261"/>
          </a:xfrm>
        </p:grpSpPr>
        <p:sp>
          <p:nvSpPr>
            <p:cNvPr id="9" name="Полилиния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92133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F1CDA1-FD66-4D7A-A729-2DC986A9C981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4364" y="6400800"/>
            <a:ext cx="446612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63732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782E4E-8D8C-4958-BC6F-A1DD643A3C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2562229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 чудес Гр</a:t>
            </a:r>
            <a:r>
              <a:rPr lang="uk-UA" sz="11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еції</a:t>
            </a:r>
            <a:r>
              <a:rPr lang="uk-UA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uk-UA" sz="1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472" y="6215082"/>
            <a:ext cx="4000528" cy="483869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Підготувала учениця групи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ЛІН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-4 </a:t>
            </a:r>
          </a:p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Мороз Анна 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92880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Кноський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палац</a:t>
            </a:r>
            <a:r>
              <a:rPr lang="uk-UA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 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великий пам'ятник </a:t>
            </a:r>
            <a:r>
              <a:rPr lang="uk-UA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мінойської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архітектури, виготовлений з різних видів каменю. Палац був величезним і багатоповерховим, комплекс був побудований у вигляді лабіринту, розташований навколо великого двору. Тут розміщувалися квартири королівської сім'ї, кімнати 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прислуги, ванні кімнати, кухні, їдальні, майстерні, склади і </a:t>
            </a:r>
            <a:r>
              <a:rPr lang="uk-UA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т.д</a:t>
            </a:r>
            <a:endParaRPr lang="uk-UA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knossos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928802"/>
            <a:ext cx="7255990" cy="483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Стародавній театр </a:t>
            </a:r>
            <a:r>
              <a:rPr lang="uk-UA" sz="36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Епідавра</a:t>
            </a:r>
            <a:r>
              <a:rPr lang="uk-UA" sz="1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sz="1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1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Театр </a:t>
            </a:r>
            <a:r>
              <a:rPr lang="uk-UA" sz="12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Епідавра</a:t>
            </a:r>
            <a:r>
              <a:rPr lang="uk-UA" sz="1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- це пам'ятник краси і симетрії, є ідеальною спорудою давньогрецького театру. Унікальна акустика - один з елементів, які роблять його привабливим для відвідувачів з усього світу. Будівництво театру почалося в кінці 4 століття до н.е. століття, а остаточний свій вигляд він придбав в середині другого століття до н.е. Пам'ятник був виявлений в 1881 році. Він складався з типових частин театру: залу для глядачів, оркестру та сцени. </a:t>
            </a:r>
            <a:r>
              <a:rPr lang="uk-UA" sz="12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Глядацька</a:t>
            </a:r>
            <a:r>
              <a:rPr lang="uk-UA" sz="1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зала і оркестр збереглися в хорошому </a:t>
            </a:r>
            <a:r>
              <a:rPr lang="uk-UA" sz="1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стані.</a:t>
            </a:r>
            <a:endParaRPr lang="uk-UA" sz="12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IMG_49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7612262" cy="5071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Святая</a:t>
            </a:r>
            <a:r>
              <a:rPr lang="uk-UA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Гора </a:t>
            </a:r>
            <a:r>
              <a:rPr lang="uk-UA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</a:t>
            </a:r>
            <a:r>
              <a:rPr lang="uk-UA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фон</a:t>
            </a:r>
            <a:br>
              <a:rPr lang="uk-UA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vi-VN" sz="1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Афо́н</a:t>
            </a:r>
            <a:r>
              <a:rPr lang="ru-RU" sz="1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  <a:r>
              <a:rPr lang="vi-VN" sz="1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повна </a:t>
            </a:r>
            <a:r>
              <a:rPr lang="vi-VN" sz="1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назва Автономна Чернеча Держава Святої Гори Афон </a:t>
            </a:r>
            <a:r>
              <a:rPr lang="el-GR" sz="1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r>
              <a:rPr lang="el-GR" sz="1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— </a:t>
            </a:r>
            <a:r>
              <a:rPr lang="vi-VN" sz="1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монастирська держава на східному виступі Халкідонського півострова — </a:t>
            </a:r>
            <a:r>
              <a:rPr lang="vi-VN" sz="1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Айон-Орос— </a:t>
            </a:r>
            <a:r>
              <a:rPr lang="vi-VN" sz="1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 Егейському </a:t>
            </a:r>
            <a:r>
              <a:rPr lang="vi-VN" sz="1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морі</a:t>
            </a:r>
            <a:r>
              <a:rPr lang="ru-RU" sz="1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</a:t>
            </a:r>
            <a:r>
              <a:rPr lang="vi-VN" sz="1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vi-VN" sz="1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Висота 1 935 м над рівнем </a:t>
            </a:r>
            <a:r>
              <a:rPr lang="vi-VN" sz="1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моря</a:t>
            </a:r>
            <a:r>
              <a:rPr lang="ru-RU" sz="1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uk-UA" sz="16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afon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71612"/>
            <a:ext cx="7500990" cy="502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Ерехтейон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Ерехтейон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отримав свою назву від </a:t>
            </a:r>
            <a:r>
              <a:rPr lang="uk-UA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Ерехтея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якому і був присвячений. Храм також присвячений </a:t>
            </a:r>
            <a:r>
              <a:rPr lang="uk-UA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Посейдону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Афіні порозумілися. Розташований на північ від </a:t>
            </a:r>
            <a:r>
              <a:rPr lang="uk-UA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Парфенона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іонічному стилі. Будівництво було завершено в кінці п'ятого століття, і відрізняється своєю оригінальною конструкцією і оздобленням. На особливу його красу частково вплинула і місцевість, результатом чого стало те, що одна його частина знаходиться на більш високому рівні. Храм найбільше відомий своїми жіночими фігурами - Каріатидами, які виконують роль колон храму.</a:t>
            </a:r>
            <a:endParaRPr lang="uk-UA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165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417" y="2285992"/>
            <a:ext cx="5905541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Парфенон</a:t>
            </a:r>
            <a:r>
              <a:rPr lang="uk-UA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Усі </a:t>
            </a:r>
            <a:r>
              <a:rPr lang="uk-UA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велич Афін 5 століття до н.е. </a:t>
            </a:r>
            <a:r>
              <a:rPr lang="uk-UA" sz="1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заключилось</a:t>
            </a:r>
            <a:r>
              <a:rPr lang="uk-UA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цьому архітектурному пам'ятнику, розташованому на найвищій точці Акрополя і він є найкращим прикладом доричного стилю. Будівництво храму, присвячене Афіні </a:t>
            </a:r>
            <a:r>
              <a:rPr lang="uk-UA" sz="1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Парфенос</a:t>
            </a:r>
            <a:r>
              <a:rPr lang="uk-UA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було завершено в 432 р до н.е. Надзвичайно цікавим з архітектурної точки зору, є той факт, що в храмі немає жодної прямої лінії, тут все побудовано по кривій. Навіть колони храму не розташовані строго вертикально. Якщо подумки їх продовжити, то вони перетнуться на 1852 м. У класичній епосі в храмі розміщувалися Статуя богині унікальних розмірів і краси, створена Фідієм.</a:t>
            </a:r>
            <a:r>
              <a:rPr lang="uk-UA" sz="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sz="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i1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000240"/>
            <a:ext cx="7306560" cy="472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51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Блакитні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печери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Закінфа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можна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сказати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чудо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світу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Існує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безліч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визначних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пам'яток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красивих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творінь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зроблених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руками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людини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Чого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тільки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варті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Емірати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все красиво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чудово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створення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природи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А ось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блакитні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печери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були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створені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руками,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дивовижні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творіння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створилися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хвилями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моря.</a:t>
            </a:r>
            <a:b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sz="1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golubye-peschery4_1_w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6747904" cy="507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Микенские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Стіни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стародавні 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греки приписували будівництво стін Циклопам, оскільки ці стіни неймовірних розмірів. Вони були побудовані з валунів величезною товщини і висоти. Стіни були заввишки 8 м і ширину 5 м. Захоплення викликають Левові Ворота, т. Е. </a:t>
            </a:r>
            <a:r>
              <a:rPr lang="uk-UA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Микенские</a:t>
            </a:r>
            <a:r>
              <a:rPr lang="uk-UA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ворота, прикрашені рельєфом з двома левами, які були символами і захисниками землі.</a:t>
            </a:r>
            <a:endParaRPr lang="uk-UA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1710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071678"/>
            <a:ext cx="6215106" cy="466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ashells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TS102895255</Template>
  <TotalTime>70</TotalTime>
  <Words>25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Seashells 16x9</vt:lpstr>
      <vt:lpstr>7 чудес Греції </vt:lpstr>
      <vt:lpstr>Кноський палац Це великий пам'ятник мінойської архітектури, виготовлений з різних видів каменю. Палац був величезним і багатоповерховим, комплекс був побудований у вигляді лабіринту, розташований навколо великого двору. Тут розміщувалися квартири королівської сім'ї, кімнати для прислуги, ванні кімнати, кухні, їдальні, майстерні, склади і т.д</vt:lpstr>
      <vt:lpstr>Стародавній театр Епідавра Театр Епідавра - це пам'ятник краси і симетрії, є ідеальною спорудою давньогрецького театру. Унікальна акустика - один з елементів, які роблять його привабливим для відвідувачів з усього світу. Будівництво театру почалося в кінці 4 століття до н.е. століття, а остаточний свій вигляд він придбав в середині другого століття до н.е. Пам'ятник був виявлений в 1881 році. Він складався з типових частин театру: залу для глядачів, оркестру та сцени. Глядацька зала і оркестр збереглися в хорошому стані.</vt:lpstr>
      <vt:lpstr>Святая Гора Афон Афо́н, повна назва Автономна Чернеча Держава Святої Гори Афон ) — монастирська держава на східному виступі Халкідонського півострова — Айон-Орос— в Егейському морі, Висота 1 935 м над рівнем моря.</vt:lpstr>
      <vt:lpstr>Ерехтейон Ерехтейон отримав свою назву від Ерехтея, якому і був присвячений. Храм також присвячений Посейдону і Афіні порозумілися. Розташований на північ від Парфенона в іонічному стилі. Будівництво було завершено в кінці п'ятого століття, і відрізняється своєю оригінальною конструкцією і оздобленням. На особливу його красу частково вплинула і місцевість, результатом чого стало те, що одна його частина знаходиться на більш високому рівні. Храм найбільше відомий своїми жіночими фігурами - Каріатидами, які виконують роль колон храму.</vt:lpstr>
      <vt:lpstr>Парфенон Усі велич Афін 5 століття до н.е. заключилось в цьому архітектурному пам'ятнику, розташованому на найвищій точці Акрополя і він є найкращим прикладом доричного стилю. Будівництво храму, присвячене Афіні Парфенос, було завершено в 432 р до н.е. Надзвичайно цікавим з архітектурної точки зору, є той факт, що в храмі немає жодної прямої лінії, тут все побудовано по кривій. Навіть колони храму не розташовані строго вертикально. Якщо подумки їх продовжити, то вони перетнуться на 1852 м. У класичній епосі в храмі розміщувалися Статуя богині унікальних розмірів і краси, створена Фідієм.  </vt:lpstr>
      <vt:lpstr>Блакитні печери Закінфа це, можна сказати, чудо світу. Існує безліч визначних пам'яток, красивих творінь, але зроблених руками людини. Чого тільки варті Емірати, все красиво і чудово, але це не створення природи. А ось блакитні печери були створені руками, ці дивовижні творіння створилися хвилями моря.  </vt:lpstr>
      <vt:lpstr>Микенские Стіни стародавні греки приписували будівництво стін Циклопам, оскільки ці стіни неймовірних розмірів. Вони були побудовані з валунів величезною товщини і висоти. Стіни були заввишки 8 м і ширину 5 м. Захоплення викликають Левові Ворота, т. Е. Микенские ворота, прикрашені рельєфом з двома левами, які були символами і захисниками землі.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8</cp:revision>
  <dcterms:created xsi:type="dcterms:W3CDTF">2015-02-07T14:11:16Z</dcterms:created>
  <dcterms:modified xsi:type="dcterms:W3CDTF">2015-02-07T15:21:41Z</dcterms:modified>
</cp:coreProperties>
</file>