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Sweet_7&amp;action=edit&amp;redlink=1" TargetMode="External"/><Relationship Id="rId13" Type="http://schemas.openxmlformats.org/officeDocument/2006/relationships/hyperlink" Target="http://www.mtv.com/news/articles/1643751/20100715/bruno_mars.jhtml" TargetMode="External"/><Relationship Id="rId3" Type="http://schemas.openxmlformats.org/officeDocument/2006/relationships/hyperlink" Target="http://www.rap-up.com/2010/05/11/10-questions-for-bruno-mars/" TargetMode="External"/><Relationship Id="rId7" Type="http://schemas.openxmlformats.org/officeDocument/2006/relationships/hyperlink" Target="http://www.ascap.com/ace/search.cfm?requesttimeout=300&amp;mode=results&amp;searchstr=372437211&amp;search_in=i&amp;search_type=exact&amp;search_det=t,s,w,p,b,v&amp;results_pp=10&amp;start=1" TargetMode="External"/><Relationship Id="rId12" Type="http://schemas.openxmlformats.org/officeDocument/2006/relationships/hyperlink" Target="http://www.billboard.com/artist/bruno-mars/chart-history/1054629?f=305&amp;g=Album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Entertainment_Weekly" TargetMode="External"/><Relationship Id="rId11" Type="http://schemas.openxmlformats.org/officeDocument/2006/relationships/hyperlink" Target="http://ru.wikipedia.org/wiki/%D0%9F%D1%80%D0%B5%D1%81%D1%81-%D1%80%D0%B5%D0%BB%D0%B8%D0%B7" TargetMode="External"/><Relationship Id="rId5" Type="http://schemas.openxmlformats.org/officeDocument/2006/relationships/hyperlink" Target="http://music-mix.ew.com/2010/04/13/bruno-mars-qa/" TargetMode="External"/><Relationship Id="rId15" Type="http://schemas.openxmlformats.org/officeDocument/2006/relationships/hyperlink" Target="http://www.mtv.com/news/articles/1647679/20100913/bob_7_.jhtml" TargetMode="External"/><Relationship Id="rId10" Type="http://schemas.openxmlformats.org/officeDocument/2006/relationships/hyperlink" Target="http://www.marketwire.com/press-release/Bruno-Mars-Blasts-Off-Into-Top-Ten-Albums-Chart-on-iTunes-With-New-Digital-EP-Acclaimed-1258360.htm" TargetMode="External"/><Relationship Id="rId4" Type="http://schemas.openxmlformats.org/officeDocument/2006/relationships/hyperlink" Target="http://www.hitquarters.com/index.php3?page=intrview/opar/intrview_AaronBaySchuck_int.html" TargetMode="External"/><Relationship Id="rId9" Type="http://schemas.openxmlformats.org/officeDocument/2006/relationships/hyperlink" Target="http://itunes.apple.com/album/animal/id303539971" TargetMode="External"/><Relationship Id="rId14" Type="http://schemas.openxmlformats.org/officeDocument/2006/relationships/hyperlink" Target="http://ru.wikipedia.org/wiki/MTV_New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oard.com/news/bruno-mars-lands-atop-hot-100-rihanna-roars-1004115901.story" TargetMode="External"/><Relationship Id="rId13" Type="http://schemas.openxmlformats.org/officeDocument/2006/relationships/hyperlink" Target="http://www.ew.com/ew/article/0,,20430431,00.html" TargetMode="External"/><Relationship Id="rId3" Type="http://schemas.openxmlformats.org/officeDocument/2006/relationships/hyperlink" Target="http://www.amazon.com/Doo-Wops-Hooligans/dp/B0043ZDFEQ/" TargetMode="External"/><Relationship Id="rId7" Type="http://schemas.openxmlformats.org/officeDocument/2006/relationships/hyperlink" Target="http://www.marketwire.com/press-release/Bruno-Mars-Ready-With-New-Solo-Single-Just-The-Way-You-Are-Drops-July-20th-Heralding-1292460.htm" TargetMode="External"/><Relationship Id="rId12" Type="http://schemas.openxmlformats.org/officeDocument/2006/relationships/hyperlink" Target="http://www.billboard.com/news/toby-keith-s-gun-fires-at-no-1-on-billboard-100412055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5%D1%81%D1%81-%D1%80%D0%B5%D0%BB%D0%B8%D0%B7" TargetMode="External"/><Relationship Id="rId11" Type="http://schemas.openxmlformats.org/officeDocument/2006/relationships/hyperlink" Target="http://www.marketwire.com/press-release/Bruno-Mars-Soars-1-on-Billboard-Hot-100-Chart-With-Debut-Single-Just-The-Way-You-Are-1323732.htm" TargetMode="External"/><Relationship Id="rId5" Type="http://schemas.openxmlformats.org/officeDocument/2006/relationships/hyperlink" Target="http://www.marketwire.com/press-release/Bruno-Mars-Unveils-Eagerly-Awaited-Debut-Album-DOO-WOPS-HOOLIGANS-Slated-Arrive-October-1309664.htm" TargetMode="External"/><Relationship Id="rId15" Type="http://schemas.openxmlformats.org/officeDocument/2006/relationships/hyperlink" Target="http://www.tmz.com/2010/09/20/bruno-mars-arrested-cocaine-bathroom-attendant-hard-rock-hotel/" TargetMode="External"/><Relationship Id="rId10" Type="http://schemas.openxmlformats.org/officeDocument/2006/relationships/hyperlink" Target="http://ru.wikipedia.org/wiki/Entertainment_Weekly" TargetMode="External"/><Relationship Id="rId4" Type="http://schemas.openxmlformats.org/officeDocument/2006/relationships/hyperlink" Target="http://ru.wikipedia.org/wiki/Amazon.com" TargetMode="External"/><Relationship Id="rId9" Type="http://schemas.openxmlformats.org/officeDocument/2006/relationships/hyperlink" Target="http://music-mix.ew.com/2010/09/08/bruno-mars-just-the-way-you-are-video/" TargetMode="External"/><Relationship Id="rId14" Type="http://schemas.openxmlformats.org/officeDocument/2006/relationships/hyperlink" Target="http://www.tmz.com/2010/09/20/bruno-mars-arrested-cocaine-mug-shot-las-vegas-singer-coke-possessio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tv.com/news/articles/1649842/20101012/story.jhtml" TargetMode="External"/><Relationship Id="rId13" Type="http://schemas.openxmlformats.org/officeDocument/2006/relationships/hyperlink" Target="http://www.grammy.com/files/53rdpresslist113010.pdf" TargetMode="External"/><Relationship Id="rId3" Type="http://schemas.openxmlformats.org/officeDocument/2006/relationships/hyperlink" Target="http://www.cbsnews.com/8301-504083_162-20017098-504083.html" TargetMode="External"/><Relationship Id="rId7" Type="http://schemas.openxmlformats.org/officeDocument/2006/relationships/hyperlink" Target="http://www.bet.com/Music/news/Drakejayzandnickileadnominees_musicnews_05.18.10.htm" TargetMode="External"/><Relationship Id="rId12" Type="http://schemas.openxmlformats.org/officeDocument/2006/relationships/hyperlink" Target="http://www.okmagazine.com/2010/06/teen-choice-awards-2010-twilight-leads-with-9-noms-glee-bieber-trail-behind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tv.co.uk/artists/bruno/news/256871-bruno-mars-escapes-cocaine-charge" TargetMode="External"/><Relationship Id="rId11" Type="http://schemas.openxmlformats.org/officeDocument/2006/relationships/hyperlink" Target="http://ca.eonline.com/uberblog/b213265_usher_alicia_keys_take_top_honors_soul.html" TargetMode="External"/><Relationship Id="rId5" Type="http://schemas.openxmlformats.org/officeDocument/2006/relationships/hyperlink" Target="http://music.aol.com/blog/2010/11/18/bruno-mars-court-date-postponed/" TargetMode="External"/><Relationship Id="rId10" Type="http://schemas.openxmlformats.org/officeDocument/2006/relationships/hyperlink" Target="http://www.mtvbase.com/news/hip-hop-readies-mtv2-sucker-free-summit" TargetMode="External"/><Relationship Id="rId4" Type="http://schemas.openxmlformats.org/officeDocument/2006/relationships/hyperlink" Target="http://content.usatoday.com/communities/entertainment/post/2010/12/bruno-mars-cocaine-court-date-postponed/1" TargetMode="External"/><Relationship Id="rId9" Type="http://schemas.openxmlformats.org/officeDocument/2006/relationships/hyperlink" Target="http://www.mtv.com/ontv/vma/2010/best-pop-video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Just_the_Way_You_Are" TargetMode="External"/><Relationship Id="rId13" Type="http://schemas.openxmlformats.org/officeDocument/2006/relationships/hyperlink" Target="http://ru.wikipedia.org/w/index.php?title=Billionaire&amp;action=edit&amp;redlink=1" TargetMode="External"/><Relationship Id="rId18" Type="http://schemas.openxmlformats.org/officeDocument/2006/relationships/hyperlink" Target="http://ru.wikipedia.org/wiki/Elektra_Records" TargetMode="External"/><Relationship Id="rId3" Type="http://schemas.openxmlformats.org/officeDocument/2006/relationships/hyperlink" Target="http://ru.wikipedia.org/wiki/%D0%A8%D0%B0%D0%B1%D0%BB%D0%BE%D0%BD:Bruno_Mars" TargetMode="External"/><Relationship Id="rId7" Type="http://schemas.openxmlformats.org/officeDocument/2006/relationships/hyperlink" Target="http://ru.wikipedia.org/w/index.php?title=It's_Better_If_You_Don't_Understand&amp;action=edit&amp;redlink=1" TargetMode="External"/><Relationship Id="rId12" Type="http://schemas.openxmlformats.org/officeDocument/2006/relationships/hyperlink" Target="http://ru.wikipedia.org/wiki/Nothin'_on_You" TargetMode="External"/><Relationship Id="rId17" Type="http://schemas.openxmlformats.org/officeDocument/2006/relationships/hyperlink" Target="http://ru.wikipedia.org/wiki/The_Smeezingtons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ru.wikipedia.org/w/index.php?title=Doo-Wops_&amp;_Hooligans_Tour&amp;action=edit&amp;redlink=1" TargetMode="External"/><Relationship Id="rId20" Type="http://schemas.openxmlformats.org/officeDocument/2006/relationships/hyperlink" Target="http://ru.wikipedia.org/w/index.php?title=%D0%A1%D0%BF%D0%B8%D1%81%D0%BE%D0%BA_%D0%BD%D0%B0%D0%B3%D1%80%D0%B0%D0%B4_%D0%91%D1%80%D1%83%D0%BD%D0%BE_%D0%9C%D0%B0%D1%80%D1%81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Doo-Wops_&amp;_Hooligans" TargetMode="External"/><Relationship Id="rId11" Type="http://schemas.openxmlformats.org/officeDocument/2006/relationships/hyperlink" Target="http://ru.wikipedia.org/w/index.php?title=Marry_You&amp;action=edit&amp;redlink=1" TargetMode="External"/><Relationship Id="rId5" Type="http://schemas.openxmlformats.org/officeDocument/2006/relationships/hyperlink" Target="file:///\\ru.wikipedia.org\w\index.php%3ftitle=%25D0%25A8%25D0%25B0%25D0%25B1%25D0%25BB%25D0%25BE%25D0%25BD:Bruno_Mars&amp;action=edit" TargetMode="External"/><Relationship Id="rId15" Type="http://schemas.openxmlformats.org/officeDocument/2006/relationships/hyperlink" Target="http://ru.wikipedia.org/w/index.php?title=Talking_to_the_Moon&amp;action=edit&amp;redlink=1" TargetMode="External"/><Relationship Id="rId10" Type="http://schemas.openxmlformats.org/officeDocument/2006/relationships/hyperlink" Target="http://ru.wikipedia.org/w/index.php?title=The_Lazy_Song&amp;action=edit&amp;redlink=1" TargetMode="External"/><Relationship Id="rId19" Type="http://schemas.openxmlformats.org/officeDocument/2006/relationships/hyperlink" Target="http://ru.wikipedia.org/wiki/Atlantic_Records" TargetMode="External"/><Relationship Id="rId4" Type="http://schemas.openxmlformats.org/officeDocument/2006/relationships/hyperlink" Target="http://ru.wikipedia.org/w/index.php?title=%D0%9E%D0%B1%D1%81%D1%83%D0%B6%D0%B4%D0%B5%D0%BD%D0%B8%D0%B5_%D1%88%D0%B0%D0%B1%D0%BB%D0%BE%D0%BD%D0%B0:Bruno_Mars&amp;action=edit&amp;redlink=1" TargetMode="External"/><Relationship Id="rId9" Type="http://schemas.openxmlformats.org/officeDocument/2006/relationships/hyperlink" Target="http://ru.wikipedia.org/w/index.php?title=Grenade&amp;action=edit&amp;redlink=1" TargetMode="External"/><Relationship Id="rId14" Type="http://schemas.openxmlformats.org/officeDocument/2006/relationships/hyperlink" Target="http://ru.wikipedia.org/wiki/Lighters_(%D0%BF%D0%B5%D1%81%D0%BD%D1%8F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unomars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Internet_Movie_Database" TargetMode="External"/><Relationship Id="rId4" Type="http://schemas.openxmlformats.org/officeDocument/2006/relationships/hyperlink" Target="http://www.imdb.com/name/nm3960069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ARIA_Charts" TargetMode="External"/><Relationship Id="rId13" Type="http://schemas.openxmlformats.org/officeDocument/2006/relationships/hyperlink" Target="http://ru.wikipedia.org/wiki/%D0%9C%D1%80%D0%B0%D0%B7,_%D0%94%D0%B6%D0%B5%D0%B9%D1%81%D0%BE%D0%BD" TargetMode="External"/><Relationship Id="rId18" Type="http://schemas.openxmlformats.org/officeDocument/2006/relationships/hyperlink" Target="http://ru.wikipedia.org/wiki/UK_Singles_Chart" TargetMode="External"/><Relationship Id="rId3" Type="http://schemas.openxmlformats.org/officeDocument/2006/relationships/hyperlink" Target="http://ru.wikipedia.org/wiki/%D0%A1%D1%82%D1%83%D0%B4%D0%B8%D0%B9%D0%BD%D1%8B%D0%B9_%D0%B0%D0%BB%D1%8C%D0%B1%D0%BE%D0%BC" TargetMode="External"/><Relationship Id="rId7" Type="http://schemas.openxmlformats.org/officeDocument/2006/relationships/hyperlink" Target="http://ru.wikipedia.org/wiki/Billboard_200" TargetMode="External"/><Relationship Id="rId12" Type="http://schemas.openxmlformats.org/officeDocument/2006/relationships/hyperlink" Target="http://ru.wikipedia.org/wiki/%D0%94%D0%B6%D0%B5%D0%BA%D1%81%D0%BE%D0%BD,_%D0%9C%D0%B0%D0%B9%D0%BA%D0%BB" TargetMode="External"/><Relationship Id="rId17" Type="http://schemas.openxmlformats.org/officeDocument/2006/relationships/hyperlink" Target="http://ru.wikipedia.org/wiki/Billboard_Hot_100" TargetMode="External"/><Relationship Id="rId2" Type="http://schemas.openxmlformats.org/officeDocument/2006/relationships/image" Target="../media/image16.jpeg"/><Relationship Id="rId16" Type="http://schemas.openxmlformats.org/officeDocument/2006/relationships/hyperlink" Target="http://ru.wikipedia.org/wiki/Just_the_Way_You_Are" TargetMode="External"/><Relationship Id="rId20" Type="http://schemas.openxmlformats.org/officeDocument/2006/relationships/hyperlink" Target="http://ru.wikipedia.org/wiki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The_Smeezingtons" TargetMode="External"/><Relationship Id="rId11" Type="http://schemas.openxmlformats.org/officeDocument/2006/relationships/hyperlink" Target="http://ru.wikipedia.org/wiki/%D0%9D%D0%BE%D0%B2%D0%BE%D0%B7%D0%B5%D0%BB%D0%B0%D0%BD%D0%B4%D1%81%D0%BA%D0%B0%D1%8F_%D0%B0%D1%81%D1%81%D0%BE%D1%86%D0%B8%D0%B0%D1%86%D0%B8%D1%8F_%D0%B7%D0%B2%D1%83%D0%BA%D0%BE%D0%B7%D0%B0%D0%BF%D0%B8%D1%81%D1%8B%D0%B2%D0%B0%D1%8E%D1%89%D0%B8%D1%85_%D0%BA%D0%BE%D0%BC%D0%BF%D0%B0%D0%BD%D0%B8%D0%B9" TargetMode="External"/><Relationship Id="rId5" Type="http://schemas.openxmlformats.org/officeDocument/2006/relationships/hyperlink" Target="http://ru.wikipedia.org/wiki/%D0%91%D1%80%D1%83%D0%BD%D0%BE_%D0%9C%D0%B0%D1%80%D1%81" TargetMode="External"/><Relationship Id="rId15" Type="http://schemas.openxmlformats.org/officeDocument/2006/relationships/hyperlink" Target="http://ru.wikipedia.org/w/index.php?title=Grenade&amp;action=edit&amp;redlink=1" TargetMode="External"/><Relationship Id="rId10" Type="http://schemas.openxmlformats.org/officeDocument/2006/relationships/hyperlink" Target="http://ru.wikipedia.org/wiki/Irish_Albums_Chart" TargetMode="External"/><Relationship Id="rId19" Type="http://schemas.openxmlformats.org/officeDocument/2006/relationships/hyperlink" Target="http://ru.wikipedia.org/w/index.php?title=The_Lazy_Song&amp;action=edit&amp;redlink=1" TargetMode="External"/><Relationship Id="rId4" Type="http://schemas.openxmlformats.org/officeDocument/2006/relationships/hyperlink" Target="http://ru.wikipedia.org/wiki/Bruno_Mars" TargetMode="External"/><Relationship Id="rId9" Type="http://schemas.openxmlformats.org/officeDocument/2006/relationships/hyperlink" Target="http://ru.wikipedia.org/wiki/Canadian_Albums_Chart" TargetMode="External"/><Relationship Id="rId14" Type="http://schemas.openxmlformats.org/officeDocument/2006/relationships/hyperlink" Target="http://ru.wikipedia.org/wiki/%D0%9C%D0%B0%D1%80%D0%BB%D0%B8,_%D0%94%D1%8D%D0%BC%D0%B8%D0%B0%D0%B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F-%D0%BC%D1%83%D0%B7%D1%8B%D0%BA%D0%B0" TargetMode="External"/><Relationship Id="rId13" Type="http://schemas.openxmlformats.org/officeDocument/2006/relationships/hyperlink" Target="http://ru.wikipedia.org/wiki/The_Smeezingtons" TargetMode="External"/><Relationship Id="rId18" Type="http://schemas.openxmlformats.org/officeDocument/2006/relationships/hyperlink" Target="http://ru.wikipedia.org/wiki/Lil_Wayne" TargetMode="External"/><Relationship Id="rId3" Type="http://schemas.openxmlformats.org/officeDocument/2006/relationships/hyperlink" Target="http://ru.wikipedia.org/wiki/8_%D0%BE%D0%BA%D1%82%D1%8F%D0%B1%D1%80%D1%8F" TargetMode="External"/><Relationship Id="rId21" Type="http://schemas.openxmlformats.org/officeDocument/2006/relationships/hyperlink" Target="http://www.brunomars.com/" TargetMode="External"/><Relationship Id="rId7" Type="http://schemas.openxmlformats.org/officeDocument/2006/relationships/hyperlink" Target="http://ru.wikipedia.org/wiki/%D0%A1%D0%A8%D0%90" TargetMode="External"/><Relationship Id="rId12" Type="http://schemas.openxmlformats.org/officeDocument/2006/relationships/hyperlink" Target="http://ru.wikipedia.org/wiki/R&amp;B" TargetMode="External"/><Relationship Id="rId17" Type="http://schemas.openxmlformats.org/officeDocument/2006/relationships/hyperlink" Target="http://ru.wikipedia.org/wiki/Eminem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ru.wikipedia.org/wiki/Travie_McCoy" TargetMode="External"/><Relationship Id="rId20" Type="http://schemas.openxmlformats.org/officeDocument/2006/relationships/hyperlink" Target="http://ru.wikipedia.org/wiki/Elektra_Reco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0%D0%B2%D0%B0%D0%B9%D0%B8" TargetMode="External"/><Relationship Id="rId11" Type="http://schemas.openxmlformats.org/officeDocument/2006/relationships/hyperlink" Target="http://ru.wikipedia.org/wiki/%D0%A0%D0%BE%D0%BA-%D0%BC%D1%83%D0%B7%D1%8B%D0%BA%D0%B0" TargetMode="External"/><Relationship Id="rId5" Type="http://schemas.openxmlformats.org/officeDocument/2006/relationships/hyperlink" Target="http://ru.wikipedia.org/wiki/%D0%93%D0%BE%D0%BD%D0%BE%D0%BB%D1%83%D0%BB%D1%83" TargetMode="External"/><Relationship Id="rId15" Type="http://schemas.openxmlformats.org/officeDocument/2006/relationships/hyperlink" Target="http://ru.wikipedia.org/wiki/Cee_Lo_Green" TargetMode="External"/><Relationship Id="rId10" Type="http://schemas.openxmlformats.org/officeDocument/2006/relationships/hyperlink" Target="http://ru.wikipedia.org/wiki/%D0%A1%D0%BE%D1%83%D0%BB" TargetMode="External"/><Relationship Id="rId19" Type="http://schemas.openxmlformats.org/officeDocument/2006/relationships/hyperlink" Target="http://ru.wikipedia.org/wiki/Atlantic_Records" TargetMode="External"/><Relationship Id="rId4" Type="http://schemas.openxmlformats.org/officeDocument/2006/relationships/hyperlink" Target="http://ru.wikipedia.org/wiki/1985_%D0%B3%D0%BE%D0%B4" TargetMode="External"/><Relationship Id="rId9" Type="http://schemas.openxmlformats.org/officeDocument/2006/relationships/hyperlink" Target="http://ru.wikipedia.org/wiki/%D0%A5%D0%B8%D0%BF-%D1%85%D0%BE%D0%BF" TargetMode="External"/><Relationship Id="rId14" Type="http://schemas.openxmlformats.org/officeDocument/2006/relationships/hyperlink" Target="http://ru.wikipedia.org/wiki/B.o.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Billionaire&amp;action=edit&amp;redlink=1" TargetMode="External"/><Relationship Id="rId13" Type="http://schemas.openxmlformats.org/officeDocument/2006/relationships/hyperlink" Target="http://ru.wikipedia.org/wiki/K%E2%80%99naan" TargetMode="External"/><Relationship Id="rId18" Type="http://schemas.openxmlformats.org/officeDocument/2006/relationships/hyperlink" Target="http://ru.wikipedia.org/wiki/53-%D1%8F_%D1%86%D0%B5%D1%80%D0%B5%D0%BC%D0%BE%D0%BD%D0%B8%D1%8F_%C2%AB%D0%93%D1%80%D1%8D%D0%BC%D0%BC%D0%B8%C2%BB" TargetMode="External"/><Relationship Id="rId3" Type="http://schemas.openxmlformats.org/officeDocument/2006/relationships/hyperlink" Target="http://ru.wikipedia.org/wiki/%D0%9C%D0%B5%D0%B6%D0%B4%D1%83%D0%BD%D0%B0%D1%80%D0%BE%D0%B4%D0%BD%D1%8B%D0%B9_%D1%84%D0%BE%D0%BD%D0%B5%D1%82%D0%B8%D1%87%D0%B5%D1%81%D0%BA%D0%B8%D0%B9_%D0%B0%D0%BB%D1%84%D0%B0%D0%B2%D0%B8%D1%82" TargetMode="External"/><Relationship Id="rId7" Type="http://schemas.openxmlformats.org/officeDocument/2006/relationships/hyperlink" Target="http://ru.wikipedia.org/wiki/B.o.B" TargetMode="External"/><Relationship Id="rId12" Type="http://schemas.openxmlformats.org/officeDocument/2006/relationships/hyperlink" Target="http://ru.wikipedia.org/wiki/Wavin%E2%80%99_Flag" TargetMode="External"/><Relationship Id="rId17" Type="http://schemas.openxmlformats.org/officeDocument/2006/relationships/hyperlink" Target="http://ru.wikipedia.org/wiki/Billboard_200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Doo-Wops_&amp;_Hooliga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Nothin'_on_You" TargetMode="External"/><Relationship Id="rId11" Type="http://schemas.openxmlformats.org/officeDocument/2006/relationships/hyperlink" Target="http://ru.wikipedia.org/wiki/%D0%A4%D0%BB%D0%BE%D1%83_%D0%A0%D0%B0%D0%B9%D0%B4%D0%B0" TargetMode="External"/><Relationship Id="rId5" Type="http://schemas.openxmlformats.org/officeDocument/2006/relationships/hyperlink" Target="http://ru.wikipedia.org/wiki/%D0%9C%D1%83%D0%B7%D1%8B%D0%BA%D0%B0%D0%BB%D1%8C%D0%BD%D1%8B%D0%B9_%D0%BF%D1%80%D0%BE%D0%B4%D1%8E%D1%81%D0%B5%D1%80" TargetMode="External"/><Relationship Id="rId15" Type="http://schemas.openxmlformats.org/officeDocument/2006/relationships/hyperlink" Target="http://ru.wikipedia.org/wiki/Cee_Lo_Green" TargetMode="External"/><Relationship Id="rId10" Type="http://schemas.openxmlformats.org/officeDocument/2006/relationships/hyperlink" Target="http://ru.wikipedia.org/w/index.php?title=Right_Round&amp;action=edit&amp;redlink=1" TargetMode="External"/><Relationship Id="rId19" Type="http://schemas.openxmlformats.org/officeDocument/2006/relationships/hyperlink" Target="http://ru.wikipedia.org/wiki/Just_the_Way_You_Are" TargetMode="External"/><Relationship Id="rId4" Type="http://schemas.openxmlformats.org/officeDocument/2006/relationships/hyperlink" Target="http://ru.wikipedia.org/wiki/%D0%9F%D0%B5%D0%B2%D0%B5%D1%86" TargetMode="External"/><Relationship Id="rId9" Type="http://schemas.openxmlformats.org/officeDocument/2006/relationships/hyperlink" Target="http://ru.wikipedia.org/wiki/%D0%9C%D0%B0%D0%BA%D0%9A%D0%BE%D0%B9,_%D0%A2%D1%80%D1%8D%D0%B2%D0%B8%D1%81" TargetMode="External"/><Relationship Id="rId14" Type="http://schemas.openxmlformats.org/officeDocument/2006/relationships/hyperlink" Target="http://ru.wikipedia.org/wiki/Fuck_You!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1%D0%B0%D0%BC%D0%BC%D0%B0%D1%80%D1%82%D0%B8%D0%BD%D0%BE,_%D0%91%D1%80%D1%83%D0%BD%D0%BE&amp;action=edit&amp;redlink=1" TargetMode="External"/><Relationship Id="rId13" Type="http://schemas.openxmlformats.org/officeDocument/2006/relationships/hyperlink" Target="http://ru.wikipedia.org/wiki/The_Temptations" TargetMode="External"/><Relationship Id="rId3" Type="http://schemas.openxmlformats.org/officeDocument/2006/relationships/hyperlink" Target="http://ru.wikipedia.org/wiki/%D0%92%D0%B0%D0%B9%D0%BA%D0%B8%D0%BA%D0%B8" TargetMode="External"/><Relationship Id="rId7" Type="http://schemas.openxmlformats.org/officeDocument/2006/relationships/hyperlink" Target="http://ru.wikipedia.org/wiki/%D0%A4%D0%B8%D0%BB%D0%B8%D0%BF%D0%BF%D0%B8%D0%BD%D1%8B" TargetMode="External"/><Relationship Id="rId12" Type="http://schemas.openxmlformats.org/officeDocument/2006/relationships/hyperlink" Target="http://ru.wikipedia.org/wiki/The_Isley_Brothers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ru.wikipedia.org/wiki/Atlantic_Reco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3%D1%8D%D1%80%D1%82%D0%BE-%D0%A0%D0%B8%D0%BA%D0%BE" TargetMode="External"/><Relationship Id="rId11" Type="http://schemas.openxmlformats.org/officeDocument/2006/relationships/hyperlink" Target="http://ru.wikipedia.org/wiki/%D0%9F%D1%80%D0%B5%D1%81%D0%BB%D0%B8,_%D0%AD%D0%BB%D0%B2%D0%B8%D1%81" TargetMode="External"/><Relationship Id="rId5" Type="http://schemas.openxmlformats.org/officeDocument/2006/relationships/hyperlink" Target="http://ru.wikipedia.org/wiki/%D0%93%D0%B0%D0%B2%D0%B0%D0%B9%D0%B8" TargetMode="External"/><Relationship Id="rId15" Type="http://schemas.openxmlformats.org/officeDocument/2006/relationships/hyperlink" Target="http://ru.wikipedia.org/wiki/%D0%9B%D0%BE%D1%81-%D0%90%D0%BD%D0%B4%D0%B6%D0%B5%D0%BB%D0%B5%D1%81" TargetMode="External"/><Relationship Id="rId10" Type="http://schemas.openxmlformats.org/officeDocument/2006/relationships/hyperlink" Target="http://ru.wikipedia.org/wiki/%D0%94%D0%B6%D0%B5%D0%BA%D1%81%D0%BE%D0%BD,_%D0%9C%D0%B0%D0%B9%D0%BA%D0%BB" TargetMode="External"/><Relationship Id="rId4" Type="http://schemas.openxmlformats.org/officeDocument/2006/relationships/hyperlink" Target="http://ru.wikipedia.org/wiki/%D0%93%D0%BE%D0%BD%D0%BE%D0%BB%D1%83%D0%BB%D1%83" TargetMode="External"/><Relationship Id="rId9" Type="http://schemas.openxmlformats.org/officeDocument/2006/relationships/hyperlink" Target="http://ru.wikipedia.org/wiki/%D0%A0%D0%B5%D0%B3%D0%B3%D0%B8" TargetMode="External"/><Relationship Id="rId14" Type="http://schemas.openxmlformats.org/officeDocument/2006/relationships/hyperlink" Target="http://ru.wikipedia.org/wiki/%D0%9C%D0%B5%D0%B4%D0%BE%D0%B2%D1%8B%D0%B9_%D0%BC%D0%B5%D1%81%D1%8F%D1%86_%D0%B2_%D0%9B%D0%B0%D1%81-%D0%92%D0%B5%D0%B3%D0%B0%D1%81%D0%B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B%D0%BE%D1%83_%D0%A0%D0%B0%D0%B9%D0%B4%D0%B0" TargetMode="External"/><Relationship Id="rId13" Type="http://schemas.openxmlformats.org/officeDocument/2006/relationships/hyperlink" Target="http://ru.wikipedia.org/w/index.php?title=Billionaire&amp;action=edit&amp;redlink=1" TargetMode="External"/><Relationship Id="rId18" Type="http://schemas.openxmlformats.org/officeDocument/2006/relationships/hyperlink" Target="http://ru.wikipedia.org/wiki/Fuck_You!" TargetMode="External"/><Relationship Id="rId26" Type="http://schemas.openxmlformats.org/officeDocument/2006/relationships/hyperlink" Target="http://ru.wikipedia.org/wiki/Hands_All_Over" TargetMode="External"/><Relationship Id="rId3" Type="http://schemas.openxmlformats.org/officeDocument/2006/relationships/hyperlink" Target="http://ru.wikipedia.org/wiki/%D0%91%D1%91%D1%80%D0%BA,_%D0%90%D0%BB%D0%B5%D0%BA%D1%81%D0%B0%D0%BD%D0%B4%D1%80%D0%B0" TargetMode="External"/><Relationship Id="rId21" Type="http://schemas.openxmlformats.org/officeDocument/2006/relationships/hyperlink" Target="http://ru.wikipedia.org/wiki/Doo-Wops_&amp;_Hooligans" TargetMode="External"/><Relationship Id="rId7" Type="http://schemas.openxmlformats.org/officeDocument/2006/relationships/hyperlink" Target="http://ru.wikipedia.org/wiki/%D0%A8%D0%BE%D0%BD_%D0%9A%D0%B8%D0%BD%D0%B3%D1%81%D1%82%D0%BE%D0%BD" TargetMode="External"/><Relationship Id="rId12" Type="http://schemas.openxmlformats.org/officeDocument/2006/relationships/hyperlink" Target="http://ru.wikipedia.org/wiki/Nothin'_on_You" TargetMode="External"/><Relationship Id="rId17" Type="http://schemas.openxmlformats.org/officeDocument/2006/relationships/hyperlink" Target="http://ru.wikipedia.org/wiki/Cee_Lo_Green" TargetMode="External"/><Relationship Id="rId25" Type="http://schemas.openxmlformats.org/officeDocument/2006/relationships/hyperlink" Target="http://ru.wikipedia.org/wiki/Maroon_5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ru.wikipedia.org/wiki/Billboard_200" TargetMode="External"/><Relationship Id="rId20" Type="http://schemas.openxmlformats.org/officeDocument/2006/relationships/hyperlink" Target="http://ru.wikipedia.org/wiki/%D0%A3%D0%B8%D0%BB%D1%8C%D1%8F%D0%BC%D1%81,_%D0%A5%D1%8D%D0%B9%D0%BB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1%80%D0%B2%D1%83%D0%B4,_%D0%91%D1%80%D0%B5%D0%BD%D0%B4%D0%B8" TargetMode="External"/><Relationship Id="rId11" Type="http://schemas.openxmlformats.org/officeDocument/2006/relationships/hyperlink" Target="http://ru.wikipedia.org/wiki/B.o.B" TargetMode="External"/><Relationship Id="rId24" Type="http://schemas.openxmlformats.org/officeDocument/2006/relationships/hyperlink" Target="http://ru.wikipedia.org/w/index.php?title=Grenade&amp;action=edit&amp;redlink=1" TargetMode="External"/><Relationship Id="rId5" Type="http://schemas.openxmlformats.org/officeDocument/2006/relationships/hyperlink" Target="http://ru.wikipedia.org/wiki/%D0%9B%D0%B5%D0%B2%D0%B8%D0%BD,_%D0%90%D0%B4%D0%B0%D0%BC" TargetMode="External"/><Relationship Id="rId15" Type="http://schemas.openxmlformats.org/officeDocument/2006/relationships/hyperlink" Target="http://ru.wikipedia.org/w/index.php?title=It's_Better_If_You_Don't_Understand&amp;action=edit&amp;redlink=1" TargetMode="External"/><Relationship Id="rId23" Type="http://schemas.openxmlformats.org/officeDocument/2006/relationships/hyperlink" Target="http://ru.wikipedia.org/wiki/Billboard_Hot_100" TargetMode="External"/><Relationship Id="rId10" Type="http://schemas.openxmlformats.org/officeDocument/2006/relationships/hyperlink" Target="http://ru.wikipedia.org/wiki/Far_East_Movement" TargetMode="External"/><Relationship Id="rId19" Type="http://schemas.openxmlformats.org/officeDocument/2006/relationships/hyperlink" Target="http://ru.wikipedia.org/wiki/MTV_Video_Music_Awards" TargetMode="External"/><Relationship Id="rId4" Type="http://schemas.openxmlformats.org/officeDocument/2006/relationships/hyperlink" Target="http://ru.wikipedia.org/wiki/%D0%A2%D1%80%D1%8D%D0%B2%D0%B8%D1%81_%D0%9C%D0%B0%D0%BA%D0%9A%D0%BE%D0%B9" TargetMode="External"/><Relationship Id="rId9" Type="http://schemas.openxmlformats.org/officeDocument/2006/relationships/hyperlink" Target="http://ru.wikipedia.org/wiki/Sugababes" TargetMode="External"/><Relationship Id="rId14" Type="http://schemas.openxmlformats.org/officeDocument/2006/relationships/hyperlink" Target="http://ru.wikipedia.org/wiki/EP" TargetMode="External"/><Relationship Id="rId22" Type="http://schemas.openxmlformats.org/officeDocument/2006/relationships/hyperlink" Target="http://ru.wikipedia.org/wiki/Just_the_Way_You_A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Billboard_20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0%BE%D0%BA%D0%B0%D0%B8%D0%B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Billionaire&amp;action=edit&amp;redlink=1" TargetMode="External"/><Relationship Id="rId3" Type="http://schemas.openxmlformats.org/officeDocument/2006/relationships/hyperlink" Target="http://ru.wikipedia.org/wiki/Doo-Wops_&amp;_Hooligans" TargetMode="External"/><Relationship Id="rId7" Type="http://schemas.openxmlformats.org/officeDocument/2006/relationships/hyperlink" Target="http://ru.wikipedia.org/wiki/Nothin'_on_Yo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Grenade&amp;action=edit&amp;redlink=1" TargetMode="External"/><Relationship Id="rId5" Type="http://schemas.openxmlformats.org/officeDocument/2006/relationships/hyperlink" Target="http://ru.wikipedia.org/wiki/Just_the_Way_You_Are" TargetMode="External"/><Relationship Id="rId10" Type="http://schemas.openxmlformats.org/officeDocument/2006/relationships/hyperlink" Target="http://ru.wikipedia.org/wiki/Bad_Meets_Evil" TargetMode="External"/><Relationship Id="rId4" Type="http://schemas.openxmlformats.org/officeDocument/2006/relationships/hyperlink" Target="http://ru.wikipedia.org/w/index.php?title=It's_Better_If_You_Don't_Understand&amp;action=edit&amp;redlink=1" TargetMode="External"/><Relationship Id="rId9" Type="http://schemas.openxmlformats.org/officeDocument/2006/relationships/hyperlink" Target="http://ru.wikipedia.org/wiki/Lighters_(%D0%BF%D0%B5%D1%81%D0%BD%D1%8F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53-%D1%8F_%D1%86%D0%B5%D1%80%D0%B5%D0%BC%D0%BE%D0%BD%D0%B8%D1%8F_%C2%AB%D0%93%D1%80%D1%8D%D0%BC%D0%BC%D0%B8%C2%BB" TargetMode="External"/><Relationship Id="rId13" Type="http://schemas.openxmlformats.org/officeDocument/2006/relationships/hyperlink" Target="http://ru.wikipedia.org/wiki/The_Smeezingtons" TargetMode="External"/><Relationship Id="rId3" Type="http://schemas.openxmlformats.org/officeDocument/2006/relationships/hyperlink" Target="http://ru.wikipedia.org/wiki/Nothin'_on_You" TargetMode="External"/><Relationship Id="rId7" Type="http://schemas.openxmlformats.org/officeDocument/2006/relationships/hyperlink" Target="http://ru.wikipedia.org/wiki/Teen_Choice_Awards" TargetMode="External"/><Relationship Id="rId12" Type="http://schemas.openxmlformats.org/officeDocument/2006/relationships/hyperlink" Target="http://ru.wikipedia.org/wiki/Just_the_Way_You_A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Soul_Train_Music_Awards&amp;action=edit&amp;redlink=1" TargetMode="External"/><Relationship Id="rId11" Type="http://schemas.openxmlformats.org/officeDocument/2006/relationships/hyperlink" Target="http://ru.wikipedia.org/wiki/%D0%9F%D1%80%D0%B5%D0%BC%D0%B8%D1%8F_%C2%AB%D0%93%D1%80%D1%8D%D0%BC%D0%BC%D0%B8%C2%BB_%D0%B7%D0%B0_%D0%BB%D1%83%D1%87%D1%88%D1%83%D1%8E_%D0%BF%D0%B5%D1%81%D0%BD%D1%8E_%D0%B3%D0%BE%D0%B4%D0%B0" TargetMode="External"/><Relationship Id="rId5" Type="http://schemas.openxmlformats.org/officeDocument/2006/relationships/hyperlink" Target="http://ru.wikipedia.org/wiki/MTV_Video_Music_Awards" TargetMode="External"/><Relationship Id="rId10" Type="http://schemas.openxmlformats.org/officeDocument/2006/relationships/hyperlink" Target="http://ru.wikipedia.org/wiki/Fuck_You!" TargetMode="External"/><Relationship Id="rId4" Type="http://schemas.openxmlformats.org/officeDocument/2006/relationships/hyperlink" Target="http://ru.wikipedia.org/w/index.php?title=BET_Awards&amp;action=edit&amp;redlink=1" TargetMode="External"/><Relationship Id="rId9" Type="http://schemas.openxmlformats.org/officeDocument/2006/relationships/hyperlink" Target="http://ru.wikipedia.org/wiki/%D0%9F%D1%80%D0%B5%D0%BC%D0%B8%D1%8F_%C2%AB%D0%93%D1%80%D1%8D%D0%BC%D0%BC%D0%B8%C2%BB_%D0%B7%D0%B0_%D0%BB%D1%83%D1%87%D1%88%D1%83%D1%8E_%D0%B7%D0%B0%D0%BF%D0%B8%D1%81%D1%8C_%D0%B3%D0%BE%D0%B4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dweek.com/content/story/midweek_coverstory/Bruno_Mars_Nothin_On_You/" TargetMode="External"/><Relationship Id="rId13" Type="http://schemas.openxmlformats.org/officeDocument/2006/relationships/hyperlink" Target="http://www.ascap.com/playback/2010/03/ACTION/Mars_Lawrence.aspx" TargetMode="External"/><Relationship Id="rId3" Type="http://schemas.openxmlformats.org/officeDocument/2006/relationships/hyperlink" Target="http://www.billboard.com/news/toby-keith-s-gun-fires-at-no-1-on-billboard-1004120559" TargetMode="External"/><Relationship Id="rId7" Type="http://schemas.openxmlformats.org/officeDocument/2006/relationships/hyperlink" Target="http://ru.wikipedia.org/wiki/Allmusic" TargetMode="External"/><Relationship Id="rId12" Type="http://schemas.openxmlformats.org/officeDocument/2006/relationships/hyperlink" Target="http://www.guardian.co.uk/music/2010/sep/13/new-band-bruno-mar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music.com/cg/amg.dll?P=amg&amp;sql=p1107691/biography" TargetMode="External"/><Relationship Id="rId11" Type="http://schemas.openxmlformats.org/officeDocument/2006/relationships/hyperlink" Target="http://www.bluesandsoul.com/feature/593/bruno_mars_out_of_this_world/" TargetMode="External"/><Relationship Id="rId5" Type="http://schemas.openxmlformats.org/officeDocument/2006/relationships/hyperlink" Target="http://www.ascap.com/ace/search.cfm?requesttimeout=300&amp;mode=results&amp;searchstr=1687696&amp;search_in=c&amp;search_type=exact&amp;search_det=t,s,w,p,b,v&amp;results_pp=10&amp;start=1" TargetMode="External"/><Relationship Id="rId10" Type="http://schemas.openxmlformats.org/officeDocument/2006/relationships/hyperlink" Target="http://www.nydailynews.com/entertainment/music/2010/10/03/2010-10-03_bruno_mars_follows_his_summer_of_hits_with_a_big_debut_album_doowops__hooligans.html" TargetMode="External"/><Relationship Id="rId4" Type="http://schemas.openxmlformats.org/officeDocument/2006/relationships/hyperlink" Target="http://ru.wikipedia.org/wiki/Billboard_(magazine)" TargetMode="External"/><Relationship Id="rId9" Type="http://schemas.openxmlformats.org/officeDocument/2006/relationships/hyperlink" Target="http://www.nydailynews.com/entertainment/music/2010/10/12/2010-10-12_bruno_mars_far_east_movement_lead_asianamerican_pop_music_wave_taking_over_the_b.html" TargetMode="External"/><Relationship Id="rId14" Type="http://schemas.openxmlformats.org/officeDocument/2006/relationships/hyperlink" Target="http://www.usatoday.com/life/music/news/2010-09-16-brunomars16_ST_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Бруно </a:t>
            </a:r>
            <a:r>
              <a:rPr lang="uk-UA" dirty="0" smtClean="0">
                <a:latin typeface="Comic Sans MS" pitchFamily="66" charset="0"/>
              </a:rPr>
              <a:t>Марс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56992"/>
            <a:ext cx="5114778" cy="1101248"/>
          </a:xfrm>
        </p:spPr>
        <p:txBody>
          <a:bodyPr/>
          <a:lstStyle/>
          <a:p>
            <a:r>
              <a:rPr lang="uk-UA" smtClean="0">
                <a:latin typeface="Comic Sans MS" pitchFamily="66" charset="0"/>
                <a:cs typeface="Aharoni" pitchFamily="2" charset="-79"/>
              </a:rPr>
              <a:t>8-А </a:t>
            </a:r>
            <a:r>
              <a:rPr lang="uk-UA" dirty="0" smtClean="0">
                <a:latin typeface="Comic Sans MS" pitchFamily="66" charset="0"/>
                <a:cs typeface="Aharoni" pitchFamily="2" charset="-79"/>
              </a:rPr>
              <a:t>класс</a:t>
            </a:r>
            <a:endParaRPr lang="uk-UA" dirty="0"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Примечания</a:t>
            </a:r>
            <a:br>
              <a:rPr lang="ru-RU" b="0" dirty="0" smtClean="0">
                <a:latin typeface="Comic Sans MS" pitchFamily="66" charset="0"/>
              </a:rPr>
            </a:b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Cline, Georgette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3"/>
              </a:rPr>
              <a:t>10 Questions for Bruno Mars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Rap-Up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23 декабря 2010.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↑ </a:t>
            </a:r>
            <a:r>
              <a:rPr lang="ru-RU" b="1" i="1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b="1" i="1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4"/>
              </a:rPr>
              <a:t>Interview with Aaron Bay-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4"/>
              </a:rPr>
              <a:t>Schuck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HitQuarters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(13 Dec 2010).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14 декабря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Wete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Brad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5"/>
              </a:rPr>
              <a:t>So who is Bruno Mars? A Q&amp;A with the guy behind B.O.B's smash hit '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5"/>
              </a:rPr>
              <a:t>Nothin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5"/>
              </a:rPr>
              <a:t>' On You'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6" action="ppaction://hlinkfile" tooltip="Entertainment Weekly"/>
              </a:rPr>
              <a:t>Entertainment Weekly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Time Inc. (April 13, 2010).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7"/>
              </a:rPr>
              <a:t>Get Sexy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American Society of Composers, Authors and Publishers.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(2010)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Album notes for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8" action="ppaction://hlinkfile" tooltip="Sweet 7 (страница отсутствует)"/>
              </a:rPr>
              <a:t>Sweet 7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by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Sugababes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[CD booklet]. Island Records.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9"/>
              </a:rPr>
              <a:t>Animal by Far East Movement FM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iTunes Store.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Marketwire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(May 11, 2010).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Bruno Mars Blasts Off Into the Top Ten Albums Chart on iTunes With New Digital EP; Acclaimed Singer/Songwriter/Producer Follows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B.o.B's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 #1 Blockbuster, "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Nothin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' On You" With Much-Anticipated Solo Debut; Four-Song EP Features Guest Appearances From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B.o.B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 and the Legendary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Cee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0"/>
              </a:rPr>
              <a:t> Lo Green; Major TV Performances Slated Throughout May; "IT'S BETTER IF YOU DON'T UNDERSTAND" Arrives at All Digital Retailers Today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1" action="ppaction://hlinkfile" tooltip="Пресс-релиз"/>
              </a:rPr>
              <a:t>Пресс-релиз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Проверено 2010-09-15.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2"/>
              </a:rPr>
              <a:t>Bruno Mars Album &amp; Song Chart History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Billboard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Nielsen Business Media.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Rodriguez, Jayson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3"/>
              </a:rPr>
              <a:t>Bruno Mars Shows His 'Darker' Self On 'The Other Side' Video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4" action="ppaction://hlinkfile" tooltip="MTV News"/>
              </a:rPr>
              <a:t>MTV News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(July 15, 2010).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Dinh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James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5"/>
              </a:rPr>
              <a:t>B.o.B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15"/>
              </a:rPr>
              <a:t>, Hayley Williams Perform Rousing 'Airplanes' At VMAs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MTV (September 13, 2010).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Примечания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/>
              </a:rPr>
              <a:t>Doo-Wops &amp; Hooligans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4" action="ppaction://hlinkfile" tooltip="Amazon.com"/>
              </a:rPr>
              <a:t>Amazon.com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Проверено 29 сентября 2010.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Marketwire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(August 25, 2010).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5"/>
              </a:rPr>
              <a:t>Bruno Mars Unveils Eagerly Awaited Debut Album "DOO-WOPS &amp; HOOLIGANS" Slated to Arrive October 5th; New Single "Just The Way You Are" Shaping Up as Massive Hit, With Top 3 Success on iTunes "Top Singles"; Sold-Out New York City Live Debut Set for Tonight, Followed by US Tour Alongside Maroon 5 in October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Пресс-релиз"/>
              </a:rPr>
              <a:t>Пресс-релиз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Проверено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August 25, 2010.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Marketwire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(July 19, 2010).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7"/>
              </a:rPr>
              <a:t>Bruno Mars Ready With New Solo Single; "Just The Way You Are" Drops July 20th, Heralding Hugely Anticipated Debut Album; Elektra Recording Artist and Acclaimed Singer/Songwriter/Producer to Join Maroon 5 and One Republic on Tour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Пресс-релиз"/>
              </a:rPr>
              <a:t>Пресс-релиз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Проверено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September 15, 2010.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Pietroluongo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Silvio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8"/>
              </a:rPr>
              <a:t>Bruno Mars Lands Atop Hot 100,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8"/>
              </a:rPr>
              <a:t>Rihanna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8"/>
              </a:rPr>
              <a:t> Roars Into Top 10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Billboard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Nielsen Business Media, Inc (September 22, 2010).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Проверено 22 сентября 2010.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Wete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Brad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9"/>
              </a:rPr>
              <a:t>Bruno Mars wows his lady with cassette tape drawings in 'Just the Way You Are' video: Watch here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0" action="ppaction://hlinkfile" tooltip="Entertainment Weekly"/>
              </a:rPr>
              <a:t>Entertainment Weekly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Time Inc (September 8, 2010).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Marketwire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(September 22, 2010).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1"/>
              </a:rPr>
              <a:t>Bruno Mars Soars to #1 on the Billboard Hot 100 Chart With Debut Single "Just The Way You Are"; Single Lands the Top Position on UK Midweek Chart; Elektra Artist Slated for October 9th Performance on Saturday Night Live; Dates Already Sold Out on First-Ever U.S. Headline Tour; "DOO-WOPS &amp; HOOLIGANS," Arrives October 5th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Пресс-релиз"/>
              </a:rPr>
              <a:t>Пресс-релиз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Проверено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October 4, 2010.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Caulfield, Keith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2"/>
              </a:rPr>
              <a:t>Toby Keith's 'Gun' Fires at No. 1 on Billboard 200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Billboard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Nielsen Business Media, Inc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(October 13, 2010).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Проверено 13 октября 2010.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Greenblatt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Leah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3"/>
              </a:rPr>
              <a:t>Doo-Wops &amp; Hooligans (2010)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0" action="ppaction://hlinkfile" tooltip="Entertainment Weekly"/>
              </a:rPr>
              <a:t>Entertainment Weekly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Time Inc. (September 29, 2010).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Проверено 29 сентября 2010.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4"/>
              </a:rPr>
              <a:t>Bruno Mars Arrested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(September 20, 2010).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/>
              </a:rPr>
              <a:t>Bruno Mars -- Sniffed Out by Bathroom Attendant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(September 20, 2010).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Примечания</a:t>
            </a:r>
            <a:br>
              <a:rPr lang="ru-RU" b="0" dirty="0" smtClean="0">
                <a:latin typeface="Comic Sans MS" pitchFamily="66" charset="0"/>
              </a:rPr>
            </a:b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Black, Caroline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3"/>
              </a:rPr>
              <a:t>Bruno Mars Mug Shot: Singer Arrested in Las Vegas on Cocaine Charge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CBS News</a:t>
            </a:r>
            <a:r>
              <a:rPr lang="en-US" dirty="0" smtClean="0">
                <a:latin typeface="Comic Sans MS" pitchFamily="66" charset="0"/>
              </a:rPr>
              <a:t> (21 </a:t>
            </a:r>
            <a:r>
              <a:rPr lang="ru-RU" dirty="0" smtClean="0">
                <a:latin typeface="Comic Sans MS" pitchFamily="66" charset="0"/>
              </a:rPr>
              <a:t>сентября 2010). Проверено 25 сентября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4"/>
              </a:rPr>
              <a:t>Bruno Mars' cocaine court date postponed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USA Today</a:t>
            </a:r>
            <a:r>
              <a:rPr lang="en-US" dirty="0" smtClean="0">
                <a:latin typeface="Comic Sans MS" pitchFamily="66" charset="0"/>
              </a:rPr>
              <a:t> (14 </a:t>
            </a:r>
            <a:r>
              <a:rPr lang="ru-RU" dirty="0" smtClean="0">
                <a:latin typeface="Comic Sans MS" pitchFamily="66" charset="0"/>
              </a:rPr>
              <a:t>декабря 2010). Проверено 21 декабря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James, Danny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5"/>
              </a:rPr>
              <a:t>Bruno Mars' Court Date Postponed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AOL Music</a:t>
            </a:r>
            <a:r>
              <a:rPr lang="en-US" dirty="0" smtClean="0">
                <a:latin typeface="Comic Sans MS" pitchFamily="66" charset="0"/>
              </a:rPr>
              <a:t> (18 </a:t>
            </a:r>
            <a:r>
              <a:rPr lang="ru-RU" dirty="0" smtClean="0">
                <a:latin typeface="Comic Sans MS" pitchFamily="66" charset="0"/>
              </a:rPr>
              <a:t>ноября 2010). Проверено 21 декабря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6"/>
              </a:rPr>
              <a:t>Bruno Mars Escapes Cocaine Charge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MTV News UK</a:t>
            </a:r>
            <a:r>
              <a:rPr lang="en-US" dirty="0" smtClean="0">
                <a:latin typeface="Comic Sans MS" pitchFamily="66" charset="0"/>
              </a:rPr>
              <a:t>. MTV UK (5 </a:t>
            </a:r>
            <a:r>
              <a:rPr lang="ru-RU" dirty="0" smtClean="0">
                <a:latin typeface="Comic Sans MS" pitchFamily="66" charset="0"/>
              </a:rPr>
              <a:t>февраля 2011). Проверено 5 февраля 2011.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err="1" smtClean="0">
                <a:latin typeface="Comic Sans MS" pitchFamily="66" charset="0"/>
              </a:rPr>
              <a:t>Chery</a:t>
            </a:r>
            <a:r>
              <a:rPr lang="en-US" i="1" dirty="0" smtClean="0">
                <a:latin typeface="Comic Sans MS" pitchFamily="66" charset="0"/>
              </a:rPr>
              <a:t>, Carl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7"/>
              </a:rPr>
              <a:t>Drake, Jay-Z and </a:t>
            </a:r>
            <a:r>
              <a:rPr lang="en-US" dirty="0" err="1" smtClean="0">
                <a:latin typeface="Comic Sans MS" pitchFamily="66" charset="0"/>
                <a:hlinkClick r:id="rId7"/>
              </a:rPr>
              <a:t>Nicki</a:t>
            </a:r>
            <a:r>
              <a:rPr lang="en-US" dirty="0" smtClean="0">
                <a:latin typeface="Comic Sans MS" pitchFamily="66" charset="0"/>
                <a:hlinkClick r:id="rId7"/>
              </a:rPr>
              <a:t> </a:t>
            </a:r>
            <a:r>
              <a:rPr lang="en-US" dirty="0" err="1" smtClean="0">
                <a:latin typeface="Comic Sans MS" pitchFamily="66" charset="0"/>
                <a:hlinkClick r:id="rId7"/>
              </a:rPr>
              <a:t>Minaj</a:t>
            </a:r>
            <a:r>
              <a:rPr lang="en-US" dirty="0" smtClean="0">
                <a:latin typeface="Comic Sans MS" pitchFamily="66" charset="0"/>
                <a:hlinkClick r:id="rId7"/>
              </a:rPr>
              <a:t> Lead Pack of BET Awards Nominees</a:t>
            </a:r>
            <a:r>
              <a:rPr lang="en-US" dirty="0" smtClean="0">
                <a:latin typeface="Comic Sans MS" pitchFamily="66" charset="0"/>
              </a:rPr>
              <a:t>. Black Entertainment Television (May 18, 2010). </a:t>
            </a:r>
            <a:r>
              <a:rPr lang="ru-RU" dirty="0" smtClean="0">
                <a:latin typeface="Comic Sans MS" pitchFamily="66" charset="0"/>
              </a:rPr>
              <a:t>Проверено 28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  <a:hlinkClick r:id="rId8"/>
              </a:rPr>
              <a:t>2010 </a:t>
            </a:r>
            <a:r>
              <a:rPr lang="en-US" dirty="0" smtClean="0">
                <a:latin typeface="Comic Sans MS" pitchFamily="66" charset="0"/>
                <a:hlinkClick r:id="rId8"/>
              </a:rPr>
              <a:t>BET Hip Hop Awards Complete Winners List</a:t>
            </a:r>
            <a:r>
              <a:rPr lang="en-US" dirty="0" smtClean="0">
                <a:latin typeface="Comic Sans MS" pitchFamily="66" charset="0"/>
              </a:rPr>
              <a:t>. MTV News. MTV Networks (October 12, 2010). </a:t>
            </a:r>
            <a:r>
              <a:rPr lang="ru-RU" dirty="0" smtClean="0">
                <a:latin typeface="Comic Sans MS" pitchFamily="66" charset="0"/>
              </a:rPr>
              <a:t>Проверено 28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  <a:hlinkClick r:id="rId9"/>
              </a:rPr>
              <a:t>2010 </a:t>
            </a:r>
            <a:r>
              <a:rPr lang="en-US" dirty="0" smtClean="0">
                <a:latin typeface="Comic Sans MS" pitchFamily="66" charset="0"/>
                <a:hlinkClick r:id="rId9"/>
              </a:rPr>
              <a:t>MTV Video Music Awards Nominees: Best Pop Video</a:t>
            </a:r>
            <a:r>
              <a:rPr lang="en-US" dirty="0" smtClean="0">
                <a:latin typeface="Comic Sans MS" pitchFamily="66" charset="0"/>
              </a:rPr>
              <a:t>. MTV. </a:t>
            </a:r>
            <a:r>
              <a:rPr lang="ru-RU" dirty="0" smtClean="0">
                <a:latin typeface="Comic Sans MS" pitchFamily="66" charset="0"/>
              </a:rPr>
              <a:t>Проверено 28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0"/>
              </a:rPr>
              <a:t>Hip Hop Readies MTV2 Sucker Free Summit!: Fans dish awards</a:t>
            </a:r>
            <a:r>
              <a:rPr lang="en-US" dirty="0" smtClean="0">
                <a:latin typeface="Comic Sans MS" pitchFamily="66" charset="0"/>
              </a:rPr>
              <a:t>. MTV Base. MTV Networks (July 18, 2010). </a:t>
            </a:r>
            <a:r>
              <a:rPr lang="ru-RU" dirty="0" smtClean="0">
                <a:latin typeface="Comic Sans MS" pitchFamily="66" charset="0"/>
              </a:rPr>
              <a:t>Проверено 28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Fowler, Brandi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1"/>
              </a:rPr>
              <a:t>Usher and Alicia Keys Take Top Honors at Soul Train Awards</a:t>
            </a:r>
            <a:r>
              <a:rPr lang="en-US" dirty="0" smtClean="0">
                <a:latin typeface="Comic Sans MS" pitchFamily="66" charset="0"/>
              </a:rPr>
              <a:t>. E! Online.. </a:t>
            </a:r>
            <a:r>
              <a:rPr lang="ru-RU" dirty="0" smtClean="0">
                <a:latin typeface="Comic Sans MS" pitchFamily="66" charset="0"/>
              </a:rPr>
              <a:t>Проверено 29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err="1" smtClean="0">
                <a:latin typeface="Comic Sans MS" pitchFamily="66" charset="0"/>
              </a:rPr>
              <a:t>Talarico</a:t>
            </a:r>
            <a:r>
              <a:rPr lang="en-US" i="1" dirty="0" smtClean="0">
                <a:latin typeface="Comic Sans MS" pitchFamily="66" charset="0"/>
              </a:rPr>
              <a:t>, Brittany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2"/>
              </a:rPr>
              <a:t>Teen Choice Awards 2010: ‘Twilight’ Leads with 9 </a:t>
            </a:r>
            <a:r>
              <a:rPr lang="en-US" dirty="0" err="1" smtClean="0">
                <a:latin typeface="Comic Sans MS" pitchFamily="66" charset="0"/>
                <a:hlinkClick r:id="rId12"/>
              </a:rPr>
              <a:t>Noms</a:t>
            </a:r>
            <a:r>
              <a:rPr lang="en-US" dirty="0" smtClean="0">
                <a:latin typeface="Comic Sans MS" pitchFamily="66" charset="0"/>
                <a:hlinkClick r:id="rId12"/>
              </a:rPr>
              <a:t>; ‘Glee’ &amp; </a:t>
            </a:r>
            <a:r>
              <a:rPr lang="en-US" dirty="0" err="1" smtClean="0">
                <a:latin typeface="Comic Sans MS" pitchFamily="66" charset="0"/>
                <a:hlinkClick r:id="rId12"/>
              </a:rPr>
              <a:t>Bieber</a:t>
            </a:r>
            <a:r>
              <a:rPr lang="en-US" dirty="0" smtClean="0">
                <a:latin typeface="Comic Sans MS" pitchFamily="66" charset="0"/>
                <a:hlinkClick r:id="rId12"/>
              </a:rPr>
              <a:t> Trail Close Behind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OK!</a:t>
            </a:r>
            <a:r>
              <a:rPr lang="en-US" dirty="0" smtClean="0">
                <a:latin typeface="Comic Sans MS" pitchFamily="66" charset="0"/>
              </a:rPr>
              <a:t> (June 28, 2010).</a:t>
            </a:r>
            <a:r>
              <a:rPr lang="ru-RU" dirty="0" smtClean="0">
                <a:latin typeface="Comic Sans MS" pitchFamily="66" charset="0"/>
              </a:rPr>
              <a:t>Проверено 28 ноября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3"/>
              </a:rPr>
              <a:t>Final Nominations List: 53rd Grammy Awards</a:t>
            </a:r>
            <a:r>
              <a:rPr lang="en-US" dirty="0" smtClean="0">
                <a:latin typeface="Comic Sans MS" pitchFamily="66" charset="0"/>
              </a:rPr>
              <a:t>. National Academy of Recording Arts and Sciences (2010). </a:t>
            </a:r>
            <a:r>
              <a:rPr lang="ru-RU" dirty="0" smtClean="0">
                <a:latin typeface="Comic Sans MS" pitchFamily="66" charset="0"/>
              </a:rPr>
              <a:t>Проверено 2 декабря 2010.</a:t>
            </a:r>
          </a:p>
          <a:p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Comic Sans MS" pitchFamily="66" charset="0"/>
              </a:rPr>
              <a:t>Примечания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Comic Sans MS" pitchFamily="66" charset="0"/>
                <a:hlinkClick r:id="rId3" action="ppaction://hlinkfile" tooltip="Шаблон:Bruno Mars"/>
              </a:rPr>
              <a:t>п</a:t>
            </a:r>
            <a:r>
              <a:rPr lang="ru-RU" dirty="0" smtClean="0">
                <a:latin typeface="Comic Sans MS" pitchFamily="66" charset="0"/>
              </a:rPr>
              <a:t>·</a:t>
            </a:r>
            <a:r>
              <a:rPr lang="ru-RU" dirty="0" smtClean="0">
                <a:latin typeface="Comic Sans MS" pitchFamily="66" charset="0"/>
                <a:hlinkClick r:id="rId4" action="ppaction://hlinkfile" tooltip="Обсуждение шаблона:Bruno Mars (страница отсутствует)"/>
              </a:rPr>
              <a:t>о</a:t>
            </a:r>
            <a:r>
              <a:rPr lang="ru-RU" dirty="0" smtClean="0">
                <a:latin typeface="Comic Sans MS" pitchFamily="66" charset="0"/>
              </a:rPr>
              <a:t>·</a:t>
            </a:r>
            <a:r>
              <a:rPr lang="ru-RU" dirty="0" err="1" smtClean="0">
                <a:latin typeface="Comic Sans MS" pitchFamily="66" charset="0"/>
                <a:hlinkClick r:id="rId5" action="ppaction://hlinkfile"/>
              </a:rPr>
              <a:t>р</a:t>
            </a:r>
            <a:endParaRPr lang="ru-RU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Bruno Mars</a:t>
            </a:r>
            <a:r>
              <a:rPr lang="ru-RU" dirty="0" smtClean="0">
                <a:latin typeface="Comic Sans MS" pitchFamily="66" charset="0"/>
              </a:rPr>
              <a:t>Альбомы</a:t>
            </a:r>
            <a:r>
              <a:rPr lang="en-US" i="1" dirty="0" smtClean="0">
                <a:latin typeface="Comic Sans MS" pitchFamily="66" charset="0"/>
                <a:hlinkClick r:id="rId6" action="ppaction://hlinkfile" tooltip="Doo-Wops &amp; Hooligans"/>
              </a:rPr>
              <a:t>Doo-Wops &amp; Hooligans</a:t>
            </a:r>
            <a:r>
              <a:rPr lang="ru-RU" dirty="0" smtClean="0">
                <a:latin typeface="Comic Sans MS" pitchFamily="66" charset="0"/>
              </a:rPr>
              <a:t>Мини-альбомы</a:t>
            </a:r>
            <a:r>
              <a:rPr lang="en-US" i="1" dirty="0" smtClean="0">
                <a:latin typeface="Comic Sans MS" pitchFamily="66" charset="0"/>
                <a:hlinkClick r:id="rId7" action="ppaction://hlinkfile" tooltip="It's Better If You Don't Understand (страница отсутствует)"/>
              </a:rPr>
              <a:t>It's Better If You Don't Understand</a:t>
            </a:r>
            <a:r>
              <a:rPr lang="ru-RU" dirty="0" err="1" smtClean="0">
                <a:latin typeface="Comic Sans MS" pitchFamily="66" charset="0"/>
              </a:rPr>
              <a:t>Синглы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  <a:hlinkClick r:id="rId8" action="ppaction://hlinkfile" tooltip="Just the Way You Are"/>
              </a:rPr>
              <a:t>Just the Way You Are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9" action="ppaction://hlinkfile" tooltip="Grenade (страница отсутствует)"/>
              </a:rPr>
              <a:t>Grenade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10" action="ppaction://hlinkfile" tooltip="The Lazy Song (страница отсутствует)"/>
              </a:rPr>
              <a:t>The Lazy Song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11" action="ppaction://hlinkfile" tooltip="Marry You (страница отсутствует)"/>
              </a:rPr>
              <a:t>Marry You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ru-RU" dirty="0" err="1" smtClean="0">
                <a:latin typeface="Comic Sans MS" pitchFamily="66" charset="0"/>
              </a:rPr>
              <a:t>Участвие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синглах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en-US" dirty="0" err="1" smtClean="0">
                <a:latin typeface="Comic Sans MS" pitchFamily="66" charset="0"/>
                <a:hlinkClick r:id="rId12" action="ppaction://hlinkfile" tooltip="Nothin' on You"/>
              </a:rPr>
              <a:t>Nothin</a:t>
            </a:r>
            <a:r>
              <a:rPr lang="en-US" dirty="0" smtClean="0">
                <a:latin typeface="Comic Sans MS" pitchFamily="66" charset="0"/>
                <a:hlinkClick r:id="rId12" action="ppaction://hlinkfile" tooltip="Nothin' on You"/>
              </a:rPr>
              <a:t>' on You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13" action="ppaction://hlinkfile" tooltip="Billionaire (страница отсутствует)"/>
              </a:rPr>
              <a:t>Billionaire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14" action="ppaction://hlinkfile" tooltip="Lighters (песня)"/>
              </a:rPr>
              <a:t>Lighters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ru-RU" dirty="0" smtClean="0">
                <a:latin typeface="Comic Sans MS" pitchFamily="66" charset="0"/>
              </a:rPr>
              <a:t>Другие песни«</a:t>
            </a:r>
            <a:r>
              <a:rPr lang="en-US" dirty="0" smtClean="0">
                <a:latin typeface="Comic Sans MS" pitchFamily="66" charset="0"/>
                <a:hlinkClick r:id="rId15" action="ppaction://hlinkfile" tooltip="Talking to the Moon (страница отсутствует)"/>
              </a:rPr>
              <a:t>Talking to the Moon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ru-RU" dirty="0" smtClean="0">
                <a:latin typeface="Comic Sans MS" pitchFamily="66" charset="0"/>
              </a:rPr>
              <a:t>Концертные туры</a:t>
            </a:r>
            <a:r>
              <a:rPr lang="en-US" dirty="0" smtClean="0">
                <a:latin typeface="Comic Sans MS" pitchFamily="66" charset="0"/>
                <a:hlinkClick r:id="rId16" action="ppaction://hlinkfile" tooltip="Doo-Wops &amp; Hooligans Tour (страница отсутствует)"/>
              </a:rPr>
              <a:t>Doo-Wops &amp; Hooligans Tour</a:t>
            </a:r>
            <a:r>
              <a:rPr lang="ru-RU" dirty="0" smtClean="0">
                <a:latin typeface="Comic Sans MS" pitchFamily="66" charset="0"/>
              </a:rPr>
              <a:t>Статьи по теме</a:t>
            </a:r>
            <a:r>
              <a:rPr lang="en-US" dirty="0" smtClean="0">
                <a:latin typeface="Comic Sans MS" pitchFamily="66" charset="0"/>
                <a:hlinkClick r:id="rId17" action="ppaction://hlinkfile" tooltip="The Smeezingtons"/>
              </a:rPr>
              <a:t>The </a:t>
            </a:r>
            <a:r>
              <a:rPr lang="en-US" dirty="0" err="1" smtClean="0">
                <a:latin typeface="Comic Sans MS" pitchFamily="66" charset="0"/>
                <a:hlinkClick r:id="rId17" action="ppaction://hlinkfile" tooltip="The Smeezingtons"/>
              </a:rPr>
              <a:t>Smeezingtons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8" action="ppaction://hlinkfile" tooltip="Elektra Records"/>
              </a:rPr>
              <a:t>Elektra Records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9" action="ppaction://hlinkfile" tooltip="Atlantic Records"/>
              </a:rPr>
              <a:t>Atlantic Records</a:t>
            </a:r>
            <a:r>
              <a:rPr lang="en-US" b="1" dirty="0" smtClean="0">
                <a:latin typeface="Comic Sans MS" pitchFamily="66" charset="0"/>
              </a:rPr>
              <a:t> ·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  <a:hlinkClick r:id="rId20" action="ppaction://hlinkfile" tooltip="Список наград Бруно Марса (страница отсутствует)"/>
              </a:rPr>
              <a:t>Награды и номинации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50255 L -0.02361 0.8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Ссылки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hlinkClick r:id="rId3"/>
              </a:rPr>
              <a:t>brunomars.com</a:t>
            </a:r>
            <a:r>
              <a:rPr lang="en-US" dirty="0" smtClean="0">
                <a:latin typeface="Comic Sans MS" pitchFamily="66" charset="0"/>
              </a:rPr>
              <a:t> — </a:t>
            </a:r>
            <a:r>
              <a:rPr lang="ru-RU" dirty="0" smtClean="0">
                <a:latin typeface="Comic Sans MS" pitchFamily="66" charset="0"/>
              </a:rPr>
              <a:t>официальный сайт Бруно Марс</a:t>
            </a:r>
          </a:p>
          <a:p>
            <a:r>
              <a:rPr lang="ru-RU" dirty="0" smtClean="0">
                <a:latin typeface="Comic Sans MS" pitchFamily="66" charset="0"/>
                <a:hlinkClick r:id="rId4" tooltip="imdbname:3960069"/>
              </a:rPr>
              <a:t>Бруно Марс</a:t>
            </a:r>
            <a:r>
              <a:rPr lang="ru-RU" dirty="0" smtClean="0">
                <a:latin typeface="Comic Sans MS" pitchFamily="66" charset="0"/>
              </a:rPr>
              <a:t>  (англ.) на сайте </a:t>
            </a:r>
            <a:r>
              <a:rPr lang="en-US" i="1" dirty="0" smtClean="0">
                <a:latin typeface="Comic Sans MS" pitchFamily="66" charset="0"/>
                <a:hlinkClick r:id="rId5" action="ppaction://hlinkfile" tooltip="Internet Movie Database"/>
              </a:rPr>
              <a:t>Internet Movie Database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 action="ppaction://hlinkfile" tooltip="Студийный альбом"/>
              </a:rPr>
              <a:t>Студийный альбом</a:t>
            </a:r>
            <a:r>
              <a:rPr lang="ru-RU" dirty="0" smtClean="0"/>
              <a:t> </a:t>
            </a:r>
            <a:r>
              <a:rPr lang="ru-RU" dirty="0" smtClean="0">
                <a:hlinkClick r:id="rId4" action="ppaction://hlinkfile" tooltip="Bruno Mars"/>
              </a:rPr>
              <a:t>Бруно Марса </a:t>
            </a:r>
            <a:r>
              <a:rPr lang="en-US" b="0" dirty="0" smtClean="0">
                <a:latin typeface="Comic Sans MS" pitchFamily="66" charset="0"/>
              </a:rPr>
              <a:t>Doo-Wops &amp; Hooligans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>
                <a:latin typeface="Comic Sans MS" pitchFamily="66" charset="0"/>
              </a:rPr>
              <a:t>Doo-Wops</a:t>
            </a:r>
            <a:r>
              <a:rPr lang="ru-RU" b="1" i="1" dirty="0" smtClean="0">
                <a:latin typeface="Comic Sans MS" pitchFamily="66" charset="0"/>
              </a:rPr>
              <a:t> &amp; </a:t>
            </a:r>
            <a:r>
              <a:rPr lang="ru-RU" b="1" i="1" dirty="0" err="1" smtClean="0">
                <a:latin typeface="Comic Sans MS" pitchFamily="66" charset="0"/>
              </a:rPr>
              <a:t>Hooligans</a:t>
            </a:r>
            <a:r>
              <a:rPr lang="ru-RU" dirty="0" smtClean="0">
                <a:latin typeface="Comic Sans MS" pitchFamily="66" charset="0"/>
              </a:rPr>
              <a:t> это дебютный </a:t>
            </a:r>
            <a:r>
              <a:rPr lang="ru-RU" dirty="0" smtClean="0">
                <a:latin typeface="Comic Sans MS" pitchFamily="66" charset="0"/>
                <a:hlinkClick r:id="rId3" action="ppaction://hlinkfile" tooltip="Студийный альбом"/>
              </a:rPr>
              <a:t>студийный альбом</a:t>
            </a:r>
            <a:r>
              <a:rPr lang="ru-RU" dirty="0" smtClean="0">
                <a:latin typeface="Comic Sans MS" pitchFamily="66" charset="0"/>
              </a:rPr>
              <a:t> американского певца и </a:t>
            </a:r>
            <a:r>
              <a:rPr lang="ru-RU" dirty="0" err="1" smtClean="0">
                <a:latin typeface="Comic Sans MS" pitchFamily="66" charset="0"/>
              </a:rPr>
              <a:t>композитора</a:t>
            </a:r>
            <a:r>
              <a:rPr lang="ru-RU" dirty="0" err="1" smtClean="0">
                <a:latin typeface="Comic Sans MS" pitchFamily="66" charset="0"/>
                <a:hlinkClick r:id="rId5" action="ppaction://hlinkfile" tooltip="Бруно Марс"/>
              </a:rPr>
              <a:t>Бруно</a:t>
            </a:r>
            <a:r>
              <a:rPr lang="ru-RU" dirty="0" smtClean="0">
                <a:latin typeface="Comic Sans MS" pitchFamily="66" charset="0"/>
                <a:hlinkClick r:id="rId5" action="ppaction://hlinkfile" tooltip="Бруно Марс"/>
              </a:rPr>
              <a:t> Марса</a:t>
            </a:r>
            <a:r>
              <a:rPr lang="ru-RU" dirty="0" smtClean="0">
                <a:latin typeface="Comic Sans MS" pitchFamily="66" charset="0"/>
              </a:rPr>
              <a:t>, выпущенный 4 октября 2010 года. Альбом был написан и </a:t>
            </a:r>
            <a:r>
              <a:rPr lang="ru-RU" dirty="0" err="1" smtClean="0">
                <a:latin typeface="Comic Sans MS" pitchFamily="66" charset="0"/>
              </a:rPr>
              <a:t>спродюсирован</a:t>
            </a:r>
            <a:r>
              <a:rPr lang="ru-RU" dirty="0" smtClean="0">
                <a:latin typeface="Comic Sans MS" pitchFamily="66" charset="0"/>
              </a:rPr>
              <a:t> коллективом </a:t>
            </a:r>
            <a:r>
              <a:rPr lang="ru-RU" dirty="0" err="1" smtClean="0">
                <a:latin typeface="Comic Sans MS" pitchFamily="66" charset="0"/>
                <a:hlinkClick r:id="rId6" action="ppaction://hlinkfile" tooltip="The Smeezingtons"/>
              </a:rPr>
              <a:t>The</a:t>
            </a:r>
            <a:r>
              <a:rPr lang="ru-RU" dirty="0" smtClean="0">
                <a:latin typeface="Comic Sans MS" pitchFamily="66" charset="0"/>
                <a:hlinkClick r:id="rId6" action="ppaction://hlinkfile" tooltip="The Smeezingtons"/>
              </a:rPr>
              <a:t> </a:t>
            </a:r>
            <a:r>
              <a:rPr lang="ru-RU" dirty="0" err="1" smtClean="0">
                <a:latin typeface="Comic Sans MS" pitchFamily="66" charset="0"/>
                <a:hlinkClick r:id="rId6" action="ppaction://hlinkfile" tooltip="The Smeezingtons"/>
              </a:rPr>
              <a:t>Smeezingtons</a:t>
            </a:r>
            <a:r>
              <a:rPr lang="ru-RU" dirty="0" smtClean="0">
                <a:latin typeface="Comic Sans MS" pitchFamily="66" charset="0"/>
              </a:rPr>
              <a:t>. </a:t>
            </a:r>
            <a:r>
              <a:rPr lang="ru-RU" i="1" dirty="0" err="1" smtClean="0">
                <a:latin typeface="Comic Sans MS" pitchFamily="66" charset="0"/>
              </a:rPr>
              <a:t>Doo-Wops</a:t>
            </a:r>
            <a:r>
              <a:rPr lang="ru-RU" i="1" dirty="0" smtClean="0">
                <a:latin typeface="Comic Sans MS" pitchFamily="66" charset="0"/>
              </a:rPr>
              <a:t> &amp; </a:t>
            </a:r>
            <a:r>
              <a:rPr lang="ru-RU" i="1" dirty="0" err="1" smtClean="0">
                <a:latin typeface="Comic Sans MS" pitchFamily="66" charset="0"/>
              </a:rPr>
              <a:t>Hooligans</a:t>
            </a:r>
            <a:r>
              <a:rPr lang="ru-RU" dirty="0" smtClean="0">
                <a:latin typeface="Comic Sans MS" pitchFamily="66" charset="0"/>
              </a:rPr>
              <a:t> попал на третью строчку </a:t>
            </a:r>
            <a:r>
              <a:rPr lang="ru-RU" dirty="0" err="1" smtClean="0">
                <a:latin typeface="Comic Sans MS" pitchFamily="66" charset="0"/>
              </a:rPr>
              <a:t>чарта</a:t>
            </a:r>
            <a:r>
              <a:rPr lang="ru-RU" i="1" dirty="0" err="1" smtClean="0">
                <a:latin typeface="Comic Sans MS" pitchFamily="66" charset="0"/>
                <a:hlinkClick r:id="rId7" action="ppaction://hlinkfile" tooltip="Billboard 200"/>
              </a:rPr>
              <a:t>Billboard</a:t>
            </a:r>
            <a:r>
              <a:rPr lang="ru-RU" dirty="0" smtClean="0">
                <a:latin typeface="Comic Sans MS" pitchFamily="66" charset="0"/>
                <a:hlinkClick r:id="rId7" action="ppaction://hlinkfile" tooltip="Billboard 200"/>
              </a:rPr>
              <a:t> 200</a:t>
            </a:r>
            <a:r>
              <a:rPr lang="ru-RU" dirty="0" smtClean="0">
                <a:latin typeface="Comic Sans MS" pitchFamily="66" charset="0"/>
              </a:rPr>
              <a:t> и также был в десятке лучших </a:t>
            </a:r>
            <a:r>
              <a:rPr lang="ru-RU" dirty="0" smtClean="0">
                <a:latin typeface="Comic Sans MS" pitchFamily="66" charset="0"/>
                <a:hlinkClick r:id="rId8" action="ppaction://hlinkfile" tooltip="ARIA Charts"/>
              </a:rPr>
              <a:t>Австралии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latin typeface="Comic Sans MS" pitchFamily="66" charset="0"/>
                <a:hlinkClick r:id="rId9" action="ppaction://hlinkfile" tooltip="Canadian Albums Chart"/>
              </a:rPr>
              <a:t>Канады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latin typeface="Comic Sans MS" pitchFamily="66" charset="0"/>
                <a:hlinkClick r:id="rId10" action="ppaction://hlinkfile" tooltip="Irish Albums Chart"/>
              </a:rPr>
              <a:t>Ирландии</a:t>
            </a:r>
            <a:r>
              <a:rPr lang="ru-RU" dirty="0" smtClean="0">
                <a:latin typeface="Comic Sans MS" pitchFamily="66" charset="0"/>
              </a:rPr>
              <a:t>, и </a:t>
            </a:r>
            <a:r>
              <a:rPr lang="ru-RU" dirty="0" smtClean="0">
                <a:latin typeface="Comic Sans MS" pitchFamily="66" charset="0"/>
                <a:hlinkClick r:id="rId11" action="ppaction://hlinkfile" tooltip="Новозеландская ассоциация звукозаписывающих компаний"/>
              </a:rPr>
              <a:t>Новой Зеландии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  <a:hlinkClick r:id="rId5" action="ppaction://hlinkfile" tooltip="Бруно Марс"/>
              </a:rPr>
              <a:t>Бруно Марс</a:t>
            </a:r>
            <a:r>
              <a:rPr lang="ru-RU" dirty="0" smtClean="0">
                <a:latin typeface="Comic Sans MS" pitchFamily="66" charset="0"/>
              </a:rPr>
              <a:t> писал альбом под влиянием </a:t>
            </a:r>
            <a:r>
              <a:rPr lang="ru-RU" dirty="0" smtClean="0">
                <a:latin typeface="Comic Sans MS" pitchFamily="66" charset="0"/>
                <a:hlinkClick r:id="rId12" action="ppaction://hlinkfile" tooltip="Джексон, Майкл"/>
              </a:rPr>
              <a:t>Майкла Джексона</a:t>
            </a:r>
            <a:r>
              <a:rPr lang="ru-RU" dirty="0" smtClean="0">
                <a:latin typeface="Comic Sans MS" pitchFamily="66" charset="0"/>
              </a:rPr>
              <a:t> и </a:t>
            </a:r>
            <a:r>
              <a:rPr lang="ru-RU" dirty="0" smtClean="0">
                <a:latin typeface="Comic Sans MS" pitchFamily="66" charset="0"/>
                <a:hlinkClick r:id="rId13" action="ppaction://hlinkfile" tooltip="Мраз, Джейсон"/>
              </a:rPr>
              <a:t>Джейсона </a:t>
            </a:r>
            <a:r>
              <a:rPr lang="ru-RU" dirty="0" err="1" smtClean="0">
                <a:latin typeface="Comic Sans MS" pitchFamily="66" charset="0"/>
                <a:hlinkClick r:id="rId13" action="ppaction://hlinkfile" tooltip="Мраз, Джейсон"/>
              </a:rPr>
              <a:t>Мраза</a:t>
            </a:r>
            <a:r>
              <a:rPr lang="ru-RU" dirty="0" smtClean="0">
                <a:latin typeface="Comic Sans MS" pitchFamily="66" charset="0"/>
              </a:rPr>
              <a:t>, что было замечено критиками. Два </a:t>
            </a:r>
            <a:r>
              <a:rPr lang="ru-RU" dirty="0" err="1" smtClean="0">
                <a:latin typeface="Comic Sans MS" pitchFamily="66" charset="0"/>
              </a:rPr>
              <a:t>сингла</a:t>
            </a:r>
            <a:r>
              <a:rPr lang="ru-RU" dirty="0" smtClean="0">
                <a:latin typeface="Comic Sans MS" pitchFamily="66" charset="0"/>
              </a:rPr>
              <a:t> — «</a:t>
            </a:r>
            <a:r>
              <a:rPr lang="ru-RU" dirty="0" err="1" smtClean="0">
                <a:latin typeface="Comic Sans MS" pitchFamily="66" charset="0"/>
              </a:rPr>
              <a:t>Liquor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Store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Blues</a:t>
            </a:r>
            <a:r>
              <a:rPr lang="ru-RU" dirty="0" smtClean="0">
                <a:latin typeface="Comic Sans MS" pitchFamily="66" charset="0"/>
              </a:rPr>
              <a:t>» при участии </a:t>
            </a:r>
            <a:r>
              <a:rPr lang="ru-RU" dirty="0" err="1" smtClean="0">
                <a:latin typeface="Comic Sans MS" pitchFamily="66" charset="0"/>
                <a:hlinkClick r:id="rId14" action="ppaction://hlinkfile" tooltip="Марли, Дэмиан"/>
              </a:rPr>
              <a:t>Дэмиана</a:t>
            </a:r>
            <a:r>
              <a:rPr lang="ru-RU" dirty="0" smtClean="0">
                <a:latin typeface="Comic Sans MS" pitchFamily="66" charset="0"/>
                <a:hlinkClick r:id="rId14" action="ppaction://hlinkfile" tooltip="Марли, Дэмиан"/>
              </a:rPr>
              <a:t> Марли</a:t>
            </a:r>
            <a:r>
              <a:rPr lang="ru-RU" dirty="0" smtClean="0">
                <a:latin typeface="Comic Sans MS" pitchFamily="66" charset="0"/>
              </a:rPr>
              <a:t> и «</a:t>
            </a:r>
            <a:r>
              <a:rPr lang="ru-RU" dirty="0" err="1" smtClean="0">
                <a:latin typeface="Comic Sans MS" pitchFamily="66" charset="0"/>
                <a:hlinkClick r:id="rId15" action="ppaction://hlinkfile" tooltip="Grenade (страница отсутствует)"/>
              </a:rPr>
              <a:t>Grenade</a:t>
            </a:r>
            <a:r>
              <a:rPr lang="ru-RU" dirty="0" smtClean="0">
                <a:latin typeface="Comic Sans MS" pitchFamily="66" charset="0"/>
              </a:rPr>
              <a:t>» были выпущены в не за долго до выхода альбома с целю подогреть интерес слушателей. Первый </a:t>
            </a:r>
            <a:r>
              <a:rPr lang="ru-RU" dirty="0" err="1" smtClean="0">
                <a:latin typeface="Comic Sans MS" pitchFamily="66" charset="0"/>
              </a:rPr>
              <a:t>сингл</a:t>
            </a:r>
            <a:r>
              <a:rPr lang="ru-RU" dirty="0" smtClean="0">
                <a:latin typeface="Comic Sans MS" pitchFamily="66" charset="0"/>
              </a:rPr>
              <a:t> «</a:t>
            </a:r>
            <a:r>
              <a:rPr lang="ru-RU" dirty="0" err="1" smtClean="0">
                <a:latin typeface="Comic Sans MS" pitchFamily="66" charset="0"/>
                <a:hlinkClick r:id="rId16" action="ppaction://hlinkfile" tooltip="Just the Way You Are"/>
              </a:rPr>
              <a:t>Just</a:t>
            </a:r>
            <a:r>
              <a:rPr lang="ru-RU" dirty="0" smtClean="0">
                <a:latin typeface="Comic Sans MS" pitchFamily="66" charset="0"/>
                <a:hlinkClick r:id="rId16" action="ppaction://hlinkfile" tooltip="Just the Way You Are"/>
              </a:rPr>
              <a:t> </a:t>
            </a:r>
            <a:r>
              <a:rPr lang="ru-RU" dirty="0" err="1" smtClean="0">
                <a:latin typeface="Comic Sans MS" pitchFamily="66" charset="0"/>
                <a:hlinkClick r:id="rId16" action="ppaction://hlinkfile" tooltip="Just the Way You Are"/>
              </a:rPr>
              <a:t>the</a:t>
            </a:r>
            <a:r>
              <a:rPr lang="ru-RU" dirty="0" smtClean="0">
                <a:latin typeface="Comic Sans MS" pitchFamily="66" charset="0"/>
                <a:hlinkClick r:id="rId16" action="ppaction://hlinkfile" tooltip="Just the Way You Are"/>
              </a:rPr>
              <a:t> </a:t>
            </a:r>
            <a:r>
              <a:rPr lang="ru-RU" dirty="0" err="1" smtClean="0">
                <a:latin typeface="Comic Sans MS" pitchFamily="66" charset="0"/>
                <a:hlinkClick r:id="rId16" action="ppaction://hlinkfile" tooltip="Just the Way You Are"/>
              </a:rPr>
              <a:t>Way</a:t>
            </a:r>
            <a:r>
              <a:rPr lang="ru-RU" dirty="0" smtClean="0">
                <a:latin typeface="Comic Sans MS" pitchFamily="66" charset="0"/>
                <a:hlinkClick r:id="rId16" action="ppaction://hlinkfile" tooltip="Just the Way You Are"/>
              </a:rPr>
              <a:t> </a:t>
            </a:r>
            <a:r>
              <a:rPr lang="ru-RU" dirty="0" err="1" smtClean="0">
                <a:latin typeface="Comic Sans MS" pitchFamily="66" charset="0"/>
                <a:hlinkClick r:id="rId16" action="ppaction://hlinkfile" tooltip="Just the Way You Are"/>
              </a:rPr>
              <a:t>You</a:t>
            </a:r>
            <a:r>
              <a:rPr lang="ru-RU" dirty="0" smtClean="0">
                <a:latin typeface="Comic Sans MS" pitchFamily="66" charset="0"/>
                <a:hlinkClick r:id="rId16" action="ppaction://hlinkfile" tooltip="Just the Way You Are"/>
              </a:rPr>
              <a:t> </a:t>
            </a:r>
            <a:r>
              <a:rPr lang="ru-RU" dirty="0" err="1" smtClean="0">
                <a:latin typeface="Comic Sans MS" pitchFamily="66" charset="0"/>
                <a:hlinkClick r:id="rId16" action="ppaction://hlinkfile" tooltip="Just the Way You Are"/>
              </a:rPr>
              <a:t>Are</a:t>
            </a:r>
            <a:r>
              <a:rPr lang="ru-RU" dirty="0" smtClean="0">
                <a:latin typeface="Comic Sans MS" pitchFamily="66" charset="0"/>
              </a:rPr>
              <a:t>» был выпущен 19 июля, 2010 года. Он возглавлял </a:t>
            </a:r>
            <a:r>
              <a:rPr lang="ru-RU" i="1" dirty="0" err="1" smtClean="0">
                <a:latin typeface="Comic Sans MS" pitchFamily="66" charset="0"/>
                <a:hlinkClick r:id="rId17" action="ppaction://hlinkfile" tooltip="Billboard Hot 100"/>
              </a:rPr>
              <a:t>Billboard</a:t>
            </a:r>
            <a:r>
              <a:rPr lang="ru-RU" dirty="0" smtClean="0">
                <a:latin typeface="Comic Sans MS" pitchFamily="66" charset="0"/>
                <a:hlinkClick r:id="rId17" action="ppaction://hlinkfile" tooltip="Billboard Hot 100"/>
              </a:rPr>
              <a:t> </a:t>
            </a:r>
            <a:r>
              <a:rPr lang="ru-RU" dirty="0" err="1" smtClean="0">
                <a:latin typeface="Comic Sans MS" pitchFamily="66" charset="0"/>
                <a:hlinkClick r:id="rId17" action="ppaction://hlinkfile" tooltip="Billboard Hot 100"/>
              </a:rPr>
              <a:t>Hot</a:t>
            </a:r>
            <a:r>
              <a:rPr lang="ru-RU" dirty="0" smtClean="0">
                <a:latin typeface="Comic Sans MS" pitchFamily="66" charset="0"/>
                <a:hlinkClick r:id="rId17" action="ppaction://hlinkfile" tooltip="Billboard Hot 100"/>
              </a:rPr>
              <a:t> 100</a:t>
            </a:r>
            <a:r>
              <a:rPr lang="ru-RU" dirty="0" smtClean="0">
                <a:latin typeface="Comic Sans MS" pitchFamily="66" charset="0"/>
              </a:rPr>
              <a:t> в течение четырех недель подряд, и занимал первую строчку </a:t>
            </a:r>
            <a:r>
              <a:rPr lang="ru-RU" dirty="0" smtClean="0">
                <a:latin typeface="Comic Sans MS" pitchFamily="66" charset="0"/>
                <a:hlinkClick r:id="rId18" action="ppaction://hlinkfile" tooltip="UK Singles Chart"/>
              </a:rPr>
              <a:t>UK </a:t>
            </a:r>
            <a:r>
              <a:rPr lang="ru-RU" dirty="0" err="1" smtClean="0">
                <a:latin typeface="Comic Sans MS" pitchFamily="66" charset="0"/>
                <a:hlinkClick r:id="rId18" action="ppaction://hlinkfile" tooltip="UK Singles Chart"/>
              </a:rPr>
              <a:t>Singles</a:t>
            </a:r>
            <a:r>
              <a:rPr lang="ru-RU" dirty="0" smtClean="0">
                <a:latin typeface="Comic Sans MS" pitchFamily="66" charset="0"/>
                <a:hlinkClick r:id="rId18" action="ppaction://hlinkfile" tooltip="UK Singles Chart"/>
              </a:rPr>
              <a:t> </a:t>
            </a:r>
            <a:r>
              <a:rPr lang="ru-RU" dirty="0" err="1" smtClean="0">
                <a:latin typeface="Comic Sans MS" pitchFamily="66" charset="0"/>
                <a:hlinkClick r:id="rId18" action="ppaction://hlinkfile" tooltip="UK Singles Chart"/>
              </a:rPr>
              <a:t>Chart</a:t>
            </a:r>
            <a:r>
              <a:rPr lang="ru-RU" dirty="0" smtClean="0">
                <a:latin typeface="Comic Sans MS" pitchFamily="66" charset="0"/>
              </a:rPr>
              <a:t>. Второй </a:t>
            </a:r>
            <a:r>
              <a:rPr lang="ru-RU" dirty="0" err="1" smtClean="0">
                <a:latin typeface="Comic Sans MS" pitchFamily="66" charset="0"/>
              </a:rPr>
              <a:t>сингл</a:t>
            </a:r>
            <a:r>
              <a:rPr lang="ru-RU" dirty="0" smtClean="0">
                <a:latin typeface="Comic Sans MS" pitchFamily="66" charset="0"/>
              </a:rPr>
              <a:t> альбома «</a:t>
            </a:r>
            <a:r>
              <a:rPr lang="ru-RU" dirty="0" err="1" smtClean="0">
                <a:latin typeface="Comic Sans MS" pitchFamily="66" charset="0"/>
                <a:hlinkClick r:id="rId15" action="ppaction://hlinkfile" tooltip="Grenade (страница отсутствует)"/>
              </a:rPr>
              <a:t>Grenade</a:t>
            </a:r>
            <a:r>
              <a:rPr lang="ru-RU" dirty="0" smtClean="0">
                <a:latin typeface="Comic Sans MS" pitchFamily="66" charset="0"/>
              </a:rPr>
              <a:t>» попал в десятку </a:t>
            </a:r>
            <a:r>
              <a:rPr lang="ru-RU" dirty="0" err="1" smtClean="0">
                <a:latin typeface="Comic Sans MS" pitchFamily="66" charset="0"/>
              </a:rPr>
              <a:t>чартов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  <a:hlinkClick r:id="rId8" action="ppaction://hlinkfile" tooltip="ARIA Charts"/>
              </a:rPr>
              <a:t>Австралии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9" action="ppaction://hlinkfile" tooltip="Canadian Albums Chart"/>
              </a:rPr>
              <a:t>Канады</a:t>
            </a:r>
            <a:r>
              <a:rPr lang="ru-RU" dirty="0" err="1" smtClean="0">
                <a:latin typeface="Comic Sans MS" pitchFamily="66" charset="0"/>
              </a:rPr>
              <a:t>,</a:t>
            </a:r>
            <a:r>
              <a:rPr lang="ru-RU" dirty="0" err="1" smtClean="0">
                <a:latin typeface="Comic Sans MS" pitchFamily="66" charset="0"/>
                <a:hlinkClick r:id="rId11" action="ppaction://hlinkfile" tooltip="Новозеландская ассоциация звукозаписывающих компаний"/>
              </a:rPr>
              <a:t>Новой</a:t>
            </a:r>
            <a:r>
              <a:rPr lang="ru-RU" dirty="0" smtClean="0">
                <a:latin typeface="Comic Sans MS" pitchFamily="66" charset="0"/>
                <a:hlinkClick r:id="rId11" action="ppaction://hlinkfile" tooltip="Новозеландская ассоциация звукозаписывающих компаний"/>
              </a:rPr>
              <a:t> Зеландии</a:t>
            </a:r>
            <a:r>
              <a:rPr lang="ru-RU" dirty="0" smtClean="0">
                <a:latin typeface="Comic Sans MS" pitchFamily="66" charset="0"/>
              </a:rPr>
              <a:t>, а также занял первую строчку </a:t>
            </a:r>
            <a:r>
              <a:rPr lang="ru-RU" dirty="0" err="1" smtClean="0">
                <a:latin typeface="Comic Sans MS" pitchFamily="66" charset="0"/>
              </a:rPr>
              <a:t>чартов</a:t>
            </a:r>
            <a:r>
              <a:rPr lang="ru-RU" dirty="0" smtClean="0">
                <a:latin typeface="Comic Sans MS" pitchFamily="66" charset="0"/>
              </a:rPr>
              <a:t> США и Великобритании. Песня «</a:t>
            </a:r>
            <a:r>
              <a:rPr lang="ru-RU" dirty="0" err="1" smtClean="0">
                <a:latin typeface="Comic Sans MS" pitchFamily="66" charset="0"/>
                <a:hlinkClick r:id="rId19" action="ppaction://hlinkfile" tooltip="The Lazy Song (страница отсутствует)"/>
              </a:rPr>
              <a:t>The</a:t>
            </a:r>
            <a:r>
              <a:rPr lang="ru-RU" dirty="0" smtClean="0">
                <a:latin typeface="Comic Sans MS" pitchFamily="66" charset="0"/>
                <a:hlinkClick r:id="rId19" action="ppaction://hlinkfile" tooltip="The Lazy Song (страница отсутствует)"/>
              </a:rPr>
              <a:t> </a:t>
            </a:r>
            <a:r>
              <a:rPr lang="ru-RU" dirty="0" err="1" smtClean="0">
                <a:latin typeface="Comic Sans MS" pitchFamily="66" charset="0"/>
                <a:hlinkClick r:id="rId19" action="ppaction://hlinkfile" tooltip="The Lazy Song (страница отсутствует)"/>
              </a:rPr>
              <a:t>Lazy</a:t>
            </a:r>
            <a:r>
              <a:rPr lang="ru-RU" dirty="0" smtClean="0">
                <a:latin typeface="Comic Sans MS" pitchFamily="66" charset="0"/>
                <a:hlinkClick r:id="rId19" action="ppaction://hlinkfile" tooltip="The Lazy Song (страница отсутствует)"/>
              </a:rPr>
              <a:t> </a:t>
            </a:r>
            <a:r>
              <a:rPr lang="ru-RU" dirty="0" err="1" smtClean="0">
                <a:latin typeface="Comic Sans MS" pitchFamily="66" charset="0"/>
                <a:hlinkClick r:id="rId19" action="ppaction://hlinkfile" tooltip="The Lazy Song (страница отсутствует)"/>
              </a:rPr>
              <a:t>Song</a:t>
            </a:r>
            <a:r>
              <a:rPr lang="ru-RU" dirty="0" smtClean="0">
                <a:latin typeface="Comic Sans MS" pitchFamily="66" charset="0"/>
              </a:rPr>
              <a:t>» была выпущена в качестве третьего </a:t>
            </a:r>
            <a:r>
              <a:rPr lang="ru-RU" dirty="0" err="1" smtClean="0">
                <a:latin typeface="Comic Sans MS" pitchFamily="66" charset="0"/>
              </a:rPr>
              <a:t>сингла</a:t>
            </a:r>
            <a:r>
              <a:rPr lang="ru-RU" dirty="0" smtClean="0">
                <a:latin typeface="Comic Sans MS" pitchFamily="66" charset="0"/>
              </a:rPr>
              <a:t>, 15 февраля 2011 г., достигнув 4 строчки в </a:t>
            </a:r>
            <a:r>
              <a:rPr lang="ru-RU" i="1" dirty="0" err="1" smtClean="0">
                <a:latin typeface="Comic Sans MS" pitchFamily="66" charset="0"/>
                <a:hlinkClick r:id="rId17" action="ppaction://hlinkfile" tooltip="Billboard Hot 100"/>
              </a:rPr>
              <a:t>Billboard</a:t>
            </a:r>
            <a:r>
              <a:rPr lang="ru-RU" dirty="0" smtClean="0">
                <a:latin typeface="Comic Sans MS" pitchFamily="66" charset="0"/>
                <a:hlinkClick r:id="rId17" action="ppaction://hlinkfile" tooltip="Billboard Hot 100"/>
              </a:rPr>
              <a:t> </a:t>
            </a:r>
            <a:r>
              <a:rPr lang="ru-RU" dirty="0" err="1" smtClean="0">
                <a:latin typeface="Comic Sans MS" pitchFamily="66" charset="0"/>
                <a:hlinkClick r:id="rId17" action="ppaction://hlinkfile" tooltip="Billboard Hot 100"/>
              </a:rPr>
              <a:t>Hot</a:t>
            </a:r>
            <a:r>
              <a:rPr lang="ru-RU" dirty="0" smtClean="0">
                <a:latin typeface="Comic Sans MS" pitchFamily="66" charset="0"/>
                <a:hlinkClick r:id="rId17" action="ppaction://hlinkfile" tooltip="Billboard Hot 100"/>
              </a:rPr>
              <a:t> 100</a:t>
            </a:r>
            <a:r>
              <a:rPr lang="ru-RU" dirty="0" smtClean="0">
                <a:latin typeface="Comic Sans MS" pitchFamily="66" charset="0"/>
              </a:rPr>
              <a:t> и став его третьим подряд </a:t>
            </a:r>
            <a:r>
              <a:rPr lang="ru-RU" dirty="0" err="1" smtClean="0">
                <a:latin typeface="Comic Sans MS" pitchFamily="66" charset="0"/>
              </a:rPr>
              <a:t>синглом</a:t>
            </a:r>
            <a:r>
              <a:rPr lang="ru-RU" dirty="0" smtClean="0">
                <a:latin typeface="Comic Sans MS" pitchFamily="66" charset="0"/>
              </a:rPr>
              <a:t>, который смог занять первую строчку в </a:t>
            </a:r>
            <a:r>
              <a:rPr lang="ru-RU" dirty="0" smtClean="0">
                <a:latin typeface="Comic Sans MS" pitchFamily="66" charset="0"/>
                <a:hlinkClick r:id="rId18" action="ppaction://hlinkfile" tooltip="UK Singles Chart"/>
              </a:rPr>
              <a:t>UK </a:t>
            </a:r>
            <a:r>
              <a:rPr lang="ru-RU" dirty="0" err="1" smtClean="0">
                <a:latin typeface="Comic Sans MS" pitchFamily="66" charset="0"/>
                <a:hlinkClick r:id="rId18" action="ppaction://hlinkfile" tooltip="UK Singles Chart"/>
              </a:rPr>
              <a:t>Singles</a:t>
            </a:r>
            <a:r>
              <a:rPr lang="ru-RU" dirty="0" smtClean="0">
                <a:latin typeface="Comic Sans MS" pitchFamily="66" charset="0"/>
                <a:hlinkClick r:id="rId18" action="ppaction://hlinkfile" tooltip="UK Singles Chart"/>
              </a:rPr>
              <a:t> </a:t>
            </a:r>
            <a:r>
              <a:rPr lang="ru-RU" dirty="0" err="1" smtClean="0">
                <a:latin typeface="Comic Sans MS" pitchFamily="66" charset="0"/>
                <a:hlinkClick r:id="rId18" action="ppaction://hlinkfile" tooltip="UK Singles Chart"/>
              </a:rPr>
              <a:t>Chart</a:t>
            </a:r>
            <a:r>
              <a:rPr lang="ru-RU" dirty="0" smtClean="0">
                <a:latin typeface="Comic Sans MS" pitchFamily="66" charset="0"/>
              </a:rPr>
              <a:t>. В течении ноября и декабря 2010 года </a:t>
            </a:r>
            <a:r>
              <a:rPr lang="ru-RU" dirty="0" smtClean="0">
                <a:latin typeface="Comic Sans MS" pitchFamily="66" charset="0"/>
                <a:hlinkClick r:id="rId5" action="ppaction://hlinkfile" tooltip="Бруно Марс"/>
              </a:rPr>
              <a:t>Марс</a:t>
            </a:r>
            <a:r>
              <a:rPr lang="ru-RU" dirty="0" smtClean="0">
                <a:latin typeface="Comic Sans MS" pitchFamily="66" charset="0"/>
              </a:rPr>
              <a:t> гастролировал </a:t>
            </a:r>
            <a:r>
              <a:rPr lang="ru-RU" dirty="0" err="1" smtClean="0">
                <a:latin typeface="Comic Sans MS" pitchFamily="66" charset="0"/>
              </a:rPr>
              <a:t>по</a:t>
            </a:r>
            <a:r>
              <a:rPr lang="ru-RU" dirty="0" err="1" smtClean="0">
                <a:latin typeface="Comic Sans MS" pitchFamily="66" charset="0"/>
                <a:hlinkClick r:id="rId20" action="ppaction://hlinkfile" tooltip="США"/>
              </a:rPr>
              <a:t>США</a:t>
            </a:r>
            <a:r>
              <a:rPr lang="ru-RU" dirty="0" smtClean="0">
                <a:latin typeface="Comic Sans MS" pitchFamily="66" charset="0"/>
              </a:rPr>
              <a:t> в поддержку альбома.</a:t>
            </a:r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omic Sans MS" pitchFamily="66" charset="0"/>
              </a:rPr>
              <a:t>Основная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err="1" smtClean="0">
                <a:latin typeface="Comic Sans MS" pitchFamily="66" charset="0"/>
              </a:rPr>
              <a:t>информация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Полное 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имяПитер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Джин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Эрнандес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Дата рождения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3" action="ppaction://hlinkfile" tooltip="8 октября"/>
              </a:rPr>
              <a:t>8 октября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 action="ppaction://hlinkfile" tooltip="1985 год"/>
              </a:rPr>
              <a:t>1985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 (26 лет)</a:t>
            </a:r>
          </a:p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Место 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рождения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5" action="ppaction://hlinkfile" tooltip="Гонолулу"/>
              </a:rPr>
              <a:t>Гонолулу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6" action="ppaction://hlinkfile" tooltip="Гавайи"/>
              </a:rPr>
              <a:t>Гавайи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Годы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активностис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2007 года</a:t>
            </a:r>
          </a:p>
          <a:p>
            <a:pPr fontAlgn="t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Страна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7" action="ppaction://hlinkfile" tooltip="США"/>
              </a:rPr>
              <a:t>США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fontAlgn="t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Профессияпевец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 автор песен</a:t>
            </a:r>
          </a:p>
          <a:p>
            <a:pPr fontAlgn="t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Жанр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8" action="ppaction://hlinkfile" tooltip="Поп-музыка"/>
              </a:rPr>
              <a:t>поп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9" action="ppaction://hlinkfile" tooltip="Хип-хоп"/>
              </a:rPr>
              <a:t>хип-хоп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0" action="ppaction://hlinkfile" tooltip="Соул"/>
              </a:rPr>
              <a:t>соул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1" action="ppaction://hlinkfile" tooltip="Рок-музыка"/>
              </a:rPr>
              <a:t>рок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2" action="ppaction://hlinkfile" tooltip="R&amp;B"/>
              </a:rPr>
              <a:t>R&amp;B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fontAlgn="t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ПсевдонимБруно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Марс</a:t>
            </a:r>
          </a:p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Сотрудничество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3" action="ppaction://hlinkfile" tooltip="The Smeezingtons"/>
              </a:rPr>
              <a:t>The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3" action="ppaction://hlinkfile" tooltip="The Smeezingtons"/>
              </a:rPr>
              <a:t>Smeezingtons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4" action="ppaction://hlinkfile" tooltip="B.o.B"/>
              </a:rPr>
              <a:t>B.o.B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Cee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 Lo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Green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6" action="ppaction://hlinkfile" tooltip="Travie McCoy"/>
              </a:rPr>
              <a:t>Travie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6" action="ppaction://hlinkfile" tooltip="Travie McCoy"/>
              </a:rPr>
              <a:t> McCoy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7" action="ppaction://hlinkfile" tooltip="Eminem"/>
              </a:rPr>
              <a:t>Eminem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8" action="ppaction://hlinkfile" tooltip="Lil Wayne"/>
              </a:rPr>
              <a:t>Lil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8" action="ppaction://hlinkfile" tooltip="Lil Wayne"/>
              </a:rPr>
              <a:t> Wayne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fontAlgn="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Лейбл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19" action="ppaction://hlinkfile" tooltip="Atlantic Records"/>
              </a:rPr>
              <a:t>Atlantic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20" action="ppaction://hlinkfile" tooltip="Elektra Records"/>
              </a:rPr>
              <a:t>Elektra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21"/>
              </a:rPr>
              <a:t>http://www.brunomars.com/</a:t>
            </a:r>
            <a:endParaRPr lang="uk-UA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02832" cy="922114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Бруно Марс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788024" cy="54452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Питер Джин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Эрнандес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(род. 8 октября, 1985), известный под псевдонимом 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Bruno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Mars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 action="ppaction://hlinkfile" tooltip="Международный фонетический алфавит"/>
              </a:rPr>
              <a:t>[ˈ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 action="ppaction://hlinkfile" tooltip="Международный фонетический алфавит"/>
              </a:rPr>
              <a:t>brunoʊ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 action="ppaction://hlinkfile" tooltip="Международный фонетический алфавит"/>
              </a:rPr>
              <a:t>̯ ˈ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 action="ppaction://hlinkfile" tooltip="Международный фонетический алфавит"/>
              </a:rPr>
              <a:t>mɑɹz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3" action="ppaction://hlinkfile" tooltip="Международный фонетический алфавит"/>
              </a:rPr>
              <a:t>]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— американский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4" action="ppaction://hlinkfile" tooltip="Певец"/>
              </a:rPr>
              <a:t>певец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автор песен и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5" action="ppaction://hlinkfile" tooltip="Музыкальный продюсер"/>
              </a:rPr>
              <a:t>музыкальный продюсер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обладатель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Грэмми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ставший известным благодаря участию в записи треков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Nothin' on You"/>
              </a:rPr>
              <a:t>Nothin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Nothin' on You"/>
              </a:rPr>
              <a:t>'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Nothin' on You"/>
              </a:rPr>
              <a:t>on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Nothin' on You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6" action="ppaction://hlinkfile" tooltip="Nothin' on You"/>
              </a:rPr>
              <a:t>You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7" action="ppaction://hlinkfile" tooltip="B.o.B"/>
              </a:rPr>
              <a:t>B.o.B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и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8" action="ppaction://hlinkfile" tooltip="Billionaire (страница отсутствует)"/>
              </a:rPr>
              <a:t>Billionaire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9" action="ppaction://hlinkfile" tooltip="МакКой, Трэвис"/>
              </a:rPr>
              <a:t>Трэвиса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9" action="ppaction://hlinkfile" tooltip="МакКой, Трэвис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9" action="ppaction://hlinkfile" tooltip="МакКой, Трэвис"/>
              </a:rPr>
              <a:t>Маккоя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Бруно Марс является соавтором песен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0" action="ppaction://hlinkfile" tooltip="Right Round (страница отсутствует)"/>
              </a:rPr>
              <a:t>Right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0" action="ppaction://hlinkfile" tooltip="Right Round (страница отсутствует)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0" action="ppaction://hlinkfile" tooltip="Right Round (страница отсутствует)"/>
              </a:rPr>
              <a:t>Round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1" action="ppaction://hlinkfile" tooltip="Флоу Райда"/>
              </a:rPr>
              <a:t>Флоу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1" action="ppaction://hlinkfile" tooltip="Флоу Райда"/>
              </a:rPr>
              <a:t> Райды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2" action="ppaction://hlinkfile" tooltip="Wavin’ Flag"/>
              </a:rPr>
              <a:t>Wavin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2" action="ppaction://hlinkfile" tooltip="Wavin’ Flag"/>
              </a:rPr>
              <a:t>’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2" action="ppaction://hlinkfile" tooltip="Wavin’ Flag"/>
              </a:rPr>
              <a:t>Flag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3" action="ppaction://hlinkfile" tooltip="K’naan"/>
              </a:rPr>
              <a:t>K’naan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и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4" action="ppaction://hlinkfile" tooltip="Fuck You!"/>
              </a:rPr>
              <a:t>Fuck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4" action="ppaction://hlinkfile" tooltip="Fuck You!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4" action="ppaction://hlinkfile" tooltip="Fuck You!"/>
              </a:rPr>
              <a:t>You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4" action="ppaction://hlinkfile" tooltip="Fuck You!"/>
              </a:rPr>
              <a:t>!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Cee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Lo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5" action="ppaction://hlinkfile" tooltip="Cee Lo Green"/>
              </a:rPr>
              <a:t>Green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В октябре 2010 он выпустил свой дебютный альбом 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6" action="ppaction://hlinkfile" tooltip="Doo-Wops &amp; Hooligans"/>
              </a:rPr>
              <a:t>Doo-Wops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6" action="ppaction://hlinkfile" tooltip="Doo-Wops &amp; Hooligans"/>
              </a:rPr>
              <a:t> &amp;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6" action="ppaction://hlinkfile" tooltip="Doo-Wops &amp; Hooligans"/>
              </a:rPr>
              <a:t>Hooligans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занявший 3 место в 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7" action="ppaction://hlinkfile" tooltip="Billboard 200"/>
              </a:rPr>
              <a:t>Billboard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7" action="ppaction://hlinkfile" tooltip="Billboard 200"/>
              </a:rPr>
              <a:t> 200</a:t>
            </a:r>
            <a:r>
              <a:rPr lang="ru-RU" baseline="30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[1]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Бруно Марс получил 7 номинаций на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8" action="ppaction://hlinkfile" tooltip="53-я церемония «Грэмми»"/>
              </a:rPr>
              <a:t>53-ей церемонии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8" action="ppaction://hlinkfile" tooltip="53-я церемония «Грэмми»"/>
              </a:rPr>
              <a:t>Грэмми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8" action="ppaction://hlinkfile" tooltip="53-я церемония «Грэмми»"/>
              </a:rPr>
              <a:t>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которая состоялась 13 февраля 2011 года; он получил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Грэмми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 номинации 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лучшее мужское вокальное поп исполнение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 за песню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Just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the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Way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You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hlinkClick r:id="rId19" action="ppaction://hlinkfile" tooltip="Just the Way You Are"/>
              </a:rPr>
              <a:t>Are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».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Биография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>1985—2008: Ранние годы и начало карьеры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uk-UA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Питер Джин </a:t>
            </a:r>
            <a:r>
              <a:rPr lang="ru-RU" dirty="0" err="1" smtClean="0">
                <a:latin typeface="Comic Sans MS" pitchFamily="66" charset="0"/>
              </a:rPr>
              <a:t>Эрнандес</a:t>
            </a:r>
            <a:r>
              <a:rPr lang="ru-RU" dirty="0" smtClean="0">
                <a:latin typeface="Comic Sans MS" pitchFamily="66" charset="0"/>
              </a:rPr>
              <a:t> родился и вырос в </a:t>
            </a:r>
            <a:r>
              <a:rPr lang="ru-RU" dirty="0" err="1" smtClean="0">
                <a:latin typeface="Comic Sans MS" pitchFamily="66" charset="0"/>
                <a:hlinkClick r:id="rId3" action="ppaction://hlinkfile" tooltip="Вайкики"/>
              </a:rPr>
              <a:t>Вайкики</a:t>
            </a:r>
            <a:r>
              <a:rPr lang="ru-RU" dirty="0" smtClean="0">
                <a:latin typeface="Comic Sans MS" pitchFamily="66" charset="0"/>
              </a:rPr>
              <a:t>, районе </a:t>
            </a:r>
            <a:r>
              <a:rPr lang="ru-RU" dirty="0" smtClean="0">
                <a:latin typeface="Comic Sans MS" pitchFamily="66" charset="0"/>
                <a:hlinkClick r:id="rId4" action="ppaction://hlinkfile" tooltip="Гонолулу"/>
              </a:rPr>
              <a:t>Гонолулу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smtClean="0">
                <a:latin typeface="Comic Sans MS" pitchFamily="66" charset="0"/>
                <a:hlinkClick r:id="rId5" action="ppaction://hlinkfile" tooltip="Гавайи"/>
              </a:rPr>
              <a:t>Гавайи</a:t>
            </a:r>
            <a:r>
              <a:rPr lang="ru-RU" dirty="0" smtClean="0">
                <a:latin typeface="Comic Sans MS" pitchFamily="66" charset="0"/>
              </a:rPr>
              <a:t>) в семье </a:t>
            </a:r>
            <a:r>
              <a:rPr lang="ru-RU" dirty="0" err="1" smtClean="0">
                <a:latin typeface="Comic Sans MS" pitchFamily="66" charset="0"/>
              </a:rPr>
              <a:t>с</a:t>
            </a:r>
            <a:r>
              <a:rPr lang="ru-RU" dirty="0" err="1" smtClean="0">
                <a:latin typeface="Comic Sans MS" pitchFamily="66" charset="0"/>
                <a:hlinkClick r:id="rId6" action="ppaction://hlinkfile" tooltip="Пуэрто-Рико"/>
              </a:rPr>
              <a:t>пуэрториканскими</a:t>
            </a:r>
            <a:r>
              <a:rPr lang="ru-RU" dirty="0" smtClean="0">
                <a:latin typeface="Comic Sans MS" pitchFamily="66" charset="0"/>
              </a:rPr>
              <a:t> и </a:t>
            </a:r>
            <a:r>
              <a:rPr lang="ru-RU" dirty="0" smtClean="0">
                <a:latin typeface="Comic Sans MS" pitchFamily="66" charset="0"/>
                <a:hlinkClick r:id="rId7" action="ppaction://hlinkfile" tooltip="Филиппины"/>
              </a:rPr>
              <a:t>филиппинскими</a:t>
            </a:r>
            <a:r>
              <a:rPr lang="ru-RU" dirty="0" smtClean="0">
                <a:latin typeface="Comic Sans MS" pitchFamily="66" charset="0"/>
              </a:rPr>
              <a:t> корнями.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[2]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[3]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[4]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[5]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[6]</a:t>
            </a:r>
            <a:r>
              <a:rPr lang="ru-RU" dirty="0" smtClean="0">
                <a:latin typeface="Comic Sans MS" pitchFamily="66" charset="0"/>
              </a:rPr>
              <a:t>. В 2 года мальчик получил кличку «Бруно» поскольку он был круглолицым ребёнком и в честь известного в то время </a:t>
            </a:r>
            <a:r>
              <a:rPr lang="ru-RU" dirty="0" err="1" smtClean="0">
                <a:latin typeface="Comic Sans MS" pitchFamily="66" charset="0"/>
              </a:rPr>
              <a:t>рестлера</a:t>
            </a:r>
            <a:r>
              <a:rPr lang="ru-RU" dirty="0" err="1" smtClean="0">
                <a:latin typeface="Comic Sans MS" pitchFamily="66" charset="0"/>
                <a:hlinkClick r:id="rId8" action="ppaction://hlinkfile" tooltip="Саммартино, Бруно (страница отсутствует)"/>
              </a:rPr>
              <a:t>Бруно</a:t>
            </a:r>
            <a:r>
              <a:rPr lang="ru-RU" dirty="0" smtClean="0">
                <a:latin typeface="Comic Sans MS" pitchFamily="66" charset="0"/>
                <a:hlinkClick r:id="rId8" action="ppaction://hlinkfile" tooltip="Саммартино, Бруно (страница отсутствует)"/>
              </a:rPr>
              <a:t> </a:t>
            </a:r>
            <a:r>
              <a:rPr lang="ru-RU" dirty="0" err="1" smtClean="0">
                <a:latin typeface="Comic Sans MS" pitchFamily="66" charset="0"/>
                <a:hlinkClick r:id="rId8" action="ppaction://hlinkfile" tooltip="Саммартино, Бруно (страница отсутствует)"/>
              </a:rPr>
              <a:t>Саммартино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[7]</a:t>
            </a:r>
            <a:r>
              <a:rPr lang="ru-RU" dirty="0" smtClean="0">
                <a:latin typeface="Comic Sans MS" pitchFamily="66" charset="0"/>
              </a:rPr>
              <a:t>. Оба родителя мальчика занимались музыкой, и он рос под влиянием различных музыкальных веяний, таких как </a:t>
            </a:r>
            <a:r>
              <a:rPr lang="ru-RU" dirty="0" smtClean="0">
                <a:latin typeface="Comic Sans MS" pitchFamily="66" charset="0"/>
                <a:hlinkClick r:id="rId9" action="ppaction://hlinkfile" tooltip="Регги"/>
              </a:rPr>
              <a:t>регги</a:t>
            </a:r>
            <a:r>
              <a:rPr lang="ru-RU" dirty="0" smtClean="0">
                <a:latin typeface="Comic Sans MS" pitchFamily="66" charset="0"/>
              </a:rPr>
              <a:t>, рок, </a:t>
            </a:r>
            <a:r>
              <a:rPr lang="ru-RU" dirty="0" err="1" smtClean="0">
                <a:latin typeface="Comic Sans MS" pitchFamily="66" charset="0"/>
              </a:rPr>
              <a:t>хип-хоп</a:t>
            </a:r>
            <a:r>
              <a:rPr lang="ru-RU" dirty="0" smtClean="0">
                <a:latin typeface="Comic Sans MS" pitchFamily="66" charset="0"/>
              </a:rPr>
              <a:t> и R&amp;B.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[8]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[9]</a:t>
            </a:r>
            <a:r>
              <a:rPr lang="ru-RU" dirty="0" smtClean="0">
                <a:latin typeface="Comic Sans MS" pitchFamily="66" charset="0"/>
              </a:rPr>
              <a:t>. В юности он увлекался творчеством </a:t>
            </a:r>
            <a:r>
              <a:rPr lang="ru-RU" dirty="0" smtClean="0">
                <a:latin typeface="Comic Sans MS" pitchFamily="66" charset="0"/>
                <a:hlinkClick r:id="rId10" action="ppaction://hlinkfile" tooltip="Джексон, Майкл"/>
              </a:rPr>
              <a:t>Майкла Джексона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latin typeface="Comic Sans MS" pitchFamily="66" charset="0"/>
                <a:hlinkClick r:id="rId11" action="ppaction://hlinkfile" tooltip="Пресли, Элвис"/>
              </a:rPr>
              <a:t>Элвиса Пресли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12" action="ppaction://hlinkfile" tooltip="The Isley Brothers"/>
              </a:rPr>
              <a:t>The</a:t>
            </a:r>
            <a:r>
              <a:rPr lang="ru-RU" dirty="0" smtClean="0">
                <a:latin typeface="Comic Sans MS" pitchFamily="66" charset="0"/>
                <a:hlinkClick r:id="rId12" action="ppaction://hlinkfile" tooltip="The Isley Brothers"/>
              </a:rPr>
              <a:t> </a:t>
            </a:r>
            <a:r>
              <a:rPr lang="ru-RU" dirty="0" err="1" smtClean="0">
                <a:latin typeface="Comic Sans MS" pitchFamily="66" charset="0"/>
                <a:hlinkClick r:id="rId12" action="ppaction://hlinkfile" tooltip="The Isley Brothers"/>
              </a:rPr>
              <a:t>Isley</a:t>
            </a:r>
            <a:r>
              <a:rPr lang="ru-RU" dirty="0" smtClean="0">
                <a:latin typeface="Comic Sans MS" pitchFamily="66" charset="0"/>
                <a:hlinkClick r:id="rId12" action="ppaction://hlinkfile" tooltip="The Isley Brothers"/>
              </a:rPr>
              <a:t> </a:t>
            </a:r>
            <a:r>
              <a:rPr lang="ru-RU" dirty="0" err="1" smtClean="0">
                <a:latin typeface="Comic Sans MS" pitchFamily="66" charset="0"/>
                <a:hlinkClick r:id="rId12" action="ppaction://hlinkfile" tooltip="The Isley Brothers"/>
              </a:rPr>
              <a:t>Brothers</a:t>
            </a:r>
            <a:r>
              <a:rPr lang="ru-RU" dirty="0" smtClean="0">
                <a:latin typeface="Comic Sans MS" pitchFamily="66" charset="0"/>
              </a:rPr>
              <a:t> и </a:t>
            </a:r>
            <a:r>
              <a:rPr lang="ru-RU" dirty="0" err="1" smtClean="0">
                <a:latin typeface="Comic Sans MS" pitchFamily="66" charset="0"/>
                <a:hlinkClick r:id="rId13" action="ppaction://hlinkfile" tooltip="The Temptations"/>
              </a:rPr>
              <a:t>The</a:t>
            </a:r>
            <a:r>
              <a:rPr lang="ru-RU" dirty="0" smtClean="0">
                <a:latin typeface="Comic Sans MS" pitchFamily="66" charset="0"/>
                <a:hlinkClick r:id="rId13" action="ppaction://hlinkfile" tooltip="The Temptations"/>
              </a:rPr>
              <a:t> </a:t>
            </a:r>
            <a:r>
              <a:rPr lang="ru-RU" dirty="0" err="1" smtClean="0">
                <a:latin typeface="Comic Sans MS" pitchFamily="66" charset="0"/>
                <a:hlinkClick r:id="rId13" action="ppaction://hlinkfile" tooltip="The Temptations"/>
              </a:rPr>
              <a:t>Temptations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[4]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В 1990 году Марс появился в </a:t>
            </a:r>
            <a:r>
              <a:rPr lang="ru-RU" i="1" dirty="0" err="1" smtClean="0">
                <a:latin typeface="Comic Sans MS" pitchFamily="66" charset="0"/>
              </a:rPr>
              <a:t>MidWeek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роли «Маленького Элвиса» и в эпизодической роли в фильме </a:t>
            </a:r>
            <a:r>
              <a:rPr lang="ru-RU" i="1" dirty="0" smtClean="0">
                <a:latin typeface="Comic Sans MS" pitchFamily="66" charset="0"/>
                <a:hlinkClick r:id="rId14" action="ppaction://hlinkfile" tooltip="Медовый месяц в Лас-Вегасе"/>
              </a:rPr>
              <a:t>Медовый месяц в Лас-Вегасе</a:t>
            </a:r>
            <a:r>
              <a:rPr lang="ru-RU" dirty="0" smtClean="0">
                <a:latin typeface="Comic Sans MS" pitchFamily="66" charset="0"/>
              </a:rPr>
              <a:t> в 1992.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[4]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[10]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В 2003 Марс переехал в </a:t>
            </a:r>
            <a:r>
              <a:rPr lang="ru-RU" dirty="0" smtClean="0">
                <a:latin typeface="Comic Sans MS" pitchFamily="66" charset="0"/>
                <a:hlinkClick r:id="rId15" action="ppaction://hlinkfile" tooltip="Лос-Анджелес"/>
              </a:rPr>
              <a:t>Лос-Анджелес</a:t>
            </a:r>
            <a:r>
              <a:rPr lang="ru-RU" dirty="0" smtClean="0">
                <a:latin typeface="Comic Sans MS" pitchFamily="66" charset="0"/>
              </a:rPr>
              <a:t> для того, чтобы начать заниматься музыкой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[4]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[10]</a:t>
            </a:r>
            <a:r>
              <a:rPr lang="ru-RU" dirty="0" smtClean="0">
                <a:latin typeface="Comic Sans MS" pitchFamily="66" charset="0"/>
              </a:rPr>
              <a:t>. В том же году он придумал свой псевдоним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[11]</a:t>
            </a:r>
            <a:r>
              <a:rPr lang="ru-RU" dirty="0" smtClean="0">
                <a:latin typeface="Comic Sans MS" pitchFamily="66" charset="0"/>
              </a:rPr>
              <a:t>. В 2006 году Бруно Марс подписал контракт с лейблом </a:t>
            </a:r>
            <a:r>
              <a:rPr lang="ru-RU" dirty="0" err="1" smtClean="0">
                <a:latin typeface="Comic Sans MS" pitchFamily="66" charset="0"/>
                <a:hlinkClick r:id="rId16" action="ppaction://hlinkfile" tooltip="Atlantic Records"/>
              </a:rPr>
              <a:t>Atlantic</a:t>
            </a:r>
            <a:r>
              <a:rPr lang="ru-RU" dirty="0" smtClean="0">
                <a:latin typeface="Comic Sans MS" pitchFamily="66" charset="0"/>
                <a:hlinkClick r:id="rId16" action="ppaction://hlinkfile" tooltip="Atlantic Records"/>
              </a:rPr>
              <a:t> </a:t>
            </a:r>
            <a:r>
              <a:rPr lang="ru-RU" dirty="0" err="1" smtClean="0">
                <a:latin typeface="Comic Sans MS" pitchFamily="66" charset="0"/>
                <a:hlinkClick r:id="rId16" action="ppaction://hlinkfile" tooltip="Atlantic Records"/>
              </a:rPr>
              <a:t>Records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[12]</a:t>
            </a:r>
            <a:r>
              <a:rPr lang="ru-RU" dirty="0" smtClean="0">
                <a:latin typeface="Comic Sans MS" pitchFamily="66" charset="0"/>
              </a:rPr>
              <a:t>. Первое время он в основном занимался написанием песен для других исполнителей и </a:t>
            </a:r>
            <a:r>
              <a:rPr lang="ru-RU" dirty="0" err="1" smtClean="0">
                <a:latin typeface="Comic Sans MS" pitchFamily="66" charset="0"/>
              </a:rPr>
              <a:t>продюсированием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[12]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2009 — настоящее время: Коммерческий успех и </a:t>
            </a:r>
            <a:r>
              <a:rPr lang="ru-RU" sz="2800" i="1" dirty="0" err="1" smtClean="0">
                <a:latin typeface="Comic Sans MS" pitchFamily="66" charset="0"/>
              </a:rPr>
              <a:t>Doo-Wops</a:t>
            </a:r>
            <a:r>
              <a:rPr lang="ru-RU" sz="2800" i="1" dirty="0" smtClean="0">
                <a:latin typeface="Comic Sans MS" pitchFamily="66" charset="0"/>
              </a:rPr>
              <a:t> &amp; </a:t>
            </a:r>
            <a:r>
              <a:rPr lang="ru-RU" sz="2800" i="1" dirty="0" err="1" smtClean="0">
                <a:latin typeface="Comic Sans MS" pitchFamily="66" charset="0"/>
              </a:rPr>
              <a:t>Hooligans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До того как стать успешным соло-исполнителем, Бруно Марс стал автором </a:t>
            </a:r>
            <a:r>
              <a:rPr lang="ru-RU" dirty="0" err="1" smtClean="0">
                <a:latin typeface="Comic Sans MS" pitchFamily="66" charset="0"/>
              </a:rPr>
              <a:t>песен</a:t>
            </a:r>
            <a:r>
              <a:rPr lang="ru-RU" dirty="0" err="1" smtClean="0">
                <a:latin typeface="Comic Sans MS" pitchFamily="66" charset="0"/>
                <a:hlinkClick r:id="rId3" action="ppaction://hlinkfile" tooltip="Бёрк, Александра"/>
              </a:rPr>
              <a:t>Александры</a:t>
            </a:r>
            <a:r>
              <a:rPr lang="ru-RU" dirty="0" smtClean="0">
                <a:latin typeface="Comic Sans MS" pitchFamily="66" charset="0"/>
                <a:hlinkClick r:id="rId3" action="ppaction://hlinkfile" tooltip="Бёрк, Александра"/>
              </a:rPr>
              <a:t> </a:t>
            </a:r>
            <a:r>
              <a:rPr lang="ru-RU" dirty="0" err="1" smtClean="0">
                <a:latin typeface="Comic Sans MS" pitchFamily="66" charset="0"/>
                <a:hlinkClick r:id="rId3" action="ppaction://hlinkfile" tooltip="Бёрк, Александра"/>
              </a:rPr>
              <a:t>Бёрк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4" action="ppaction://hlinkfile" tooltip="Трэвис МакКой"/>
              </a:rPr>
              <a:t>Треви</a:t>
            </a:r>
            <a:r>
              <a:rPr lang="ru-RU" dirty="0" smtClean="0">
                <a:latin typeface="Comic Sans MS" pitchFamily="66" charset="0"/>
                <a:hlinkClick r:id="rId4" action="ppaction://hlinkfile" tooltip="Трэвис МакКой"/>
              </a:rPr>
              <a:t> </a:t>
            </a:r>
            <a:r>
              <a:rPr lang="ru-RU" dirty="0" err="1" smtClean="0">
                <a:latin typeface="Comic Sans MS" pitchFamily="66" charset="0"/>
                <a:hlinkClick r:id="rId4" action="ppaction://hlinkfile" tooltip="Трэвис МакКой"/>
              </a:rPr>
              <a:t>Маккоя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smtClean="0">
                <a:latin typeface="Comic Sans MS" pitchFamily="66" charset="0"/>
                <a:hlinkClick r:id="rId5" action="ppaction://hlinkfile" tooltip="Левин, Адам"/>
              </a:rPr>
              <a:t>Адама </a:t>
            </a:r>
            <a:r>
              <a:rPr lang="ru-RU" dirty="0" err="1" smtClean="0">
                <a:latin typeface="Comic Sans MS" pitchFamily="66" charset="0"/>
                <a:hlinkClick r:id="rId5" action="ppaction://hlinkfile" tooltip="Левин, Адам"/>
              </a:rPr>
              <a:t>Левайна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6" action="ppaction://hlinkfile" tooltip="Норвуд, Бренди"/>
              </a:rPr>
              <a:t>Брэнди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7" action="ppaction://hlinkfile" tooltip="Шон Кингстон"/>
              </a:rPr>
              <a:t>Шона</a:t>
            </a:r>
            <a:r>
              <a:rPr lang="ru-RU" dirty="0" smtClean="0">
                <a:latin typeface="Comic Sans MS" pitchFamily="66" charset="0"/>
                <a:hlinkClick r:id="rId7" action="ppaction://hlinkfile" tooltip="Шон Кингстон"/>
              </a:rPr>
              <a:t> Кингстона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  <a:hlinkClick r:id="rId8" action="ppaction://hlinkfile" tooltip="Флоу Райда"/>
              </a:rPr>
              <a:t>Флоу</a:t>
            </a:r>
            <a:r>
              <a:rPr lang="ru-RU" dirty="0" smtClean="0">
                <a:latin typeface="Comic Sans MS" pitchFamily="66" charset="0"/>
                <a:hlinkClick r:id="rId8" action="ppaction://hlinkfile" tooltip="Флоу Райда"/>
              </a:rPr>
              <a:t> Райды</a:t>
            </a:r>
            <a:r>
              <a:rPr lang="ru-RU" dirty="0" smtClean="0">
                <a:latin typeface="Comic Sans MS" pitchFamily="66" charset="0"/>
              </a:rPr>
              <a:t> и</a:t>
            </a:r>
            <a:r>
              <a:rPr lang="en-US" dirty="0" err="1" smtClean="0">
                <a:latin typeface="Comic Sans MS" pitchFamily="66" charset="0"/>
                <a:hlinkClick r:id="rId9" action="ppaction://hlinkfile" tooltip="Sugababes"/>
              </a:rPr>
              <a:t>Sugababes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[8]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[13]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[14]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[15]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Его первым появлением в качестве музыкального исполнителя стало участие в записи альбома </a:t>
            </a:r>
            <a:r>
              <a:rPr lang="en-US" i="1" dirty="0" smtClean="0">
                <a:latin typeface="Comic Sans MS" pitchFamily="66" charset="0"/>
              </a:rPr>
              <a:t>Animal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группы </a:t>
            </a:r>
            <a:r>
              <a:rPr lang="en-US" dirty="0" smtClean="0">
                <a:latin typeface="Comic Sans MS" pitchFamily="66" charset="0"/>
                <a:hlinkClick r:id="rId10" action="ppaction://hlinkfile" tooltip="Far East Movement"/>
              </a:rPr>
              <a:t>Far East Movement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[16]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Популярность пришла после песен </a:t>
            </a:r>
            <a:r>
              <a:rPr lang="en-US" dirty="0" err="1" smtClean="0">
                <a:latin typeface="Comic Sans MS" pitchFamily="66" charset="0"/>
                <a:hlinkClick r:id="rId11" action="ppaction://hlinkfile" tooltip="B.o.B"/>
              </a:rPr>
              <a:t>B.o.B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err="1" smtClean="0">
                <a:latin typeface="Comic Sans MS" pitchFamily="66" charset="0"/>
                <a:hlinkClick r:id="rId12" action="ppaction://hlinkfile" tooltip="Nothin' on You"/>
              </a:rPr>
              <a:t>Nothin</a:t>
            </a:r>
            <a:r>
              <a:rPr lang="en-US" dirty="0" smtClean="0">
                <a:latin typeface="Comic Sans MS" pitchFamily="66" charset="0"/>
                <a:hlinkClick r:id="rId12" action="ppaction://hlinkfile" tooltip="Nothin' on You"/>
              </a:rPr>
              <a:t>' on You</a:t>
            </a:r>
            <a:r>
              <a:rPr lang="en-US" dirty="0" smtClean="0">
                <a:latin typeface="Comic Sans MS" pitchFamily="66" charset="0"/>
              </a:rPr>
              <a:t>» </a:t>
            </a:r>
            <a:r>
              <a:rPr lang="ru-RU" dirty="0" smtClean="0">
                <a:latin typeface="Comic Sans MS" pitchFamily="66" charset="0"/>
              </a:rPr>
              <a:t>и «</a:t>
            </a:r>
            <a:r>
              <a:rPr lang="en-US" dirty="0" smtClean="0">
                <a:latin typeface="Comic Sans MS" pitchFamily="66" charset="0"/>
                <a:hlinkClick r:id="rId13" action="ppaction://hlinkfile" tooltip="Billionaire (страница отсутствует)"/>
              </a:rPr>
              <a:t>Billionaire</a:t>
            </a:r>
            <a:r>
              <a:rPr lang="en-US" dirty="0" smtClean="0">
                <a:latin typeface="Comic Sans MS" pitchFamily="66" charset="0"/>
              </a:rPr>
              <a:t>» </a:t>
            </a:r>
            <a:r>
              <a:rPr lang="ru-RU" dirty="0" err="1" smtClean="0">
                <a:latin typeface="Comic Sans MS" pitchFamily="66" charset="0"/>
              </a:rPr>
              <a:t>Трэвиса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Маккоя</a:t>
            </a:r>
            <a:r>
              <a:rPr lang="ru-RU" dirty="0" smtClean="0">
                <a:latin typeface="Comic Sans MS" pitchFamily="66" charset="0"/>
              </a:rPr>
              <a:t>, где Бруно Марс был и исполнителем, и соавтором. 11 мая 2010 года Бруно Марс выпустил </a:t>
            </a:r>
            <a:r>
              <a:rPr lang="en-US" dirty="0" smtClean="0">
                <a:latin typeface="Comic Sans MS" pitchFamily="66" charset="0"/>
                <a:hlinkClick r:id="rId14" action="ppaction://hlinkfile" tooltip="EP"/>
              </a:rPr>
              <a:t>EP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  <a:hlinkClick r:id="rId15" action="ppaction://hlinkfile" tooltip="It's Better If You Don't Understand (страница отсутствует)"/>
              </a:rPr>
              <a:t>It's Better If You Don't Understand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[17]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</a:rPr>
              <a:t>занявший 99 место в </a:t>
            </a:r>
            <a:r>
              <a:rPr lang="en-US" i="1" dirty="0" smtClean="0">
                <a:latin typeface="Comic Sans MS" pitchFamily="66" charset="0"/>
                <a:hlinkClick r:id="rId16" action="ppaction://hlinkfile" tooltip="Billboard 200"/>
              </a:rPr>
              <a:t>Billboard</a:t>
            </a:r>
            <a:r>
              <a:rPr lang="en-US" dirty="0" smtClean="0">
                <a:latin typeface="Comic Sans MS" pitchFamily="66" charset="0"/>
                <a:hlinkClick r:id="rId16" action="ppaction://hlinkfile" tooltip="Billboard 200"/>
              </a:rPr>
              <a:t> 200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[18]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[19]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В августе 2010 стал соавтором </a:t>
            </a:r>
            <a:r>
              <a:rPr lang="ru-RU" dirty="0" err="1" smtClean="0">
                <a:latin typeface="Comic Sans MS" pitchFamily="66" charset="0"/>
              </a:rPr>
              <a:t>сингла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  <a:hlinkClick r:id="rId17" action="ppaction://hlinkfile" tooltip="Cee Lo Green"/>
              </a:rPr>
              <a:t>Cee</a:t>
            </a:r>
            <a:r>
              <a:rPr lang="en-US" dirty="0" smtClean="0">
                <a:latin typeface="Comic Sans MS" pitchFamily="66" charset="0"/>
                <a:hlinkClick r:id="rId17" action="ppaction://hlinkfile" tooltip="Cee Lo Green"/>
              </a:rPr>
              <a:t> Lo Green</a:t>
            </a:r>
            <a:r>
              <a:rPr lang="en-US" dirty="0" smtClean="0">
                <a:latin typeface="Comic Sans MS" pitchFamily="66" charset="0"/>
              </a:rPr>
              <a:t> «</a:t>
            </a:r>
            <a:r>
              <a:rPr lang="en-US" dirty="0" smtClean="0">
                <a:latin typeface="Comic Sans MS" pitchFamily="66" charset="0"/>
                <a:hlinkClick r:id="rId18" action="ppaction://hlinkfile" tooltip="Fuck You!"/>
              </a:rPr>
              <a:t>Fuck You!</a:t>
            </a:r>
            <a:r>
              <a:rPr lang="en-US" dirty="0" smtClean="0">
                <a:latin typeface="Comic Sans MS" pitchFamily="66" charset="0"/>
              </a:rPr>
              <a:t>». 12 </a:t>
            </a:r>
            <a:r>
              <a:rPr lang="ru-RU" dirty="0" smtClean="0">
                <a:latin typeface="Comic Sans MS" pitchFamily="66" charset="0"/>
              </a:rPr>
              <a:t>сентября он выступил на церемонии </a:t>
            </a:r>
            <a:r>
              <a:rPr lang="en-US" dirty="0" smtClean="0">
                <a:latin typeface="Comic Sans MS" pitchFamily="66" charset="0"/>
                <a:hlinkClick r:id="rId19" action="ppaction://hlinkfile" tooltip="MTV Video Music Awards"/>
              </a:rPr>
              <a:t>MTV Video Music Awards</a:t>
            </a:r>
            <a:r>
              <a:rPr lang="en-US" dirty="0" smtClean="0">
                <a:latin typeface="Comic Sans MS" pitchFamily="66" charset="0"/>
              </a:rPr>
              <a:t> 2010 </a:t>
            </a:r>
            <a:r>
              <a:rPr lang="ru-RU" dirty="0" smtClean="0">
                <a:latin typeface="Comic Sans MS" pitchFamily="66" charset="0"/>
              </a:rPr>
              <a:t>с </a:t>
            </a:r>
            <a:r>
              <a:rPr lang="en-US" dirty="0" err="1" smtClean="0">
                <a:latin typeface="Comic Sans MS" pitchFamily="66" charset="0"/>
              </a:rPr>
              <a:t>B.o.B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 </a:t>
            </a:r>
            <a:r>
              <a:rPr lang="ru-RU" dirty="0" err="1" smtClean="0">
                <a:latin typeface="Comic Sans MS" pitchFamily="66" charset="0"/>
                <a:hlinkClick r:id="rId20" action="ppaction://hlinkfile" tooltip="Уильямс, Хэйли"/>
              </a:rPr>
              <a:t>Хэйли</a:t>
            </a:r>
            <a:r>
              <a:rPr lang="ru-RU" dirty="0" smtClean="0">
                <a:latin typeface="Comic Sans MS" pitchFamily="66" charset="0"/>
                <a:hlinkClick r:id="rId20" action="ppaction://hlinkfile" tooltip="Уильямс, Хэйли"/>
              </a:rPr>
              <a:t> Уильямс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[20]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Дебютный альбом Бруно Марса </a:t>
            </a:r>
            <a:r>
              <a:rPr lang="en-US" i="1" dirty="0" smtClean="0">
                <a:latin typeface="Comic Sans MS" pitchFamily="66" charset="0"/>
                <a:hlinkClick r:id="rId21" action="ppaction://hlinkfile" tooltip="Doo-Wops &amp; Hooligans"/>
              </a:rPr>
              <a:t>Doo-Wops &amp; Hooligans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вышел 4 октября 2010 года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[21]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[22]</a:t>
            </a:r>
            <a:r>
              <a:rPr lang="ru-RU" dirty="0" smtClean="0">
                <a:latin typeface="Comic Sans MS" pitchFamily="66" charset="0"/>
              </a:rPr>
              <a:t>. Первым </a:t>
            </a:r>
            <a:r>
              <a:rPr lang="ru-RU" dirty="0" err="1" smtClean="0">
                <a:latin typeface="Comic Sans MS" pitchFamily="66" charset="0"/>
              </a:rPr>
              <a:t>синглом</a:t>
            </a:r>
            <a:r>
              <a:rPr lang="ru-RU" dirty="0" smtClean="0">
                <a:latin typeface="Comic Sans MS" pitchFamily="66" charset="0"/>
              </a:rPr>
              <a:t> стала песня «</a:t>
            </a:r>
            <a:r>
              <a:rPr lang="en-US" dirty="0" smtClean="0">
                <a:latin typeface="Comic Sans MS" pitchFamily="66" charset="0"/>
                <a:hlinkClick r:id="rId22" action="ppaction://hlinkfile" tooltip="Just the Way You Are"/>
              </a:rPr>
              <a:t>Just the Way You Are</a:t>
            </a:r>
            <a:r>
              <a:rPr lang="en-US" dirty="0" smtClean="0">
                <a:latin typeface="Comic Sans MS" pitchFamily="66" charset="0"/>
              </a:rPr>
              <a:t>», </a:t>
            </a:r>
            <a:r>
              <a:rPr lang="ru-RU" dirty="0" smtClean="0">
                <a:latin typeface="Comic Sans MS" pitchFamily="66" charset="0"/>
              </a:rPr>
              <a:t>изданная 19 июля 2010</a:t>
            </a:r>
            <a:r>
              <a:rPr lang="ru-RU" baseline="30000" dirty="0" smtClean="0">
                <a:latin typeface="Comic Sans MS" pitchFamily="66" charset="0"/>
                <a:hlinkClick r:id="" action="ppaction://hlinkfile"/>
              </a:rPr>
              <a:t>[23]</a:t>
            </a:r>
            <a:r>
              <a:rPr lang="ru-RU" dirty="0" smtClean="0">
                <a:latin typeface="Comic Sans MS" pitchFamily="66" charset="0"/>
              </a:rPr>
              <a:t> и возглавившая </a:t>
            </a:r>
            <a:r>
              <a:rPr lang="en-US" i="1" dirty="0" smtClean="0">
                <a:latin typeface="Comic Sans MS" pitchFamily="66" charset="0"/>
                <a:hlinkClick r:id="rId23" action="ppaction://hlinkfile" tooltip="Billboard Hot 100"/>
              </a:rPr>
              <a:t>Billboard</a:t>
            </a:r>
            <a:r>
              <a:rPr lang="en-US" dirty="0" smtClean="0">
                <a:latin typeface="Comic Sans MS" pitchFamily="66" charset="0"/>
                <a:hlinkClick r:id="rId23" action="ppaction://hlinkfile" tooltip="Billboard Hot 100"/>
              </a:rPr>
              <a:t> Hot 100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[24]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[25]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Следующими двумя </a:t>
            </a:r>
            <a:r>
              <a:rPr lang="ru-RU" dirty="0" err="1" smtClean="0">
                <a:latin typeface="Comic Sans MS" pitchFamily="66" charset="0"/>
              </a:rPr>
              <a:t>синглами</a:t>
            </a:r>
            <a:r>
              <a:rPr lang="ru-RU" dirty="0" smtClean="0">
                <a:latin typeface="Comic Sans MS" pitchFamily="66" charset="0"/>
              </a:rPr>
              <a:t> стали «</a:t>
            </a:r>
            <a:r>
              <a:rPr lang="en-US" dirty="0" smtClean="0">
                <a:latin typeface="Comic Sans MS" pitchFamily="66" charset="0"/>
              </a:rPr>
              <a:t>Liquor Store Blues» </a:t>
            </a:r>
            <a:r>
              <a:rPr lang="ru-RU" dirty="0" smtClean="0">
                <a:latin typeface="Comic Sans MS" pitchFamily="66" charset="0"/>
              </a:rPr>
              <a:t>и «</a:t>
            </a:r>
            <a:r>
              <a:rPr lang="en-US" dirty="0" smtClean="0">
                <a:latin typeface="Comic Sans MS" pitchFamily="66" charset="0"/>
                <a:hlinkClick r:id="rId24" action="ppaction://hlinkfile" tooltip="Grenade (страница отсутствует)"/>
              </a:rPr>
              <a:t>Grenade</a:t>
            </a:r>
            <a:r>
              <a:rPr lang="en-US" dirty="0" smtClean="0">
                <a:latin typeface="Comic Sans MS" pitchFamily="66" charset="0"/>
              </a:rPr>
              <a:t>»</a:t>
            </a:r>
            <a:r>
              <a:rPr lang="en-US" baseline="30000" dirty="0" smtClean="0">
                <a:latin typeface="Comic Sans MS" pitchFamily="66" charset="0"/>
                <a:hlinkClick r:id="" action="ppaction://hlinkfile"/>
              </a:rPr>
              <a:t>[26]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С октября 2010 Бруно Марс выступал на разогреве концертов тура</a:t>
            </a:r>
            <a:r>
              <a:rPr lang="en-US" dirty="0" smtClean="0">
                <a:latin typeface="Comic Sans MS" pitchFamily="66" charset="0"/>
                <a:hlinkClick r:id="rId25" action="ppaction://hlinkfile" tooltip="Maroon 5"/>
              </a:rPr>
              <a:t>Maroon 5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в поддержку их альбома </a:t>
            </a:r>
            <a:r>
              <a:rPr lang="en-US" dirty="0" smtClean="0">
                <a:latin typeface="Comic Sans MS" pitchFamily="66" charset="0"/>
                <a:hlinkClick r:id="rId26" action="ppaction://hlinkfile" tooltip="Hands All Over"/>
              </a:rPr>
              <a:t>Hands All Over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Comic Sans MS" pitchFamily="66" charset="0"/>
              </a:rPr>
              <a:t>2009 — настоящее время: Коммерческий успех и </a:t>
            </a:r>
            <a:r>
              <a:rPr lang="ru-RU" sz="3100" i="1" dirty="0" err="1" smtClean="0">
                <a:latin typeface="Comic Sans MS" pitchFamily="66" charset="0"/>
              </a:rPr>
              <a:t>Doo-Wops</a:t>
            </a:r>
            <a:r>
              <a:rPr lang="ru-RU" sz="3100" i="1" dirty="0" smtClean="0">
                <a:latin typeface="Comic Sans MS" pitchFamily="66" charset="0"/>
              </a:rPr>
              <a:t> &amp; </a:t>
            </a:r>
            <a:r>
              <a:rPr lang="ru-RU" sz="3100" i="1" dirty="0" err="1" smtClean="0">
                <a:latin typeface="Comic Sans MS" pitchFamily="66" charset="0"/>
              </a:rPr>
              <a:t>Hooligans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Doo-Wops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&amp;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Hooligans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дебютировал на 2 месте альбомного хит-парада 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3" action="ppaction://hlinkfile" tooltip="Billboard 200"/>
              </a:rPr>
              <a:t>Billboard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3" action="ppaction://hlinkfile" tooltip="Billboard 200"/>
              </a:rPr>
              <a:t> 200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[27]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Альбом получил положительные рецензии музыкальных критиков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[28]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19 сентября 2010 Бруно Марс был арестован в Лас-Вегасе за хранение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rId4" action="ppaction://hlinkfile" tooltip="Кокаин"/>
              </a:rPr>
              <a:t>кокаина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[29]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В разговоре с полицейскими он утверждал, что произошедшее является его «глупостью», и что он раньше «никогда не употреблял наркотики»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[30]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[31]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Слушание суда состоялось 4 февраля 2011, и Марс мог бы получить срок в 4 года и штраф в 50000 долларов за хранение 2,6 граммов кокаина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[32]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[33]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Тем не менее в итоге Бруно приговорен к 200 часам общественных работ, он должен выплатить штраф в размере 2000$ и посетить занятия, посвященные теме вреда наркотиков. Если у него не будет никаких других проблем с законом в течение года, то обвинение будет снято и это никак не отразится на его биографии</a:t>
            </a:r>
            <a:r>
              <a:rPr lang="ru-RU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[34]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.</a:t>
            </a:r>
          </a:p>
          <a:p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Дискография</a:t>
            </a:r>
            <a:br>
              <a:rPr lang="ru-RU" dirty="0" smtClean="0">
                <a:latin typeface="Comic Sans MS" pitchFamily="66" charset="0"/>
              </a:rPr>
            </a:b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Студийные альбомы</a:t>
            </a:r>
            <a:r>
              <a:rPr lang="en-US" i="1" dirty="0" smtClean="0">
                <a:latin typeface="Comic Sans MS" pitchFamily="66" charset="0"/>
                <a:hlinkClick r:id="rId3" action="ppaction://hlinkfile" tooltip="Doo-Wops &amp; Hooligans"/>
              </a:rPr>
              <a:t>Doo-Wops &amp; Hooligans</a:t>
            </a:r>
            <a:r>
              <a:rPr lang="en-US" dirty="0" smtClean="0">
                <a:latin typeface="Comic Sans MS" pitchFamily="66" charset="0"/>
              </a:rPr>
              <a:t> (2010)</a:t>
            </a:r>
          </a:p>
          <a:p>
            <a:r>
              <a:rPr lang="en-US" dirty="0" err="1" smtClean="0">
                <a:latin typeface="Comic Sans MS" pitchFamily="66" charset="0"/>
              </a:rPr>
              <a:t>EP</a:t>
            </a:r>
            <a:r>
              <a:rPr lang="en-US" dirty="0" err="1" smtClean="0">
                <a:latin typeface="Comic Sans MS" pitchFamily="66" charset="0"/>
                <a:hlinkClick r:id="rId4" action="ppaction://hlinkfile" tooltip="It's Better If You Don't Understand (страница отсутствует)"/>
              </a:rPr>
              <a:t>It's</a:t>
            </a:r>
            <a:r>
              <a:rPr lang="en-US" dirty="0" smtClean="0">
                <a:latin typeface="Comic Sans MS" pitchFamily="66" charset="0"/>
                <a:hlinkClick r:id="rId4" action="ppaction://hlinkfile" tooltip="It's Better If You Don't Understand (страница отсутствует)"/>
              </a:rPr>
              <a:t> Better If You Don't Understand</a:t>
            </a:r>
            <a:r>
              <a:rPr lang="en-US" dirty="0" smtClean="0">
                <a:latin typeface="Comic Sans MS" pitchFamily="66" charset="0"/>
              </a:rPr>
              <a:t> (2010)</a:t>
            </a:r>
          </a:p>
          <a:p>
            <a:r>
              <a:rPr lang="ru-RU" dirty="0" err="1" smtClean="0">
                <a:latin typeface="Comic Sans MS" pitchFamily="66" charset="0"/>
              </a:rPr>
              <a:t>Синглы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</a:rPr>
              <a:t>The Other Side»</a:t>
            </a:r>
          </a:p>
          <a:p>
            <a:r>
              <a:rPr lang="en-US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  <a:hlinkClick r:id="rId5" action="ppaction://hlinkfile" tooltip="Just the Way You Are"/>
              </a:rPr>
              <a:t>Just the Way You Are</a:t>
            </a:r>
            <a:r>
              <a:rPr lang="en-US" dirty="0" smtClean="0">
                <a:latin typeface="Comic Sans MS" pitchFamily="66" charset="0"/>
              </a:rPr>
              <a:t>»</a:t>
            </a:r>
          </a:p>
          <a:p>
            <a:r>
              <a:rPr lang="en-US" dirty="0" smtClean="0">
                <a:latin typeface="Comic Sans MS" pitchFamily="66" charset="0"/>
              </a:rPr>
              <a:t>«Liquor Store Blues»</a:t>
            </a:r>
          </a:p>
          <a:p>
            <a:r>
              <a:rPr lang="en-US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  <a:hlinkClick r:id="rId6" action="ppaction://hlinkfile" tooltip="Grenade (страница отсутствует)"/>
              </a:rPr>
              <a:t>Grenade</a:t>
            </a:r>
            <a:r>
              <a:rPr lang="en-US" dirty="0" smtClean="0">
                <a:latin typeface="Comic Sans MS" pitchFamily="66" charset="0"/>
              </a:rPr>
              <a:t>»</a:t>
            </a:r>
          </a:p>
          <a:p>
            <a:r>
              <a:rPr lang="en-US" dirty="0" smtClean="0">
                <a:latin typeface="Comic Sans MS" pitchFamily="66" charset="0"/>
              </a:rPr>
              <a:t>«The Lazy Song»</a:t>
            </a:r>
          </a:p>
          <a:p>
            <a:r>
              <a:rPr lang="en-US" dirty="0" smtClean="0">
                <a:latin typeface="Comic Sans MS" pitchFamily="66" charset="0"/>
              </a:rPr>
              <a:t>«Talking to the Moon»</a:t>
            </a:r>
          </a:p>
          <a:p>
            <a:r>
              <a:rPr lang="ru-RU" dirty="0" smtClean="0">
                <a:latin typeface="Comic Sans MS" pitchFamily="66" charset="0"/>
              </a:rPr>
              <a:t>В качестве приглашённой звезды«</a:t>
            </a:r>
            <a:r>
              <a:rPr lang="en-US" dirty="0" err="1" smtClean="0">
                <a:latin typeface="Comic Sans MS" pitchFamily="66" charset="0"/>
                <a:hlinkClick r:id="rId7" action="ppaction://hlinkfile" tooltip="Nothin' on You"/>
              </a:rPr>
              <a:t>Nothin</a:t>
            </a:r>
            <a:r>
              <a:rPr lang="en-US" dirty="0" smtClean="0">
                <a:latin typeface="Comic Sans MS" pitchFamily="66" charset="0"/>
                <a:hlinkClick r:id="rId7" action="ppaction://hlinkfile" tooltip="Nothin' on You"/>
              </a:rPr>
              <a:t>' on You</a:t>
            </a:r>
            <a:r>
              <a:rPr lang="en-US" dirty="0" smtClean="0">
                <a:latin typeface="Comic Sans MS" pitchFamily="66" charset="0"/>
              </a:rPr>
              <a:t>» (</a:t>
            </a:r>
            <a:r>
              <a:rPr lang="en-US" dirty="0" err="1" smtClean="0">
                <a:latin typeface="Comic Sans MS" pitchFamily="66" charset="0"/>
              </a:rPr>
              <a:t>B.o.B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  <a:hlinkClick r:id="rId8" action="ppaction://hlinkfile" tooltip="Billionaire (страница отсутствует)"/>
              </a:rPr>
              <a:t>Billionaire</a:t>
            </a:r>
            <a:r>
              <a:rPr lang="en-US" dirty="0" smtClean="0">
                <a:latin typeface="Comic Sans MS" pitchFamily="66" charset="0"/>
              </a:rPr>
              <a:t>» (</a:t>
            </a:r>
            <a:r>
              <a:rPr lang="ru-RU" dirty="0" err="1" smtClean="0">
                <a:latin typeface="Comic Sans MS" pitchFamily="66" charset="0"/>
              </a:rPr>
              <a:t>Трэвис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Маккой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r>
              <a:rPr lang="ru-RU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</a:rPr>
              <a:t>Powerful Star» (</a:t>
            </a:r>
            <a:r>
              <a:rPr lang="en-US" dirty="0" err="1" smtClean="0">
                <a:latin typeface="Comic Sans MS" pitchFamily="66" charset="0"/>
              </a:rPr>
              <a:t>Pezzy</a:t>
            </a:r>
            <a:r>
              <a:rPr lang="en-US" dirty="0" smtClean="0">
                <a:latin typeface="Comic Sans MS" pitchFamily="66" charset="0"/>
              </a:rPr>
              <a:t> Montana)</a:t>
            </a:r>
          </a:p>
          <a:p>
            <a:r>
              <a:rPr lang="en-US" dirty="0" smtClean="0">
                <a:latin typeface="Comic Sans MS" pitchFamily="66" charset="0"/>
              </a:rPr>
              <a:t>«Before It Explodes» (</a:t>
            </a:r>
            <a:r>
              <a:rPr lang="ru-RU" dirty="0" smtClean="0">
                <a:latin typeface="Comic Sans MS" pitchFamily="66" charset="0"/>
              </a:rPr>
              <a:t>Александра </a:t>
            </a:r>
            <a:r>
              <a:rPr lang="ru-RU" dirty="0" err="1" smtClean="0">
                <a:latin typeface="Comic Sans MS" pitchFamily="66" charset="0"/>
              </a:rPr>
              <a:t>Бёрк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r>
              <a:rPr lang="ru-RU" dirty="0" smtClean="0">
                <a:latin typeface="Comic Sans MS" pitchFamily="66" charset="0"/>
              </a:rPr>
              <a:t>«</a:t>
            </a:r>
            <a:r>
              <a:rPr lang="en-US" dirty="0" smtClean="0">
                <a:latin typeface="Comic Sans MS" pitchFamily="66" charset="0"/>
                <a:hlinkClick r:id="rId9" action="ppaction://hlinkfile" tooltip="Lighters (песня)"/>
              </a:rPr>
              <a:t>Lighters</a:t>
            </a:r>
            <a:r>
              <a:rPr lang="en-US" dirty="0" smtClean="0">
                <a:latin typeface="Comic Sans MS" pitchFamily="66" charset="0"/>
              </a:rPr>
              <a:t>» (</a:t>
            </a:r>
            <a:r>
              <a:rPr lang="en-US" dirty="0" smtClean="0">
                <a:latin typeface="Comic Sans MS" pitchFamily="66" charset="0"/>
                <a:hlinkClick r:id="rId10" action="ppaction://hlinkfile" tooltip="Bad Meets Evil"/>
              </a:rPr>
              <a:t>Bad Meets Evil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Награды и номинации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ГодРаботаПремияКатегорияРезультат2010«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3" action="ppaction://hlinkfile" tooltip="Nothin' on You"/>
              </a:rPr>
              <a:t>Nothin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3" action="ppaction://hlinkfile" tooltip="Nothin' on You"/>
              </a:rPr>
              <a:t>' 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3" action="ppaction://hlinkfile" tooltip="Nothin' on You"/>
              </a:rPr>
              <a:t>You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4" action="ppaction://hlinkfile" tooltip="BET Awards (страница отсутствует)"/>
              </a:rPr>
              <a:t>BET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4" action="ppaction://hlinkfile" tooltip="BET Awards (страница отсутствует)"/>
              </a:rPr>
              <a:t>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[35]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Лучшее совместное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исполнениеНоминацияВидео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годаНоминация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BET Hip Hop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[36]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Лучшее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хип-хоп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видеоНоминация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Reese’s Perfect Combo Award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Verizon People’s Champ Award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5" action="ppaction://hlinkfile" tooltip="MTV Video Music Awards"/>
              </a:rPr>
              <a:t>MTV Video Music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[37]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Лучшее поп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видеоНоминация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MTV2 Sucker Free Summit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[38]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Instant Classic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6" action="ppaction://hlinkfile" tooltip="Soul Train Music Awards (страница отсутствует)"/>
              </a:rPr>
              <a:t>Soul Train Music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[39]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Песня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годаПобеда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7" action="ppaction://hlinkfile" tooltip="Teen Choice Awards"/>
              </a:rPr>
              <a:t>Teen Choice Awards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[40]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Лучший синглНоминация2011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8" action="ppaction://hlinkfile" tooltip="53-я церемония «Грэмми»"/>
              </a:rPr>
              <a:t>53-я церемония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8" action="ppaction://hlinkfile" tooltip="53-я церемония «Грэмми»"/>
              </a:rPr>
              <a:t>Грэмми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8" action="ppaction://hlinkfile" tooltip="53-я церемония «Грэмми»"/>
              </a:rPr>
              <a:t>»</a:t>
            </a:r>
            <a:r>
              <a:rPr lang="ru-RU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" action="ppaction://hlinkfile"/>
              </a:rPr>
              <a:t>[41]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Лучшая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рэп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песняНоминацияЛучшее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рэп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/песенное совместное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исполнениеНоминация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9" action="ppaction://hlinkfile" tooltip="Премия «Грэмми» за лучшую запись года"/>
              </a:rPr>
              <a:t>Запись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9" action="ppaction://hlinkfile" tooltip="Премия «Грэмми» за лучшую запись года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9" action="ppaction://hlinkfile" tooltip="Премия «Грэмми» за лучшую запись года"/>
              </a:rPr>
              <a:t>года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0" action="ppaction://hlinkfile" tooltip="Fuck You!"/>
              </a:rPr>
              <a:t>Fuck You!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1" action="ppaction://hlinkfile" tooltip="Премия «Грэмми» за лучшую песню года"/>
              </a:rPr>
              <a:t>Песня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1" action="ppaction://hlinkfile" tooltip="Премия «Грэмми» за лучшую песню года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1" action="ppaction://hlinkfile" tooltip="Премия «Грэмми» за лучшую песню года"/>
              </a:rPr>
              <a:t>года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Номинация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2" action="ppaction://hlinkfile" tooltip="Just the Way You Are"/>
              </a:rPr>
              <a:t>Just the Way You 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Лучшее мужское вокальное поп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исполнениеПобеда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3" action="ppaction://hlinkfile" tooltip="The Smeezingtons"/>
              </a:rPr>
              <a:t>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13" action="ppaction://hlinkfile" tooltip="The Smeezingtons"/>
              </a:rPr>
              <a:t>Smeezingtons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Продюсер года, не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классическийНоминация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uk-U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latin typeface="Comic Sans MS" pitchFamily="66" charset="0"/>
              </a:rPr>
              <a:t>Примечания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Caulfield, Keith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dirty="0" smtClean="0">
                <a:latin typeface="Comic Sans MS" pitchFamily="66" charset="0"/>
                <a:hlinkClick r:id="rId3"/>
              </a:rPr>
              <a:t>Toby Keith's 'Gun' Fires at No. 1 on Billboard 200</a:t>
            </a:r>
            <a:r>
              <a:rPr lang="en-US" dirty="0" smtClean="0">
                <a:latin typeface="Comic Sans MS" pitchFamily="66" charset="0"/>
              </a:rPr>
              <a:t>, </a:t>
            </a:r>
            <a:r>
              <a:rPr lang="en-US" i="1" dirty="0" smtClean="0">
                <a:latin typeface="Comic Sans MS" pitchFamily="66" charset="0"/>
                <a:hlinkClick r:id="rId4" action="ppaction://hlinkfile" tooltip="Billboard (magazine)"/>
              </a:rPr>
              <a:t>Billboard</a:t>
            </a:r>
            <a:r>
              <a:rPr lang="en-US" dirty="0" smtClean="0">
                <a:latin typeface="Comic Sans MS" pitchFamily="66" charset="0"/>
              </a:rPr>
              <a:t>, </a:t>
            </a:r>
            <a:r>
              <a:rPr lang="en-US" i="1" dirty="0" smtClean="0">
                <a:latin typeface="Comic Sans MS" pitchFamily="66" charset="0"/>
              </a:rPr>
              <a:t>Nielsen Business Media, Inc</a:t>
            </a:r>
            <a:r>
              <a:rPr lang="en-US" dirty="0" smtClean="0">
                <a:latin typeface="Comic Sans MS" pitchFamily="66" charset="0"/>
              </a:rPr>
              <a:t> (October 13, 2010). </a:t>
            </a:r>
            <a:r>
              <a:rPr lang="ru-RU" dirty="0" smtClean="0">
                <a:latin typeface="Comic Sans MS" pitchFamily="66" charset="0"/>
              </a:rPr>
              <a:t>Проверено 13 октября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5"/>
              </a:rPr>
              <a:t>ACE Title Search: Hernandez Peter Gene</a:t>
            </a:r>
            <a:r>
              <a:rPr lang="en-US" dirty="0" smtClean="0">
                <a:latin typeface="Comic Sans MS" pitchFamily="66" charset="0"/>
              </a:rPr>
              <a:t>. American Society of Composers, Authors and Publishers. </a:t>
            </a:r>
            <a:r>
              <a:rPr lang="ru-RU" dirty="0" smtClean="0"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Jeffries, David</a:t>
            </a:r>
            <a:r>
              <a:rPr lang="en-US" dirty="0" smtClean="0">
                <a:latin typeface="Comic Sans MS" pitchFamily="66" charset="0"/>
              </a:rPr>
              <a:t> [</a:t>
            </a:r>
            <a:r>
              <a:rPr lang="ru-RU" dirty="0" smtClean="0">
                <a:latin typeface="Comic Sans MS" pitchFamily="66" charset="0"/>
                <a:hlinkClick r:id="rId6"/>
              </a:rPr>
              <a:t>Бруно Марс</a:t>
            </a:r>
            <a:r>
              <a:rPr lang="ru-RU" dirty="0" smtClean="0">
                <a:latin typeface="Comic Sans MS" pitchFamily="66" charset="0"/>
              </a:rPr>
              <a:t> (англ.) на сайте </a:t>
            </a:r>
            <a:r>
              <a:rPr lang="en-US" i="1" dirty="0" err="1" smtClean="0">
                <a:latin typeface="Comic Sans MS" pitchFamily="66" charset="0"/>
                <a:hlinkClick r:id="rId7" action="ppaction://hlinkfile" tooltip="Allmusic"/>
              </a:rPr>
              <a:t>Allmusic</a:t>
            </a:r>
            <a:r>
              <a:rPr lang="en-US" dirty="0" smtClean="0">
                <a:latin typeface="Comic Sans MS" pitchFamily="66" charset="0"/>
              </a:rPr>
              <a:t> Bruno Mars &gt; Biography]. </a:t>
            </a:r>
            <a:r>
              <a:rPr lang="en-US" dirty="0" err="1" smtClean="0">
                <a:latin typeface="Comic Sans MS" pitchFamily="66" charset="0"/>
              </a:rPr>
              <a:t>allmusic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ru-RU" dirty="0" smtClean="0">
                <a:latin typeface="Comic Sans MS" pitchFamily="66" charset="0"/>
              </a:rPr>
              <a:t>Проверено 26 сентября 2010.</a:t>
            </a:r>
          </a:p>
          <a:p>
            <a:r>
              <a:rPr lang="ru-RU" dirty="0" smtClean="0">
                <a:latin typeface="Comic Sans MS" pitchFamily="66" charset="0"/>
              </a:rPr>
              <a:t>↑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1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2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3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4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Moniz, Melissa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8"/>
              </a:rPr>
              <a:t>Starring Bruno Mars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err="1" smtClean="0">
                <a:latin typeface="Comic Sans MS" pitchFamily="66" charset="0"/>
              </a:rPr>
              <a:t>MidWeek</a:t>
            </a:r>
            <a:r>
              <a:rPr lang="en-US" dirty="0" smtClean="0">
                <a:latin typeface="Comic Sans MS" pitchFamily="66" charset="0"/>
              </a:rPr>
              <a:t>. Black Press (April 14, 2010). </a:t>
            </a:r>
            <a:r>
              <a:rPr lang="ru-RU" dirty="0" smtClean="0"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Yi, David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9"/>
              </a:rPr>
              <a:t>Bruno Mars, Far East Movement lead Asian-American pop music wave taking over the Billboard charts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NY Daily News</a:t>
            </a:r>
            <a:r>
              <a:rPr lang="en-US" dirty="0" smtClean="0">
                <a:latin typeface="Comic Sans MS" pitchFamily="66" charset="0"/>
              </a:rPr>
              <a:t>(12 </a:t>
            </a:r>
            <a:r>
              <a:rPr lang="ru-RU" dirty="0" smtClean="0">
                <a:latin typeface="Comic Sans MS" pitchFamily="66" charset="0"/>
              </a:rPr>
              <a:t>октября 2010). Проверено 20 декабря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Farber, Jim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0"/>
              </a:rPr>
              <a:t>Bruno Mars follows his summer of hits with a big debut album 'Doo-Wops &amp; Hooligans'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NY Daily News</a:t>
            </a:r>
            <a:r>
              <a:rPr lang="en-US" dirty="0" smtClean="0">
                <a:latin typeface="Comic Sans MS" pitchFamily="66" charset="0"/>
              </a:rPr>
              <a:t> (3 </a:t>
            </a:r>
            <a:r>
              <a:rPr lang="ru-RU" dirty="0" smtClean="0">
                <a:latin typeface="Comic Sans MS" pitchFamily="66" charset="0"/>
              </a:rPr>
              <a:t>октября 2010).Проверено 26 декабря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Lewis, Pete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1"/>
              </a:rPr>
              <a:t>Bruno Mars: Out of this World!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Blues &amp; Soul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ru-RU" dirty="0" smtClean="0">
                <a:latin typeface="Comic Sans MS" pitchFamily="66" charset="0"/>
              </a:rPr>
              <a:t>Проверено 22 сентября 2010.</a:t>
            </a:r>
          </a:p>
          <a:p>
            <a:r>
              <a:rPr lang="ru-RU" dirty="0" smtClean="0">
                <a:latin typeface="Comic Sans MS" pitchFamily="66" charset="0"/>
              </a:rPr>
              <a:t>↑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1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2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i="1" dirty="0" smtClean="0">
                <a:latin typeface="Comic Sans MS" pitchFamily="66" charset="0"/>
              </a:rPr>
              <a:t>Lester, Paul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2"/>
              </a:rPr>
              <a:t>New band of the day: Bruno Mars (No 865)</a:t>
            </a:r>
            <a:r>
              <a:rPr lang="en-US" dirty="0" smtClean="0">
                <a:latin typeface="Comic Sans MS" pitchFamily="66" charset="0"/>
              </a:rPr>
              <a:t>. guardian.co.uk (September 13, 2010). </a:t>
            </a:r>
            <a:r>
              <a:rPr lang="ru-RU" dirty="0" smtClean="0"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b="1" dirty="0" smtClean="0">
                <a:latin typeface="Comic Sans MS" pitchFamily="66" charset="0"/>
                <a:hlinkClick r:id="" action="ppaction://hlinkfile"/>
              </a:rPr>
              <a:t>↑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3"/>
              </a:rPr>
              <a:t>Bruno Mars and Phillip Lawrence</a:t>
            </a:r>
            <a:r>
              <a:rPr lang="en-US" dirty="0" smtClean="0">
                <a:latin typeface="Comic Sans MS" pitchFamily="66" charset="0"/>
              </a:rPr>
              <a:t>. American Society of Composers, Authors and Publishers (March 18, 2010). </a:t>
            </a:r>
            <a:r>
              <a:rPr lang="ru-RU" dirty="0" smtClean="0">
                <a:latin typeface="Comic Sans MS" pitchFamily="66" charset="0"/>
              </a:rPr>
              <a:t>Проверено 15 сентября 2010.</a:t>
            </a:r>
          </a:p>
          <a:p>
            <a:r>
              <a:rPr lang="ru-RU" dirty="0" smtClean="0">
                <a:latin typeface="Comic Sans MS" pitchFamily="66" charset="0"/>
              </a:rPr>
              <a:t>↑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1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b="1" i="1" baseline="30000" dirty="0" smtClean="0">
                <a:latin typeface="Comic Sans MS" pitchFamily="66" charset="0"/>
                <a:hlinkClick r:id="" action="ppaction://hlinkfile"/>
              </a:rPr>
              <a:t>2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en-US" dirty="0" smtClean="0">
                <a:latin typeface="Comic Sans MS" pitchFamily="66" charset="0"/>
                <a:hlinkClick r:id="rId14"/>
              </a:rPr>
              <a:t>Bruno Mars gravitates toward a stellar solo career</a:t>
            </a:r>
            <a:r>
              <a:rPr lang="en-US" dirty="0" smtClean="0">
                <a:latin typeface="Comic Sans MS" pitchFamily="66" charset="0"/>
              </a:rPr>
              <a:t>. </a:t>
            </a:r>
            <a:r>
              <a:rPr lang="en-US" i="1" dirty="0" smtClean="0">
                <a:latin typeface="Comic Sans MS" pitchFamily="66" charset="0"/>
              </a:rPr>
              <a:t>USA Today</a:t>
            </a:r>
            <a:r>
              <a:rPr lang="en-US" dirty="0" smtClean="0">
                <a:latin typeface="Comic Sans MS" pitchFamily="66" charset="0"/>
              </a:rPr>
              <a:t>. Gannett Company, Inc (September 15, 2010). </a:t>
            </a:r>
            <a:r>
              <a:rPr lang="ru-RU" dirty="0" smtClean="0">
                <a:latin typeface="Comic Sans MS" pitchFamily="66" charset="0"/>
              </a:rPr>
              <a:t>Проверено 15 сентября 2010.</a:t>
            </a:r>
          </a:p>
          <a:p>
            <a:endParaRPr lang="uk-UA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4">
      <a:dk1>
        <a:sysClr val="windowText" lastClr="000000"/>
      </a:dk1>
      <a:lt1>
        <a:srgbClr val="EBE3C1"/>
      </a:lt1>
      <a:dk2>
        <a:srgbClr val="9688A5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0CCE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170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Бруно Марс</vt:lpstr>
      <vt:lpstr>Основная информация</vt:lpstr>
      <vt:lpstr>Бруно Марс</vt:lpstr>
      <vt:lpstr>Биография 1985—2008: Ранние годы и начало карьеры </vt:lpstr>
      <vt:lpstr>2009 — настоящее время: Коммерческий успех и Doo-Wops &amp; Hooligans</vt:lpstr>
      <vt:lpstr>2009 — настоящее время: Коммерческий успех и Doo-Wops &amp; Hooligans </vt:lpstr>
      <vt:lpstr>Дискография </vt:lpstr>
      <vt:lpstr>Награды и номинации </vt:lpstr>
      <vt:lpstr>Примечания </vt:lpstr>
      <vt:lpstr>Примечания </vt:lpstr>
      <vt:lpstr>Примечания </vt:lpstr>
      <vt:lpstr>Примечания </vt:lpstr>
      <vt:lpstr>Примечания</vt:lpstr>
      <vt:lpstr>Ссылки </vt:lpstr>
      <vt:lpstr>Студийный альбом Бруно Марса Doo-Wops &amp; Hooligans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Бруно Марс</dc:title>
  <dc:creator>Шандор</dc:creator>
  <cp:lastModifiedBy>user</cp:lastModifiedBy>
  <cp:revision>16</cp:revision>
  <dcterms:created xsi:type="dcterms:W3CDTF">2011-11-30T15:53:00Z</dcterms:created>
  <dcterms:modified xsi:type="dcterms:W3CDTF">2015-02-25T17:33:24Z</dcterms:modified>
</cp:coreProperties>
</file>