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8FC6B-74A9-44DE-902A-85603BA023E1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1F96E3-BD5C-4375-9EB9-32E97740C1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8FC6B-74A9-44DE-902A-85603BA023E1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1F96E3-BD5C-4375-9EB9-32E97740C1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8FC6B-74A9-44DE-902A-85603BA023E1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1F96E3-BD5C-4375-9EB9-32E97740C1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8FC6B-74A9-44DE-902A-85603BA023E1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1F96E3-BD5C-4375-9EB9-32E97740C1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8FC6B-74A9-44DE-902A-85603BA023E1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1F96E3-BD5C-4375-9EB9-32E97740C1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8FC6B-74A9-44DE-902A-85603BA023E1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1F96E3-BD5C-4375-9EB9-32E97740C1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8FC6B-74A9-44DE-902A-85603BA023E1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1F96E3-BD5C-4375-9EB9-32E97740C1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8FC6B-74A9-44DE-902A-85603BA023E1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1F96E3-BD5C-4375-9EB9-32E97740C1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8FC6B-74A9-44DE-902A-85603BA023E1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1F96E3-BD5C-4375-9EB9-32E97740C1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8FC6B-74A9-44DE-902A-85603BA023E1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1F96E3-BD5C-4375-9EB9-32E97740C1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8FC6B-74A9-44DE-902A-85603BA023E1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1F96E3-BD5C-4375-9EB9-32E97740C18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788FC6B-74A9-44DE-902A-85603BA023E1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A1F96E3-BD5C-4375-9EB9-32E97740C18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Алегор</a:t>
            </a:r>
            <a:r>
              <a:rPr lang="uk-UA" dirty="0" err="1" smtClean="0"/>
              <a:t>ія</a:t>
            </a:r>
            <a:r>
              <a:rPr lang="uk-UA" dirty="0" smtClean="0"/>
              <a:t> в мистецтві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6357958"/>
            <a:ext cx="6400800" cy="500042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tx1"/>
                </a:solidFill>
              </a:rPr>
              <a:t>Ярова М. 10-б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Файл:Cornelis Anthonisz. Allegory of the wise man and the wise woman (c. 153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0"/>
            <a:ext cx="4762500" cy="550545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643578"/>
            <a:ext cx="8183880" cy="1051560"/>
          </a:xfrm>
        </p:spPr>
        <p:txBody>
          <a:bodyPr>
            <a:noAutofit/>
          </a:bodyPr>
          <a:lstStyle/>
          <a:p>
            <a:r>
              <a:rPr lang="ru-RU" sz="3600" dirty="0" err="1"/>
              <a:t>Корнеліс</a:t>
            </a:r>
            <a:r>
              <a:rPr lang="ru-RU" sz="3600" dirty="0"/>
              <a:t> </a:t>
            </a:r>
            <a:r>
              <a:rPr lang="ru-RU" sz="3600" dirty="0" err="1"/>
              <a:t>Антоніс</a:t>
            </a:r>
            <a:r>
              <a:rPr lang="ru-RU" sz="3600" dirty="0"/>
              <a:t>. </a:t>
            </a:r>
            <a:r>
              <a:rPr lang="ru-RU" sz="3600" dirty="0" err="1" smtClean="0"/>
              <a:t>Гравюра.Алегорія</a:t>
            </a:r>
            <a:r>
              <a:rPr lang="ru-RU" sz="3600" dirty="0" smtClean="0"/>
              <a:t> </a:t>
            </a:r>
            <a:r>
              <a:rPr lang="ru-RU" sz="3600" dirty="0" err="1"/>
              <a:t>чоловічої</a:t>
            </a:r>
            <a:r>
              <a:rPr lang="ru-RU" sz="3600" dirty="0"/>
              <a:t> </a:t>
            </a:r>
            <a:r>
              <a:rPr lang="ru-RU" sz="3600" dirty="0" err="1"/>
              <a:t>і</a:t>
            </a:r>
            <a:r>
              <a:rPr lang="ru-RU" sz="3600" dirty="0"/>
              <a:t> </a:t>
            </a:r>
            <a:r>
              <a:rPr lang="ru-RU" sz="3600" dirty="0" err="1"/>
              <a:t>жіночої</a:t>
            </a:r>
            <a:r>
              <a:rPr lang="ru-RU" sz="3600" dirty="0"/>
              <a:t> </a:t>
            </a:r>
            <a:r>
              <a:rPr lang="ru-RU" sz="3600" dirty="0" err="1" smtClean="0"/>
              <a:t>мудрості</a:t>
            </a:r>
            <a:r>
              <a:rPr lang="ru-RU" sz="3600" dirty="0" smtClean="0"/>
              <a:t>,</a:t>
            </a:r>
            <a:r>
              <a:rPr lang="ru-RU" sz="3600" dirty="0"/>
              <a:t> 1530 </a:t>
            </a:r>
            <a:r>
              <a:rPr lang="ru-RU" sz="3600" dirty="0" err="1"/>
              <a:t>рік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57214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/>
              <a:t>Скульптор </a:t>
            </a:r>
            <a:r>
              <a:rPr lang="ru-RU" dirty="0" err="1"/>
              <a:t>Клодіон</a:t>
            </a:r>
            <a:r>
              <a:rPr lang="ru-RU" dirty="0"/>
              <a:t>, </a:t>
            </a:r>
            <a:r>
              <a:rPr lang="ru-RU" dirty="0" err="1"/>
              <a:t>Алегорія</a:t>
            </a:r>
            <a:r>
              <a:rPr lang="ru-RU" dirty="0"/>
              <a:t> </a:t>
            </a:r>
            <a:r>
              <a:rPr lang="ru-RU" dirty="0" err="1"/>
              <a:t>річки</a:t>
            </a:r>
            <a:r>
              <a:rPr lang="ru-RU" dirty="0"/>
              <a:t> Рейн</a:t>
            </a:r>
          </a:p>
        </p:txBody>
      </p:sp>
      <p:pic>
        <p:nvPicPr>
          <p:cNvPr id="1026" name="Picture 2" descr="Файл:Clodion River Rhine Kimbe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14290"/>
            <a:ext cx="7620000" cy="523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Файл:Statue of the goddess Pax (Pavlovsk Garden, St Petersburg, Russia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214289"/>
            <a:ext cx="4071966" cy="65457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П'єтро</a:t>
            </a:r>
            <a:r>
              <a:rPr lang="ru-RU" dirty="0"/>
              <a:t> </a:t>
            </a:r>
            <a:r>
              <a:rPr lang="ru-RU" dirty="0" err="1"/>
              <a:t>Баратта</a:t>
            </a:r>
            <a:r>
              <a:rPr lang="ru-RU" dirty="0"/>
              <a:t>, </a:t>
            </a:r>
            <a:r>
              <a:rPr lang="ru-RU" dirty="0" err="1"/>
              <a:t>Алегорія</a:t>
            </a:r>
            <a:r>
              <a:rPr lang="ru-RU" dirty="0"/>
              <a:t> Миру, </a:t>
            </a:r>
            <a:r>
              <a:rPr lang="ru-RU" dirty="0" err="1"/>
              <a:t>Павловськ</a:t>
            </a:r>
            <a:r>
              <a:rPr lang="ru-RU" dirty="0"/>
              <a:t>, </a:t>
            </a:r>
            <a:r>
              <a:rPr lang="ru-RU" dirty="0" err="1"/>
              <a:t>Великі</a:t>
            </a:r>
            <a:r>
              <a:rPr lang="ru-RU" dirty="0"/>
              <a:t> круги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Файл:Cítoliby Chron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0"/>
            <a:ext cx="7620000" cy="5715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806440"/>
            <a:ext cx="8183880" cy="1051560"/>
          </a:xfrm>
        </p:spPr>
        <p:txBody>
          <a:bodyPr>
            <a:noAutofit/>
          </a:bodyPr>
          <a:lstStyle/>
          <a:p>
            <a:r>
              <a:rPr lang="ru-RU" sz="3600" dirty="0"/>
              <a:t>Скульптор М. Б. Браун. </a:t>
            </a:r>
            <a:r>
              <a:rPr lang="ru-RU" sz="3600" dirty="0" err="1"/>
              <a:t>Хронос</a:t>
            </a:r>
            <a:r>
              <a:rPr lang="ru-RU" sz="3600" dirty="0"/>
              <a:t>, </a:t>
            </a:r>
            <a:r>
              <a:rPr lang="ru-RU" sz="3600" dirty="0" err="1"/>
              <a:t>Цитоліби</a:t>
            </a:r>
            <a:r>
              <a:rPr lang="ru-RU" sz="3600" dirty="0"/>
              <a:t>, </a:t>
            </a:r>
            <a:r>
              <a:rPr lang="ru-RU" sz="3600" dirty="0" err="1"/>
              <a:t>Чехія</a:t>
            </a:r>
            <a:endParaRPr lang="ru-RU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Файл:Braunovy sochy Ctností a Neřestí na Kuksu (1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143000"/>
            <a:ext cx="4286250" cy="5715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2984"/>
          </a:xfrm>
        </p:spPr>
        <p:txBody>
          <a:bodyPr>
            <a:noAutofit/>
          </a:bodyPr>
          <a:lstStyle/>
          <a:p>
            <a:r>
              <a:rPr lang="ru-RU" sz="3200" dirty="0" smtClean="0"/>
              <a:t>Скульптор </a:t>
            </a:r>
            <a:r>
              <a:rPr lang="ru-RU" sz="3200" dirty="0"/>
              <a:t>М.Б. Браун. </a:t>
            </a:r>
            <a:r>
              <a:rPr lang="ru-RU" sz="3200" dirty="0" err="1"/>
              <a:t>Алегорія</a:t>
            </a:r>
            <a:r>
              <a:rPr lang="ru-RU" sz="3200" dirty="0"/>
              <a:t> </a:t>
            </a:r>
            <a:r>
              <a:rPr lang="ru-RU" sz="3200" dirty="0" err="1" smtClean="0"/>
              <a:t>Пихатості</a:t>
            </a:r>
            <a:r>
              <a:rPr lang="ru-RU" sz="3200" dirty="0" smtClean="0"/>
              <a:t>, </a:t>
            </a:r>
            <a:r>
              <a:rPr lang="ru-RU" sz="3200" dirty="0"/>
              <a:t>цикл «</a:t>
            </a:r>
            <a:r>
              <a:rPr lang="ru-RU" sz="3200" dirty="0" err="1"/>
              <a:t>Гріхи</a:t>
            </a:r>
            <a:r>
              <a:rPr lang="ru-RU" sz="3200" dirty="0"/>
              <a:t>», замок </a:t>
            </a:r>
            <a:r>
              <a:rPr lang="ru-RU" sz="3200" dirty="0" err="1"/>
              <a:t>Кукс</a:t>
            </a:r>
            <a:r>
              <a:rPr lang="ru-RU" sz="3200" dirty="0"/>
              <a:t>. </a:t>
            </a:r>
            <a:r>
              <a:rPr lang="ru-RU" sz="3200" dirty="0" err="1"/>
              <a:t>Чехія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Лоран де </a:t>
            </a:r>
            <a:r>
              <a:rPr lang="ru-RU" dirty="0" err="1"/>
              <a:t>Ла</a:t>
            </a:r>
            <a:r>
              <a:rPr lang="ru-RU" dirty="0"/>
              <a:t> </a:t>
            </a:r>
            <a:r>
              <a:rPr lang="ru-RU" dirty="0" err="1"/>
              <a:t>Гір</a:t>
            </a:r>
            <a:r>
              <a:rPr lang="ru-RU" dirty="0"/>
              <a:t>. «</a:t>
            </a:r>
            <a:r>
              <a:rPr lang="ru-RU" dirty="0" err="1"/>
              <a:t>Алегорія</a:t>
            </a:r>
            <a:r>
              <a:rPr lang="ru-RU" dirty="0"/>
              <a:t> </a:t>
            </a:r>
            <a:r>
              <a:rPr lang="ru-RU" dirty="0" err="1"/>
              <a:t>музики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путті</a:t>
            </a:r>
            <a:r>
              <a:rPr lang="ru-RU" dirty="0"/>
              <a:t>», 1649 </a:t>
            </a:r>
            <a:r>
              <a:rPr lang="ru-RU" dirty="0" err="1"/>
              <a:t>рік</a:t>
            </a:r>
            <a:endParaRPr lang="ru-RU" dirty="0"/>
          </a:p>
        </p:txBody>
      </p:sp>
      <p:pic>
        <p:nvPicPr>
          <p:cNvPr id="19458" name="Picture 2" descr="Файл:Laurent de La Hyre Allegory of Music 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14290"/>
            <a:ext cx="6500858" cy="47889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</TotalTime>
  <Words>57</Words>
  <Application>Microsoft Office PowerPoint</Application>
  <PresentationFormat>Экран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Алегорія в мистецтві</vt:lpstr>
      <vt:lpstr>Корнеліс Антоніс. Гравюра.Алегорія чоловічої і жіночої мудрості, 1530 рік</vt:lpstr>
      <vt:lpstr>Скульптор Клодіон, Алегорія річки Рейн</vt:lpstr>
      <vt:lpstr>П'єтро Баратта, Алегорія Миру, Павловськ, Великі круги</vt:lpstr>
      <vt:lpstr>Скульптор М. Б. Браун. Хронос, Цитоліби, Чехія</vt:lpstr>
      <vt:lpstr>Скульптор М.Б. Браун. Алегорія Пихатості, цикл «Гріхи», замок Кукс. Чехія</vt:lpstr>
      <vt:lpstr>Лоран де Ла Гір. «Алегорія музики з двома путті», 1649 рік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Алегорія в мистецтві</dc:title>
  <dc:creator>home</dc:creator>
  <cp:lastModifiedBy>home</cp:lastModifiedBy>
  <cp:revision>2</cp:revision>
  <dcterms:created xsi:type="dcterms:W3CDTF">2014-03-04T15:30:12Z</dcterms:created>
  <dcterms:modified xsi:type="dcterms:W3CDTF">2014-03-04T15:41:53Z</dcterms:modified>
</cp:coreProperties>
</file>