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5" r:id="rId2"/>
    <p:sldId id="256" r:id="rId3"/>
    <p:sldId id="257" r:id="rId4"/>
    <p:sldId id="258" r:id="rId5"/>
    <p:sldId id="259" r:id="rId6"/>
    <p:sldId id="260" r:id="rId7"/>
    <p:sldId id="261" r:id="rId8"/>
    <p:sldId id="262" r:id="rId9"/>
    <p:sldId id="263" r:id="rId10"/>
    <p:sldId id="264" r:id="rId11"/>
    <p:sldId id="266" r:id="rId12"/>
    <p:sldId id="267" r:id="rId13"/>
    <p:sldId id="268" r:id="rId14"/>
    <p:sldId id="269"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8DCC66-FDAF-4677-AC14-2E517CE07A9E}"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ru-RU"/>
        </a:p>
      </dgm:t>
    </dgm:pt>
    <dgm:pt modelId="{7E9655D7-8180-4A79-BC55-EB887D839D68}">
      <dgm:prSet phldrT="[Текст]"/>
      <dgm:spPr/>
      <dgm:t>
        <a:bodyPr/>
        <a:lstStyle/>
        <a:p>
          <a:r>
            <a:rPr lang="uk-UA" dirty="0" smtClean="0"/>
            <a:t>Основні жіночі рухи</a:t>
          </a:r>
          <a:endParaRPr lang="ru-RU" dirty="0"/>
        </a:p>
      </dgm:t>
    </dgm:pt>
    <dgm:pt modelId="{55D56E7E-1679-467C-9FAE-514E3741D880}" type="parTrans" cxnId="{A7DA1188-E3B4-4FD9-835E-CFF7A29269F1}">
      <dgm:prSet/>
      <dgm:spPr/>
      <dgm:t>
        <a:bodyPr/>
        <a:lstStyle/>
        <a:p>
          <a:endParaRPr lang="ru-RU"/>
        </a:p>
      </dgm:t>
    </dgm:pt>
    <dgm:pt modelId="{8263C8CA-20CE-4CFF-B543-6830B0DD6793}" type="sibTrans" cxnId="{A7DA1188-E3B4-4FD9-835E-CFF7A29269F1}">
      <dgm:prSet/>
      <dgm:spPr/>
      <dgm:t>
        <a:bodyPr/>
        <a:lstStyle/>
        <a:p>
          <a:endParaRPr lang="ru-RU"/>
        </a:p>
      </dgm:t>
    </dgm:pt>
    <dgm:pt modelId="{548FC86D-C7EA-4305-B085-0306A6912581}">
      <dgm:prSet phldrT="[Текст]"/>
      <dgm:spPr/>
      <dgm:t>
        <a:bodyPr/>
        <a:lstStyle/>
        <a:p>
          <a:r>
            <a:rPr lang="uk-UA" dirty="0" smtClean="0"/>
            <a:t>Суфражизм</a:t>
          </a:r>
          <a:endParaRPr lang="ru-RU" dirty="0"/>
        </a:p>
      </dgm:t>
    </dgm:pt>
    <dgm:pt modelId="{49457C91-002E-4E12-B9CD-7DEF940B6DAB}" type="parTrans" cxnId="{8794476E-3026-472C-B76C-5D4838B5B847}">
      <dgm:prSet/>
      <dgm:spPr/>
      <dgm:t>
        <a:bodyPr/>
        <a:lstStyle/>
        <a:p>
          <a:endParaRPr lang="ru-RU"/>
        </a:p>
      </dgm:t>
    </dgm:pt>
    <dgm:pt modelId="{7C88CC2E-F5C5-4185-9404-4D8BC86ADBE2}" type="sibTrans" cxnId="{8794476E-3026-472C-B76C-5D4838B5B847}">
      <dgm:prSet/>
      <dgm:spPr/>
      <dgm:t>
        <a:bodyPr/>
        <a:lstStyle/>
        <a:p>
          <a:endParaRPr lang="ru-RU"/>
        </a:p>
      </dgm:t>
    </dgm:pt>
    <dgm:pt modelId="{5001529E-DB2F-4E9D-AEF3-BEE5629CF026}">
      <dgm:prSet phldrT="[Текст]"/>
      <dgm:spPr/>
      <dgm:t>
        <a:bodyPr/>
        <a:lstStyle/>
        <a:p>
          <a:r>
            <a:rPr lang="uk-UA" dirty="0" smtClean="0"/>
            <a:t>Фемінізм</a:t>
          </a:r>
          <a:endParaRPr lang="ru-RU" dirty="0"/>
        </a:p>
      </dgm:t>
    </dgm:pt>
    <dgm:pt modelId="{20F4C94A-6C2D-450C-AA54-747B8BB5BA1F}" type="parTrans" cxnId="{877ABBEC-826B-4B37-BC41-C249D69CDEF2}">
      <dgm:prSet/>
      <dgm:spPr/>
      <dgm:t>
        <a:bodyPr/>
        <a:lstStyle/>
        <a:p>
          <a:endParaRPr lang="ru-RU"/>
        </a:p>
      </dgm:t>
    </dgm:pt>
    <dgm:pt modelId="{0E38B43C-411F-4AE4-99E5-E37E931D6F05}" type="sibTrans" cxnId="{877ABBEC-826B-4B37-BC41-C249D69CDEF2}">
      <dgm:prSet/>
      <dgm:spPr/>
      <dgm:t>
        <a:bodyPr/>
        <a:lstStyle/>
        <a:p>
          <a:endParaRPr lang="ru-RU"/>
        </a:p>
      </dgm:t>
    </dgm:pt>
    <dgm:pt modelId="{70584A34-15B7-450F-BA82-1F9A3481592F}" type="pres">
      <dgm:prSet presAssocID="{328DCC66-FDAF-4677-AC14-2E517CE07A9E}" presName="hierChild1" presStyleCnt="0">
        <dgm:presLayoutVars>
          <dgm:orgChart val="1"/>
          <dgm:chPref val="1"/>
          <dgm:dir/>
          <dgm:animOne val="branch"/>
          <dgm:animLvl val="lvl"/>
          <dgm:resizeHandles/>
        </dgm:presLayoutVars>
      </dgm:prSet>
      <dgm:spPr/>
    </dgm:pt>
    <dgm:pt modelId="{CA79B7A2-F521-4CFD-920F-373233D42FDF}" type="pres">
      <dgm:prSet presAssocID="{7E9655D7-8180-4A79-BC55-EB887D839D68}" presName="hierRoot1" presStyleCnt="0">
        <dgm:presLayoutVars>
          <dgm:hierBranch val="init"/>
        </dgm:presLayoutVars>
      </dgm:prSet>
      <dgm:spPr/>
    </dgm:pt>
    <dgm:pt modelId="{A6BED623-3194-4EF1-BA6D-0F2EA5E05015}" type="pres">
      <dgm:prSet presAssocID="{7E9655D7-8180-4A79-BC55-EB887D839D68}" presName="rootComposite1" presStyleCnt="0"/>
      <dgm:spPr/>
    </dgm:pt>
    <dgm:pt modelId="{7A309FE2-BFD3-4772-AEAB-A9DC66C7CFE8}" type="pres">
      <dgm:prSet presAssocID="{7E9655D7-8180-4A79-BC55-EB887D839D68}" presName="rootText1" presStyleLbl="node0" presStyleIdx="0" presStyleCnt="1">
        <dgm:presLayoutVars>
          <dgm:chPref val="3"/>
        </dgm:presLayoutVars>
      </dgm:prSet>
      <dgm:spPr/>
      <dgm:t>
        <a:bodyPr/>
        <a:lstStyle/>
        <a:p>
          <a:endParaRPr lang="ru-RU"/>
        </a:p>
      </dgm:t>
    </dgm:pt>
    <dgm:pt modelId="{F73AE096-E3A0-44D0-A352-6425DE91691D}" type="pres">
      <dgm:prSet presAssocID="{7E9655D7-8180-4A79-BC55-EB887D839D68}" presName="rootConnector1" presStyleLbl="node1" presStyleIdx="0" presStyleCnt="0"/>
      <dgm:spPr/>
    </dgm:pt>
    <dgm:pt modelId="{9E3A592D-FD02-4064-B638-C590FD0D272E}" type="pres">
      <dgm:prSet presAssocID="{7E9655D7-8180-4A79-BC55-EB887D839D68}" presName="hierChild2" presStyleCnt="0"/>
      <dgm:spPr/>
    </dgm:pt>
    <dgm:pt modelId="{AC871DF7-9F28-468D-AE58-9D1E4169AB84}" type="pres">
      <dgm:prSet presAssocID="{49457C91-002E-4E12-B9CD-7DEF940B6DAB}" presName="Name37" presStyleLbl="parChTrans1D2" presStyleIdx="0" presStyleCnt="2"/>
      <dgm:spPr/>
    </dgm:pt>
    <dgm:pt modelId="{4C049D25-821F-4307-B541-D25A2F67CC82}" type="pres">
      <dgm:prSet presAssocID="{548FC86D-C7EA-4305-B085-0306A6912581}" presName="hierRoot2" presStyleCnt="0">
        <dgm:presLayoutVars>
          <dgm:hierBranch val="init"/>
        </dgm:presLayoutVars>
      </dgm:prSet>
      <dgm:spPr/>
    </dgm:pt>
    <dgm:pt modelId="{A462FB4E-B7D4-49BD-B0C6-C741DF4A3067}" type="pres">
      <dgm:prSet presAssocID="{548FC86D-C7EA-4305-B085-0306A6912581}" presName="rootComposite" presStyleCnt="0"/>
      <dgm:spPr/>
    </dgm:pt>
    <dgm:pt modelId="{19EF6756-ED57-4B3B-A525-084961C95916}" type="pres">
      <dgm:prSet presAssocID="{548FC86D-C7EA-4305-B085-0306A6912581}" presName="rootText" presStyleLbl="node2" presStyleIdx="0" presStyleCnt="2">
        <dgm:presLayoutVars>
          <dgm:chPref val="3"/>
        </dgm:presLayoutVars>
      </dgm:prSet>
      <dgm:spPr/>
    </dgm:pt>
    <dgm:pt modelId="{13915210-7A6A-478B-8199-FEE3279ED133}" type="pres">
      <dgm:prSet presAssocID="{548FC86D-C7EA-4305-B085-0306A6912581}" presName="rootConnector" presStyleLbl="node2" presStyleIdx="0" presStyleCnt="2"/>
      <dgm:spPr/>
    </dgm:pt>
    <dgm:pt modelId="{AFC6E864-97A4-4CCA-85C9-F7B9F61AC81A}" type="pres">
      <dgm:prSet presAssocID="{548FC86D-C7EA-4305-B085-0306A6912581}" presName="hierChild4" presStyleCnt="0"/>
      <dgm:spPr/>
    </dgm:pt>
    <dgm:pt modelId="{CA825173-DEFD-46A2-A670-BB9EBE748545}" type="pres">
      <dgm:prSet presAssocID="{548FC86D-C7EA-4305-B085-0306A6912581}" presName="hierChild5" presStyleCnt="0"/>
      <dgm:spPr/>
    </dgm:pt>
    <dgm:pt modelId="{9E8AE1BA-092B-4C78-8C8B-32FB1A17071B}" type="pres">
      <dgm:prSet presAssocID="{20F4C94A-6C2D-450C-AA54-747B8BB5BA1F}" presName="Name37" presStyleLbl="parChTrans1D2" presStyleIdx="1" presStyleCnt="2"/>
      <dgm:spPr/>
    </dgm:pt>
    <dgm:pt modelId="{9D8C6350-0937-4757-81AC-3B56A74BB7BD}" type="pres">
      <dgm:prSet presAssocID="{5001529E-DB2F-4E9D-AEF3-BEE5629CF026}" presName="hierRoot2" presStyleCnt="0">
        <dgm:presLayoutVars>
          <dgm:hierBranch val="init"/>
        </dgm:presLayoutVars>
      </dgm:prSet>
      <dgm:spPr/>
    </dgm:pt>
    <dgm:pt modelId="{E8B4F19A-82C4-4DF7-BF15-F4629E9FA596}" type="pres">
      <dgm:prSet presAssocID="{5001529E-DB2F-4E9D-AEF3-BEE5629CF026}" presName="rootComposite" presStyleCnt="0"/>
      <dgm:spPr/>
    </dgm:pt>
    <dgm:pt modelId="{4826F48C-DB7B-4774-B04F-28D1C89109E9}" type="pres">
      <dgm:prSet presAssocID="{5001529E-DB2F-4E9D-AEF3-BEE5629CF026}" presName="rootText" presStyleLbl="node2" presStyleIdx="1" presStyleCnt="2">
        <dgm:presLayoutVars>
          <dgm:chPref val="3"/>
        </dgm:presLayoutVars>
      </dgm:prSet>
      <dgm:spPr/>
    </dgm:pt>
    <dgm:pt modelId="{D883DE90-B44A-48DD-BADC-24E43BFB0BE9}" type="pres">
      <dgm:prSet presAssocID="{5001529E-DB2F-4E9D-AEF3-BEE5629CF026}" presName="rootConnector" presStyleLbl="node2" presStyleIdx="1" presStyleCnt="2"/>
      <dgm:spPr/>
    </dgm:pt>
    <dgm:pt modelId="{6A9C66AE-5BFF-4F55-B94A-5FDDEE16AE5F}" type="pres">
      <dgm:prSet presAssocID="{5001529E-DB2F-4E9D-AEF3-BEE5629CF026}" presName="hierChild4" presStyleCnt="0"/>
      <dgm:spPr/>
    </dgm:pt>
    <dgm:pt modelId="{9F82E2D5-ADF0-412D-82BE-5C52DDF7D813}" type="pres">
      <dgm:prSet presAssocID="{5001529E-DB2F-4E9D-AEF3-BEE5629CF026}" presName="hierChild5" presStyleCnt="0"/>
      <dgm:spPr/>
    </dgm:pt>
    <dgm:pt modelId="{9B7560EE-F5EE-410E-B28D-A370AA84DF15}" type="pres">
      <dgm:prSet presAssocID="{7E9655D7-8180-4A79-BC55-EB887D839D68}" presName="hierChild3" presStyleCnt="0"/>
      <dgm:spPr/>
    </dgm:pt>
  </dgm:ptLst>
  <dgm:cxnLst>
    <dgm:cxn modelId="{E1E93012-7383-4B38-8A8A-A98ED7CB7CF1}" type="presOf" srcId="{20F4C94A-6C2D-450C-AA54-747B8BB5BA1F}" destId="{9E8AE1BA-092B-4C78-8C8B-32FB1A17071B}" srcOrd="0" destOrd="0" presId="urn:microsoft.com/office/officeart/2005/8/layout/orgChart1"/>
    <dgm:cxn modelId="{877ABBEC-826B-4B37-BC41-C249D69CDEF2}" srcId="{7E9655D7-8180-4A79-BC55-EB887D839D68}" destId="{5001529E-DB2F-4E9D-AEF3-BEE5629CF026}" srcOrd="1" destOrd="0" parTransId="{20F4C94A-6C2D-450C-AA54-747B8BB5BA1F}" sibTransId="{0E38B43C-411F-4AE4-99E5-E37E931D6F05}"/>
    <dgm:cxn modelId="{EF833225-9ACC-4550-A442-6615FED27595}" type="presOf" srcId="{49457C91-002E-4E12-B9CD-7DEF940B6DAB}" destId="{AC871DF7-9F28-468D-AE58-9D1E4169AB84}" srcOrd="0" destOrd="0" presId="urn:microsoft.com/office/officeart/2005/8/layout/orgChart1"/>
    <dgm:cxn modelId="{A7DA1188-E3B4-4FD9-835E-CFF7A29269F1}" srcId="{328DCC66-FDAF-4677-AC14-2E517CE07A9E}" destId="{7E9655D7-8180-4A79-BC55-EB887D839D68}" srcOrd="0" destOrd="0" parTransId="{55D56E7E-1679-467C-9FAE-514E3741D880}" sibTransId="{8263C8CA-20CE-4CFF-B543-6830B0DD6793}"/>
    <dgm:cxn modelId="{3F419A7A-A10A-4481-9E9F-A476B42D2AA2}" type="presOf" srcId="{5001529E-DB2F-4E9D-AEF3-BEE5629CF026}" destId="{D883DE90-B44A-48DD-BADC-24E43BFB0BE9}" srcOrd="1" destOrd="0" presId="urn:microsoft.com/office/officeart/2005/8/layout/orgChart1"/>
    <dgm:cxn modelId="{74C2BECE-A0C4-4E8A-8D72-60598CA0C50C}" type="presOf" srcId="{548FC86D-C7EA-4305-B085-0306A6912581}" destId="{19EF6756-ED57-4B3B-A525-084961C95916}" srcOrd="0" destOrd="0" presId="urn:microsoft.com/office/officeart/2005/8/layout/orgChart1"/>
    <dgm:cxn modelId="{CBBADECF-70FE-4582-AFDC-DDA27EE0E20D}" type="presOf" srcId="{5001529E-DB2F-4E9D-AEF3-BEE5629CF026}" destId="{4826F48C-DB7B-4774-B04F-28D1C89109E9}" srcOrd="0" destOrd="0" presId="urn:microsoft.com/office/officeart/2005/8/layout/orgChart1"/>
    <dgm:cxn modelId="{8794476E-3026-472C-B76C-5D4838B5B847}" srcId="{7E9655D7-8180-4A79-BC55-EB887D839D68}" destId="{548FC86D-C7EA-4305-B085-0306A6912581}" srcOrd="0" destOrd="0" parTransId="{49457C91-002E-4E12-B9CD-7DEF940B6DAB}" sibTransId="{7C88CC2E-F5C5-4185-9404-4D8BC86ADBE2}"/>
    <dgm:cxn modelId="{20D7BB28-E634-4968-8CD0-9F5253FCD701}" type="presOf" srcId="{548FC86D-C7EA-4305-B085-0306A6912581}" destId="{13915210-7A6A-478B-8199-FEE3279ED133}" srcOrd="1" destOrd="0" presId="urn:microsoft.com/office/officeart/2005/8/layout/orgChart1"/>
    <dgm:cxn modelId="{BE84BCF8-3BEA-4710-B8DA-FA6C356559C4}" type="presOf" srcId="{328DCC66-FDAF-4677-AC14-2E517CE07A9E}" destId="{70584A34-15B7-450F-BA82-1F9A3481592F}" srcOrd="0" destOrd="0" presId="urn:microsoft.com/office/officeart/2005/8/layout/orgChart1"/>
    <dgm:cxn modelId="{B2EE3759-DA46-4675-8F50-055161EFC64A}" type="presOf" srcId="{7E9655D7-8180-4A79-BC55-EB887D839D68}" destId="{7A309FE2-BFD3-4772-AEAB-A9DC66C7CFE8}" srcOrd="0" destOrd="0" presId="urn:microsoft.com/office/officeart/2005/8/layout/orgChart1"/>
    <dgm:cxn modelId="{B53C0C5A-55CF-42F0-98DE-0AB2EEAB1BF0}" type="presOf" srcId="{7E9655D7-8180-4A79-BC55-EB887D839D68}" destId="{F73AE096-E3A0-44D0-A352-6425DE91691D}" srcOrd="1" destOrd="0" presId="urn:microsoft.com/office/officeart/2005/8/layout/orgChart1"/>
    <dgm:cxn modelId="{1CF949F0-B627-4FE7-9CF0-57C6E5975952}" type="presParOf" srcId="{70584A34-15B7-450F-BA82-1F9A3481592F}" destId="{CA79B7A2-F521-4CFD-920F-373233D42FDF}" srcOrd="0" destOrd="0" presId="urn:microsoft.com/office/officeart/2005/8/layout/orgChart1"/>
    <dgm:cxn modelId="{144B8963-0357-42E6-AEB5-2EBA98DA54BC}" type="presParOf" srcId="{CA79B7A2-F521-4CFD-920F-373233D42FDF}" destId="{A6BED623-3194-4EF1-BA6D-0F2EA5E05015}" srcOrd="0" destOrd="0" presId="urn:microsoft.com/office/officeart/2005/8/layout/orgChart1"/>
    <dgm:cxn modelId="{E1311055-7A1B-4CCB-A876-78D9D0ED9230}" type="presParOf" srcId="{A6BED623-3194-4EF1-BA6D-0F2EA5E05015}" destId="{7A309FE2-BFD3-4772-AEAB-A9DC66C7CFE8}" srcOrd="0" destOrd="0" presId="urn:microsoft.com/office/officeart/2005/8/layout/orgChart1"/>
    <dgm:cxn modelId="{3B339163-3A23-4B3E-9925-4DE427C9C9CD}" type="presParOf" srcId="{A6BED623-3194-4EF1-BA6D-0F2EA5E05015}" destId="{F73AE096-E3A0-44D0-A352-6425DE91691D}" srcOrd="1" destOrd="0" presId="urn:microsoft.com/office/officeart/2005/8/layout/orgChart1"/>
    <dgm:cxn modelId="{0E06BA0A-1A00-440E-A81B-198DA922937F}" type="presParOf" srcId="{CA79B7A2-F521-4CFD-920F-373233D42FDF}" destId="{9E3A592D-FD02-4064-B638-C590FD0D272E}" srcOrd="1" destOrd="0" presId="urn:microsoft.com/office/officeart/2005/8/layout/orgChart1"/>
    <dgm:cxn modelId="{F605A5D9-2429-4A49-96DB-747C1A0F2FAD}" type="presParOf" srcId="{9E3A592D-FD02-4064-B638-C590FD0D272E}" destId="{AC871DF7-9F28-468D-AE58-9D1E4169AB84}" srcOrd="0" destOrd="0" presId="urn:microsoft.com/office/officeart/2005/8/layout/orgChart1"/>
    <dgm:cxn modelId="{2C58721B-B794-4E11-879B-A683C56B1008}" type="presParOf" srcId="{9E3A592D-FD02-4064-B638-C590FD0D272E}" destId="{4C049D25-821F-4307-B541-D25A2F67CC82}" srcOrd="1" destOrd="0" presId="urn:microsoft.com/office/officeart/2005/8/layout/orgChart1"/>
    <dgm:cxn modelId="{9AE93535-E685-4BF7-B7D7-3945E760C269}" type="presParOf" srcId="{4C049D25-821F-4307-B541-D25A2F67CC82}" destId="{A462FB4E-B7D4-49BD-B0C6-C741DF4A3067}" srcOrd="0" destOrd="0" presId="urn:microsoft.com/office/officeart/2005/8/layout/orgChart1"/>
    <dgm:cxn modelId="{B1842F87-6DF3-4774-BF3F-2B144DF77DFD}" type="presParOf" srcId="{A462FB4E-B7D4-49BD-B0C6-C741DF4A3067}" destId="{19EF6756-ED57-4B3B-A525-084961C95916}" srcOrd="0" destOrd="0" presId="urn:microsoft.com/office/officeart/2005/8/layout/orgChart1"/>
    <dgm:cxn modelId="{041C785A-A543-4B21-BDE2-4341ABDBF88F}" type="presParOf" srcId="{A462FB4E-B7D4-49BD-B0C6-C741DF4A3067}" destId="{13915210-7A6A-478B-8199-FEE3279ED133}" srcOrd="1" destOrd="0" presId="urn:microsoft.com/office/officeart/2005/8/layout/orgChart1"/>
    <dgm:cxn modelId="{1C32F496-9170-4C9D-84E4-6591AB1F7F04}" type="presParOf" srcId="{4C049D25-821F-4307-B541-D25A2F67CC82}" destId="{AFC6E864-97A4-4CCA-85C9-F7B9F61AC81A}" srcOrd="1" destOrd="0" presId="urn:microsoft.com/office/officeart/2005/8/layout/orgChart1"/>
    <dgm:cxn modelId="{AC1C81AB-B7D8-4050-A7F7-BFC395BFA62A}" type="presParOf" srcId="{4C049D25-821F-4307-B541-D25A2F67CC82}" destId="{CA825173-DEFD-46A2-A670-BB9EBE748545}" srcOrd="2" destOrd="0" presId="urn:microsoft.com/office/officeart/2005/8/layout/orgChart1"/>
    <dgm:cxn modelId="{D4F7E857-3B7B-4064-90B2-AA49ED323321}" type="presParOf" srcId="{9E3A592D-FD02-4064-B638-C590FD0D272E}" destId="{9E8AE1BA-092B-4C78-8C8B-32FB1A17071B}" srcOrd="2" destOrd="0" presId="urn:microsoft.com/office/officeart/2005/8/layout/orgChart1"/>
    <dgm:cxn modelId="{40F009C6-F255-4686-BCCA-2D54CD8DDFEA}" type="presParOf" srcId="{9E3A592D-FD02-4064-B638-C590FD0D272E}" destId="{9D8C6350-0937-4757-81AC-3B56A74BB7BD}" srcOrd="3" destOrd="0" presId="urn:microsoft.com/office/officeart/2005/8/layout/orgChart1"/>
    <dgm:cxn modelId="{7D2E741F-82DC-4256-9AD5-BD61D97E0C9D}" type="presParOf" srcId="{9D8C6350-0937-4757-81AC-3B56A74BB7BD}" destId="{E8B4F19A-82C4-4DF7-BF15-F4629E9FA596}" srcOrd="0" destOrd="0" presId="urn:microsoft.com/office/officeart/2005/8/layout/orgChart1"/>
    <dgm:cxn modelId="{DEF244EF-9766-4184-805A-5A8A86903F09}" type="presParOf" srcId="{E8B4F19A-82C4-4DF7-BF15-F4629E9FA596}" destId="{4826F48C-DB7B-4774-B04F-28D1C89109E9}" srcOrd="0" destOrd="0" presId="urn:microsoft.com/office/officeart/2005/8/layout/orgChart1"/>
    <dgm:cxn modelId="{69CE8222-45B5-43A9-8092-E912AC6DF808}" type="presParOf" srcId="{E8B4F19A-82C4-4DF7-BF15-F4629E9FA596}" destId="{D883DE90-B44A-48DD-BADC-24E43BFB0BE9}" srcOrd="1" destOrd="0" presId="urn:microsoft.com/office/officeart/2005/8/layout/orgChart1"/>
    <dgm:cxn modelId="{A0937A05-17AE-4531-9626-A33C7C73F02B}" type="presParOf" srcId="{9D8C6350-0937-4757-81AC-3B56A74BB7BD}" destId="{6A9C66AE-5BFF-4F55-B94A-5FDDEE16AE5F}" srcOrd="1" destOrd="0" presId="urn:microsoft.com/office/officeart/2005/8/layout/orgChart1"/>
    <dgm:cxn modelId="{2C6622A6-26D1-4460-AE83-155E156718CC}" type="presParOf" srcId="{9D8C6350-0937-4757-81AC-3B56A74BB7BD}" destId="{9F82E2D5-ADF0-412D-82BE-5C52DDF7D813}" srcOrd="2" destOrd="0" presId="urn:microsoft.com/office/officeart/2005/8/layout/orgChart1"/>
    <dgm:cxn modelId="{94643493-EA08-49AA-8302-EAA0D41DA313}" type="presParOf" srcId="{CA79B7A2-F521-4CFD-920F-373233D42FDF}" destId="{9B7560EE-F5EE-410E-B28D-A370AA84DF1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3F1A44-F7CB-4840-92CA-1F3A8EB331B2}"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ru-RU"/>
        </a:p>
      </dgm:t>
    </dgm:pt>
    <dgm:pt modelId="{415D27E9-AED3-4E28-86D9-CAC929F9847D}">
      <dgm:prSet phldrT="[Текст]"/>
      <dgm:spPr/>
      <dgm:t>
        <a:bodyPr/>
        <a:lstStyle/>
        <a:p>
          <a:r>
            <a:rPr lang="uk-UA" dirty="0" smtClean="0"/>
            <a:t>Фемінізм</a:t>
          </a:r>
          <a:endParaRPr lang="ru-RU" dirty="0"/>
        </a:p>
      </dgm:t>
    </dgm:pt>
    <dgm:pt modelId="{2E9F3D3A-73F2-44C3-99F3-BE3752FDB125}" type="parTrans" cxnId="{8167AC5D-DFD1-4B3B-B5AE-9E4931BEB919}">
      <dgm:prSet/>
      <dgm:spPr/>
      <dgm:t>
        <a:bodyPr/>
        <a:lstStyle/>
        <a:p>
          <a:endParaRPr lang="ru-RU"/>
        </a:p>
      </dgm:t>
    </dgm:pt>
    <dgm:pt modelId="{513088D3-D7BA-4DB1-9883-AEAA5F4C5BF8}" type="sibTrans" cxnId="{8167AC5D-DFD1-4B3B-B5AE-9E4931BEB919}">
      <dgm:prSet/>
      <dgm:spPr/>
      <dgm:t>
        <a:bodyPr/>
        <a:lstStyle/>
        <a:p>
          <a:endParaRPr lang="ru-RU"/>
        </a:p>
      </dgm:t>
    </dgm:pt>
    <dgm:pt modelId="{6EE2B9DB-3FC9-4AC9-A52C-DE62855E5556}">
      <dgm:prSet phldrT="[Текст]"/>
      <dgm:spPr/>
      <dgm:t>
        <a:bodyPr/>
        <a:lstStyle/>
        <a:p>
          <a:r>
            <a:rPr lang="uk-UA" dirty="0" err="1" smtClean="0"/>
            <a:t>Анархо-фемінізм</a:t>
          </a:r>
          <a:endParaRPr lang="ru-RU" dirty="0"/>
        </a:p>
      </dgm:t>
    </dgm:pt>
    <dgm:pt modelId="{60576086-6099-4304-A6A3-E478346D5376}" type="parTrans" cxnId="{CA5AD774-9C92-4CB8-8BBC-FE5E193CBFF8}">
      <dgm:prSet/>
      <dgm:spPr/>
      <dgm:t>
        <a:bodyPr/>
        <a:lstStyle/>
        <a:p>
          <a:endParaRPr lang="ru-RU"/>
        </a:p>
      </dgm:t>
    </dgm:pt>
    <dgm:pt modelId="{E38C4193-CE72-41DD-ABD8-50ABC8209250}" type="sibTrans" cxnId="{CA5AD774-9C92-4CB8-8BBC-FE5E193CBFF8}">
      <dgm:prSet/>
      <dgm:spPr/>
      <dgm:t>
        <a:bodyPr/>
        <a:lstStyle/>
        <a:p>
          <a:endParaRPr lang="ru-RU"/>
        </a:p>
      </dgm:t>
    </dgm:pt>
    <dgm:pt modelId="{1E377BAE-57C9-4206-82D3-9803D1B462FA}">
      <dgm:prSet phldrT="[Текст]"/>
      <dgm:spPr/>
      <dgm:t>
        <a:bodyPr/>
        <a:lstStyle/>
        <a:p>
          <a:r>
            <a:rPr lang="uk-UA" dirty="0" smtClean="0"/>
            <a:t>Ліберальний</a:t>
          </a:r>
          <a:endParaRPr lang="ru-RU" dirty="0"/>
        </a:p>
      </dgm:t>
    </dgm:pt>
    <dgm:pt modelId="{1F646F1C-6B64-4B61-93B4-BAC9FCF8648B}" type="parTrans" cxnId="{A22B0AFD-4079-4429-BC31-FD97D12E6159}">
      <dgm:prSet/>
      <dgm:spPr/>
      <dgm:t>
        <a:bodyPr/>
        <a:lstStyle/>
        <a:p>
          <a:endParaRPr lang="ru-RU"/>
        </a:p>
      </dgm:t>
    </dgm:pt>
    <dgm:pt modelId="{6EE9F68F-B642-4C34-9B53-C48493C90E05}" type="sibTrans" cxnId="{A22B0AFD-4079-4429-BC31-FD97D12E6159}">
      <dgm:prSet/>
      <dgm:spPr/>
      <dgm:t>
        <a:bodyPr/>
        <a:lstStyle/>
        <a:p>
          <a:endParaRPr lang="ru-RU"/>
        </a:p>
      </dgm:t>
    </dgm:pt>
    <dgm:pt modelId="{B01F504D-C350-4AC3-9B07-0317FE2745E2}">
      <dgm:prSet phldrT="[Текст]"/>
      <dgm:spPr/>
      <dgm:t>
        <a:bodyPr/>
        <a:lstStyle/>
        <a:p>
          <a:r>
            <a:rPr lang="uk-UA" dirty="0" smtClean="0"/>
            <a:t>Соціалістичний</a:t>
          </a:r>
          <a:endParaRPr lang="ru-RU" dirty="0"/>
        </a:p>
      </dgm:t>
    </dgm:pt>
    <dgm:pt modelId="{B53FB214-24D8-4E68-ACB9-2C8925921942}" type="parTrans" cxnId="{397CD661-597F-4C39-8094-54CA31263810}">
      <dgm:prSet/>
      <dgm:spPr/>
      <dgm:t>
        <a:bodyPr/>
        <a:lstStyle/>
        <a:p>
          <a:endParaRPr lang="ru-RU"/>
        </a:p>
      </dgm:t>
    </dgm:pt>
    <dgm:pt modelId="{3777BCCE-D165-42A4-BE97-B6FA47DDF769}" type="sibTrans" cxnId="{397CD661-597F-4C39-8094-54CA31263810}">
      <dgm:prSet/>
      <dgm:spPr/>
      <dgm:t>
        <a:bodyPr/>
        <a:lstStyle/>
        <a:p>
          <a:endParaRPr lang="ru-RU"/>
        </a:p>
      </dgm:t>
    </dgm:pt>
    <dgm:pt modelId="{6231313B-3D2F-4935-B5DE-E3B9090E6F13}">
      <dgm:prSet phldrT="[Текст]"/>
      <dgm:spPr/>
      <dgm:t>
        <a:bodyPr/>
        <a:lstStyle/>
        <a:p>
          <a:r>
            <a:rPr lang="uk-UA" dirty="0" smtClean="0"/>
            <a:t>Радикальний</a:t>
          </a:r>
          <a:endParaRPr lang="ru-RU" dirty="0"/>
        </a:p>
      </dgm:t>
    </dgm:pt>
    <dgm:pt modelId="{14F57480-D112-4A6E-B8A5-D90D79F30BA8}" type="parTrans" cxnId="{D09F91F5-C2CB-459C-BB0D-70A5295FB834}">
      <dgm:prSet/>
      <dgm:spPr/>
      <dgm:t>
        <a:bodyPr/>
        <a:lstStyle/>
        <a:p>
          <a:endParaRPr lang="ru-RU"/>
        </a:p>
      </dgm:t>
    </dgm:pt>
    <dgm:pt modelId="{553D62CF-832D-4C97-AD42-A2346C46CFA6}" type="sibTrans" cxnId="{D09F91F5-C2CB-459C-BB0D-70A5295FB834}">
      <dgm:prSet/>
      <dgm:spPr/>
      <dgm:t>
        <a:bodyPr/>
        <a:lstStyle/>
        <a:p>
          <a:endParaRPr lang="ru-RU"/>
        </a:p>
      </dgm:t>
    </dgm:pt>
    <dgm:pt modelId="{B23BFF1E-F079-48E2-B267-DBF77F96D2BE}">
      <dgm:prSet phldrT="[Текст]"/>
      <dgm:spPr/>
      <dgm:t>
        <a:bodyPr/>
        <a:lstStyle/>
        <a:p>
          <a:r>
            <a:rPr lang="uk-UA" dirty="0" smtClean="0"/>
            <a:t>Психоаналітичний</a:t>
          </a:r>
          <a:endParaRPr lang="ru-RU" dirty="0"/>
        </a:p>
      </dgm:t>
    </dgm:pt>
    <dgm:pt modelId="{21A2B017-187A-4C1C-92CF-31E9244B29F9}" type="parTrans" cxnId="{327600CB-F9A0-4C33-94FA-06E2807C33E9}">
      <dgm:prSet/>
      <dgm:spPr/>
      <dgm:t>
        <a:bodyPr/>
        <a:lstStyle/>
        <a:p>
          <a:endParaRPr lang="ru-RU"/>
        </a:p>
      </dgm:t>
    </dgm:pt>
    <dgm:pt modelId="{3D4D0AB9-2E45-4107-B51B-4A44F40DE7F7}" type="sibTrans" cxnId="{327600CB-F9A0-4C33-94FA-06E2807C33E9}">
      <dgm:prSet/>
      <dgm:spPr/>
      <dgm:t>
        <a:bodyPr/>
        <a:lstStyle/>
        <a:p>
          <a:endParaRPr lang="ru-RU"/>
        </a:p>
      </dgm:t>
    </dgm:pt>
    <dgm:pt modelId="{5CC69926-E366-4ADB-92AA-99CDDBCD6671}">
      <dgm:prSet phldrT="[Текст]"/>
      <dgm:spPr/>
      <dgm:t>
        <a:bodyPr/>
        <a:lstStyle/>
        <a:p>
          <a:r>
            <a:rPr lang="uk-UA" dirty="0" smtClean="0"/>
            <a:t>Постмодерністський</a:t>
          </a:r>
          <a:endParaRPr lang="ru-RU" dirty="0"/>
        </a:p>
      </dgm:t>
    </dgm:pt>
    <dgm:pt modelId="{CBFADE82-A079-4824-988C-E85A6F48DA12}" type="parTrans" cxnId="{ADEEDC68-DC24-48BA-9FD1-991C29B948EA}">
      <dgm:prSet/>
      <dgm:spPr/>
      <dgm:t>
        <a:bodyPr/>
        <a:lstStyle/>
        <a:p>
          <a:endParaRPr lang="ru-RU"/>
        </a:p>
      </dgm:t>
    </dgm:pt>
    <dgm:pt modelId="{B92738B0-3D24-49FB-AA88-501E315CFE5A}" type="sibTrans" cxnId="{ADEEDC68-DC24-48BA-9FD1-991C29B948EA}">
      <dgm:prSet/>
      <dgm:spPr/>
      <dgm:t>
        <a:bodyPr/>
        <a:lstStyle/>
        <a:p>
          <a:endParaRPr lang="ru-RU"/>
        </a:p>
      </dgm:t>
    </dgm:pt>
    <dgm:pt modelId="{52F4D9C4-5159-4D5A-B98F-E6BFE1CCA49B}" type="pres">
      <dgm:prSet presAssocID="{073F1A44-F7CB-4840-92CA-1F3A8EB331B2}" presName="Name0" presStyleCnt="0">
        <dgm:presLayoutVars>
          <dgm:chPref val="1"/>
          <dgm:dir/>
          <dgm:animOne val="branch"/>
          <dgm:animLvl val="lvl"/>
          <dgm:resizeHandles val="exact"/>
        </dgm:presLayoutVars>
      </dgm:prSet>
      <dgm:spPr/>
    </dgm:pt>
    <dgm:pt modelId="{EB600DFB-4D2A-4413-AFD6-DB808ED1CF54}" type="pres">
      <dgm:prSet presAssocID="{415D27E9-AED3-4E28-86D9-CAC929F9847D}" presName="root1" presStyleCnt="0"/>
      <dgm:spPr/>
    </dgm:pt>
    <dgm:pt modelId="{DC64E12F-3C9A-43C8-AE5E-D4B29F32342F}" type="pres">
      <dgm:prSet presAssocID="{415D27E9-AED3-4E28-86D9-CAC929F9847D}" presName="LevelOneTextNode" presStyleLbl="node0" presStyleIdx="0" presStyleCnt="1" custAng="0">
        <dgm:presLayoutVars>
          <dgm:chPref val="3"/>
        </dgm:presLayoutVars>
      </dgm:prSet>
      <dgm:spPr/>
    </dgm:pt>
    <dgm:pt modelId="{458DACC9-AA6F-4B30-BFA5-32D1EB4BF08D}" type="pres">
      <dgm:prSet presAssocID="{415D27E9-AED3-4E28-86D9-CAC929F9847D}" presName="level2hierChild" presStyleCnt="0"/>
      <dgm:spPr/>
    </dgm:pt>
    <dgm:pt modelId="{F73BA1E8-0FE5-42DB-BD54-7E8D75D3BE87}" type="pres">
      <dgm:prSet presAssocID="{60576086-6099-4304-A6A3-E478346D5376}" presName="conn2-1" presStyleLbl="parChTrans1D2" presStyleIdx="0" presStyleCnt="6"/>
      <dgm:spPr/>
    </dgm:pt>
    <dgm:pt modelId="{871B22E7-A122-46CD-8BA6-C094D4F2F59D}" type="pres">
      <dgm:prSet presAssocID="{60576086-6099-4304-A6A3-E478346D5376}" presName="connTx" presStyleLbl="parChTrans1D2" presStyleIdx="0" presStyleCnt="6"/>
      <dgm:spPr/>
    </dgm:pt>
    <dgm:pt modelId="{FC9B4E69-97E4-4F07-BB0E-D51A1D59A345}" type="pres">
      <dgm:prSet presAssocID="{6EE2B9DB-3FC9-4AC9-A52C-DE62855E5556}" presName="root2" presStyleCnt="0"/>
      <dgm:spPr/>
    </dgm:pt>
    <dgm:pt modelId="{F7C37DA9-1BAE-4F11-8061-C4EA0406EF19}" type="pres">
      <dgm:prSet presAssocID="{6EE2B9DB-3FC9-4AC9-A52C-DE62855E5556}" presName="LevelTwoTextNode" presStyleLbl="node2" presStyleIdx="0" presStyleCnt="6">
        <dgm:presLayoutVars>
          <dgm:chPref val="3"/>
        </dgm:presLayoutVars>
      </dgm:prSet>
      <dgm:spPr/>
    </dgm:pt>
    <dgm:pt modelId="{20606E2B-7DC2-4309-A681-A078CDD49679}" type="pres">
      <dgm:prSet presAssocID="{6EE2B9DB-3FC9-4AC9-A52C-DE62855E5556}" presName="level3hierChild" presStyleCnt="0"/>
      <dgm:spPr/>
    </dgm:pt>
    <dgm:pt modelId="{F0435C35-DA2B-4B66-A238-56A69DFB32A9}" type="pres">
      <dgm:prSet presAssocID="{1F646F1C-6B64-4B61-93B4-BAC9FCF8648B}" presName="conn2-1" presStyleLbl="parChTrans1D2" presStyleIdx="1" presStyleCnt="6"/>
      <dgm:spPr/>
    </dgm:pt>
    <dgm:pt modelId="{E533A18F-4B44-44F2-B660-38E3D7E2AA46}" type="pres">
      <dgm:prSet presAssocID="{1F646F1C-6B64-4B61-93B4-BAC9FCF8648B}" presName="connTx" presStyleLbl="parChTrans1D2" presStyleIdx="1" presStyleCnt="6"/>
      <dgm:spPr/>
    </dgm:pt>
    <dgm:pt modelId="{E88AD730-D901-4ECD-896F-D9C5B3F2C448}" type="pres">
      <dgm:prSet presAssocID="{1E377BAE-57C9-4206-82D3-9803D1B462FA}" presName="root2" presStyleCnt="0"/>
      <dgm:spPr/>
    </dgm:pt>
    <dgm:pt modelId="{8AE1C74F-AE16-44AA-A6F0-A0F72843B2AF}" type="pres">
      <dgm:prSet presAssocID="{1E377BAE-57C9-4206-82D3-9803D1B462FA}" presName="LevelTwoTextNode" presStyleLbl="node2" presStyleIdx="1" presStyleCnt="6">
        <dgm:presLayoutVars>
          <dgm:chPref val="3"/>
        </dgm:presLayoutVars>
      </dgm:prSet>
      <dgm:spPr/>
    </dgm:pt>
    <dgm:pt modelId="{E3368A1C-532B-4796-9545-A0735136BA25}" type="pres">
      <dgm:prSet presAssocID="{1E377BAE-57C9-4206-82D3-9803D1B462FA}" presName="level3hierChild" presStyleCnt="0"/>
      <dgm:spPr/>
    </dgm:pt>
    <dgm:pt modelId="{492F02A8-F151-4471-8230-C9286258D85D}" type="pres">
      <dgm:prSet presAssocID="{B53FB214-24D8-4E68-ACB9-2C8925921942}" presName="conn2-1" presStyleLbl="parChTrans1D2" presStyleIdx="2" presStyleCnt="6"/>
      <dgm:spPr/>
    </dgm:pt>
    <dgm:pt modelId="{DB4BE46D-ABA3-4F4D-B2C5-CEE1BE0B9AC7}" type="pres">
      <dgm:prSet presAssocID="{B53FB214-24D8-4E68-ACB9-2C8925921942}" presName="connTx" presStyleLbl="parChTrans1D2" presStyleIdx="2" presStyleCnt="6"/>
      <dgm:spPr/>
    </dgm:pt>
    <dgm:pt modelId="{3F012F16-06CF-47D2-A359-902D783F8A3B}" type="pres">
      <dgm:prSet presAssocID="{B01F504D-C350-4AC3-9B07-0317FE2745E2}" presName="root2" presStyleCnt="0"/>
      <dgm:spPr/>
    </dgm:pt>
    <dgm:pt modelId="{A47126E0-08F7-4CFB-AA17-93EC386625E8}" type="pres">
      <dgm:prSet presAssocID="{B01F504D-C350-4AC3-9B07-0317FE2745E2}" presName="LevelTwoTextNode" presStyleLbl="node2" presStyleIdx="2" presStyleCnt="6">
        <dgm:presLayoutVars>
          <dgm:chPref val="3"/>
        </dgm:presLayoutVars>
      </dgm:prSet>
      <dgm:spPr/>
    </dgm:pt>
    <dgm:pt modelId="{33A8875F-F823-4943-ACE4-4C9E18CEC5F0}" type="pres">
      <dgm:prSet presAssocID="{B01F504D-C350-4AC3-9B07-0317FE2745E2}" presName="level3hierChild" presStyleCnt="0"/>
      <dgm:spPr/>
    </dgm:pt>
    <dgm:pt modelId="{22A84913-D330-4489-99B5-F7BB1916E0C3}" type="pres">
      <dgm:prSet presAssocID="{14F57480-D112-4A6E-B8A5-D90D79F30BA8}" presName="conn2-1" presStyleLbl="parChTrans1D2" presStyleIdx="3" presStyleCnt="6"/>
      <dgm:spPr/>
    </dgm:pt>
    <dgm:pt modelId="{02B1BE8B-3E75-4A0D-B2D3-58F51D4EF0B9}" type="pres">
      <dgm:prSet presAssocID="{14F57480-D112-4A6E-B8A5-D90D79F30BA8}" presName="connTx" presStyleLbl="parChTrans1D2" presStyleIdx="3" presStyleCnt="6"/>
      <dgm:spPr/>
    </dgm:pt>
    <dgm:pt modelId="{1979A13F-8485-4CA8-AE57-378A105F8DFE}" type="pres">
      <dgm:prSet presAssocID="{6231313B-3D2F-4935-B5DE-E3B9090E6F13}" presName="root2" presStyleCnt="0"/>
      <dgm:spPr/>
    </dgm:pt>
    <dgm:pt modelId="{8EA4AA40-4F5A-4C3D-AD60-3295FF2EB6FA}" type="pres">
      <dgm:prSet presAssocID="{6231313B-3D2F-4935-B5DE-E3B9090E6F13}" presName="LevelTwoTextNode" presStyleLbl="node2" presStyleIdx="3" presStyleCnt="6">
        <dgm:presLayoutVars>
          <dgm:chPref val="3"/>
        </dgm:presLayoutVars>
      </dgm:prSet>
      <dgm:spPr/>
    </dgm:pt>
    <dgm:pt modelId="{FADDA952-9470-4459-A3AC-8FFCA73AB54B}" type="pres">
      <dgm:prSet presAssocID="{6231313B-3D2F-4935-B5DE-E3B9090E6F13}" presName="level3hierChild" presStyleCnt="0"/>
      <dgm:spPr/>
    </dgm:pt>
    <dgm:pt modelId="{60E370BB-F924-42D4-96AF-573411D8289F}" type="pres">
      <dgm:prSet presAssocID="{21A2B017-187A-4C1C-92CF-31E9244B29F9}" presName="conn2-1" presStyleLbl="parChTrans1D2" presStyleIdx="4" presStyleCnt="6"/>
      <dgm:spPr/>
    </dgm:pt>
    <dgm:pt modelId="{6C84805C-391A-4B83-AB52-40241FD51E64}" type="pres">
      <dgm:prSet presAssocID="{21A2B017-187A-4C1C-92CF-31E9244B29F9}" presName="connTx" presStyleLbl="parChTrans1D2" presStyleIdx="4" presStyleCnt="6"/>
      <dgm:spPr/>
    </dgm:pt>
    <dgm:pt modelId="{AFA991D9-036E-4497-A6B2-628B0EDC8F5D}" type="pres">
      <dgm:prSet presAssocID="{B23BFF1E-F079-48E2-B267-DBF77F96D2BE}" presName="root2" presStyleCnt="0"/>
      <dgm:spPr/>
    </dgm:pt>
    <dgm:pt modelId="{9340640A-EB2E-4EDD-B319-38971749A6B2}" type="pres">
      <dgm:prSet presAssocID="{B23BFF1E-F079-48E2-B267-DBF77F96D2BE}" presName="LevelTwoTextNode" presStyleLbl="node2" presStyleIdx="4" presStyleCnt="6">
        <dgm:presLayoutVars>
          <dgm:chPref val="3"/>
        </dgm:presLayoutVars>
      </dgm:prSet>
      <dgm:spPr/>
    </dgm:pt>
    <dgm:pt modelId="{920BC9CE-99F2-4EFA-8FE2-043A1239CDCC}" type="pres">
      <dgm:prSet presAssocID="{B23BFF1E-F079-48E2-B267-DBF77F96D2BE}" presName="level3hierChild" presStyleCnt="0"/>
      <dgm:spPr/>
    </dgm:pt>
    <dgm:pt modelId="{4A0DD70F-2997-4763-B399-C2F3CF104A26}" type="pres">
      <dgm:prSet presAssocID="{CBFADE82-A079-4824-988C-E85A6F48DA12}" presName="conn2-1" presStyleLbl="parChTrans1D2" presStyleIdx="5" presStyleCnt="6"/>
      <dgm:spPr/>
    </dgm:pt>
    <dgm:pt modelId="{F3C1CA72-9E7D-41F0-8961-895EE07625A8}" type="pres">
      <dgm:prSet presAssocID="{CBFADE82-A079-4824-988C-E85A6F48DA12}" presName="connTx" presStyleLbl="parChTrans1D2" presStyleIdx="5" presStyleCnt="6"/>
      <dgm:spPr/>
    </dgm:pt>
    <dgm:pt modelId="{3EBA6B0C-B059-4618-AB59-7034F1C57ABC}" type="pres">
      <dgm:prSet presAssocID="{5CC69926-E366-4ADB-92AA-99CDDBCD6671}" presName="root2" presStyleCnt="0"/>
      <dgm:spPr/>
    </dgm:pt>
    <dgm:pt modelId="{777EAA97-4A6F-4776-8012-BEC13E4B4491}" type="pres">
      <dgm:prSet presAssocID="{5CC69926-E366-4ADB-92AA-99CDDBCD6671}" presName="LevelTwoTextNode" presStyleLbl="node2" presStyleIdx="5" presStyleCnt="6">
        <dgm:presLayoutVars>
          <dgm:chPref val="3"/>
        </dgm:presLayoutVars>
      </dgm:prSet>
      <dgm:spPr/>
      <dgm:t>
        <a:bodyPr/>
        <a:lstStyle/>
        <a:p>
          <a:endParaRPr lang="ru-RU"/>
        </a:p>
      </dgm:t>
    </dgm:pt>
    <dgm:pt modelId="{47BD284B-A9F9-46B1-BFDD-C478B0CB3017}" type="pres">
      <dgm:prSet presAssocID="{5CC69926-E366-4ADB-92AA-99CDDBCD6671}" presName="level3hierChild" presStyleCnt="0"/>
      <dgm:spPr/>
    </dgm:pt>
  </dgm:ptLst>
  <dgm:cxnLst>
    <dgm:cxn modelId="{D09F91F5-C2CB-459C-BB0D-70A5295FB834}" srcId="{415D27E9-AED3-4E28-86D9-CAC929F9847D}" destId="{6231313B-3D2F-4935-B5DE-E3B9090E6F13}" srcOrd="3" destOrd="0" parTransId="{14F57480-D112-4A6E-B8A5-D90D79F30BA8}" sibTransId="{553D62CF-832D-4C97-AD42-A2346C46CFA6}"/>
    <dgm:cxn modelId="{5B420CC3-6300-4274-A469-AAA22EE13F66}" type="presOf" srcId="{1E377BAE-57C9-4206-82D3-9803D1B462FA}" destId="{8AE1C74F-AE16-44AA-A6F0-A0F72843B2AF}" srcOrd="0" destOrd="0" presId="urn:microsoft.com/office/officeart/2008/layout/HorizontalMultiLevelHierarchy"/>
    <dgm:cxn modelId="{0932028B-6A17-41C6-9FD1-F0AD72570296}" type="presOf" srcId="{B53FB214-24D8-4E68-ACB9-2C8925921942}" destId="{DB4BE46D-ABA3-4F4D-B2C5-CEE1BE0B9AC7}" srcOrd="1" destOrd="0" presId="urn:microsoft.com/office/officeart/2008/layout/HorizontalMultiLevelHierarchy"/>
    <dgm:cxn modelId="{ADEEDC68-DC24-48BA-9FD1-991C29B948EA}" srcId="{415D27E9-AED3-4E28-86D9-CAC929F9847D}" destId="{5CC69926-E366-4ADB-92AA-99CDDBCD6671}" srcOrd="5" destOrd="0" parTransId="{CBFADE82-A079-4824-988C-E85A6F48DA12}" sibTransId="{B92738B0-3D24-49FB-AA88-501E315CFE5A}"/>
    <dgm:cxn modelId="{DCD623D5-267C-42EB-8FC7-B80D37B7B206}" type="presOf" srcId="{60576086-6099-4304-A6A3-E478346D5376}" destId="{F73BA1E8-0FE5-42DB-BD54-7E8D75D3BE87}" srcOrd="0" destOrd="0" presId="urn:microsoft.com/office/officeart/2008/layout/HorizontalMultiLevelHierarchy"/>
    <dgm:cxn modelId="{02A5B223-1D61-428F-9763-6B9B0A9D837F}" type="presOf" srcId="{B53FB214-24D8-4E68-ACB9-2C8925921942}" destId="{492F02A8-F151-4471-8230-C9286258D85D}" srcOrd="0" destOrd="0" presId="urn:microsoft.com/office/officeart/2008/layout/HorizontalMultiLevelHierarchy"/>
    <dgm:cxn modelId="{E2E1E005-B00B-4B56-A57A-D0AD8D035DD7}" type="presOf" srcId="{415D27E9-AED3-4E28-86D9-CAC929F9847D}" destId="{DC64E12F-3C9A-43C8-AE5E-D4B29F32342F}" srcOrd="0" destOrd="0" presId="urn:microsoft.com/office/officeart/2008/layout/HorizontalMultiLevelHierarchy"/>
    <dgm:cxn modelId="{CFCC0217-1F96-4A1C-8A59-C0E4CC5FEB38}" type="presOf" srcId="{5CC69926-E366-4ADB-92AA-99CDDBCD6671}" destId="{777EAA97-4A6F-4776-8012-BEC13E4B4491}" srcOrd="0" destOrd="0" presId="urn:microsoft.com/office/officeart/2008/layout/HorizontalMultiLevelHierarchy"/>
    <dgm:cxn modelId="{CA5AD774-9C92-4CB8-8BBC-FE5E193CBFF8}" srcId="{415D27E9-AED3-4E28-86D9-CAC929F9847D}" destId="{6EE2B9DB-3FC9-4AC9-A52C-DE62855E5556}" srcOrd="0" destOrd="0" parTransId="{60576086-6099-4304-A6A3-E478346D5376}" sibTransId="{E38C4193-CE72-41DD-ABD8-50ABC8209250}"/>
    <dgm:cxn modelId="{527D7DBD-1FAA-461D-882F-73E721580FBF}" type="presOf" srcId="{B01F504D-C350-4AC3-9B07-0317FE2745E2}" destId="{A47126E0-08F7-4CFB-AA17-93EC386625E8}" srcOrd="0" destOrd="0" presId="urn:microsoft.com/office/officeart/2008/layout/HorizontalMultiLevelHierarchy"/>
    <dgm:cxn modelId="{BCCC32F8-C7F1-42B4-8F94-8B2C87B4373A}" type="presOf" srcId="{6231313B-3D2F-4935-B5DE-E3B9090E6F13}" destId="{8EA4AA40-4F5A-4C3D-AD60-3295FF2EB6FA}" srcOrd="0" destOrd="0" presId="urn:microsoft.com/office/officeart/2008/layout/HorizontalMultiLevelHierarchy"/>
    <dgm:cxn modelId="{8167AC5D-DFD1-4B3B-B5AE-9E4931BEB919}" srcId="{073F1A44-F7CB-4840-92CA-1F3A8EB331B2}" destId="{415D27E9-AED3-4E28-86D9-CAC929F9847D}" srcOrd="0" destOrd="0" parTransId="{2E9F3D3A-73F2-44C3-99F3-BE3752FDB125}" sibTransId="{513088D3-D7BA-4DB1-9883-AEAA5F4C5BF8}"/>
    <dgm:cxn modelId="{7842EC9A-3796-4638-87F9-2315B8FA1CE7}" type="presOf" srcId="{073F1A44-F7CB-4840-92CA-1F3A8EB331B2}" destId="{52F4D9C4-5159-4D5A-B98F-E6BFE1CCA49B}" srcOrd="0" destOrd="0" presId="urn:microsoft.com/office/officeart/2008/layout/HorizontalMultiLevelHierarchy"/>
    <dgm:cxn modelId="{0F7A2890-1EFB-4C30-BDF6-5EC4508EAD65}" type="presOf" srcId="{14F57480-D112-4A6E-B8A5-D90D79F30BA8}" destId="{02B1BE8B-3E75-4A0D-B2D3-58F51D4EF0B9}" srcOrd="1" destOrd="0" presId="urn:microsoft.com/office/officeart/2008/layout/HorizontalMultiLevelHierarchy"/>
    <dgm:cxn modelId="{3F68EAEC-B988-4FB6-8052-A793010A672E}" type="presOf" srcId="{21A2B017-187A-4C1C-92CF-31E9244B29F9}" destId="{6C84805C-391A-4B83-AB52-40241FD51E64}" srcOrd="1" destOrd="0" presId="urn:microsoft.com/office/officeart/2008/layout/HorizontalMultiLevelHierarchy"/>
    <dgm:cxn modelId="{397CD661-597F-4C39-8094-54CA31263810}" srcId="{415D27E9-AED3-4E28-86D9-CAC929F9847D}" destId="{B01F504D-C350-4AC3-9B07-0317FE2745E2}" srcOrd="2" destOrd="0" parTransId="{B53FB214-24D8-4E68-ACB9-2C8925921942}" sibTransId="{3777BCCE-D165-42A4-BE97-B6FA47DDF769}"/>
    <dgm:cxn modelId="{E55C57AA-9F2C-43C5-946E-7837A6F397B4}" type="presOf" srcId="{CBFADE82-A079-4824-988C-E85A6F48DA12}" destId="{4A0DD70F-2997-4763-B399-C2F3CF104A26}" srcOrd="0" destOrd="0" presId="urn:microsoft.com/office/officeart/2008/layout/HorizontalMultiLevelHierarchy"/>
    <dgm:cxn modelId="{84A973DE-C4EA-417F-ABBF-0D269B4AFE30}" type="presOf" srcId="{60576086-6099-4304-A6A3-E478346D5376}" destId="{871B22E7-A122-46CD-8BA6-C094D4F2F59D}" srcOrd="1" destOrd="0" presId="urn:microsoft.com/office/officeart/2008/layout/HorizontalMultiLevelHierarchy"/>
    <dgm:cxn modelId="{BB1DEB2E-4F65-40C2-BEF7-D3CF4BDA8C80}" type="presOf" srcId="{CBFADE82-A079-4824-988C-E85A6F48DA12}" destId="{F3C1CA72-9E7D-41F0-8961-895EE07625A8}" srcOrd="1" destOrd="0" presId="urn:microsoft.com/office/officeart/2008/layout/HorizontalMultiLevelHierarchy"/>
    <dgm:cxn modelId="{6B5564E3-17F6-44EB-B1E9-9461D9ED7D86}" type="presOf" srcId="{21A2B017-187A-4C1C-92CF-31E9244B29F9}" destId="{60E370BB-F924-42D4-96AF-573411D8289F}" srcOrd="0" destOrd="0" presId="urn:microsoft.com/office/officeart/2008/layout/HorizontalMultiLevelHierarchy"/>
    <dgm:cxn modelId="{7408B49F-CDB2-47E4-BB15-FFA475AA3973}" type="presOf" srcId="{14F57480-D112-4A6E-B8A5-D90D79F30BA8}" destId="{22A84913-D330-4489-99B5-F7BB1916E0C3}" srcOrd="0" destOrd="0" presId="urn:microsoft.com/office/officeart/2008/layout/HorizontalMultiLevelHierarchy"/>
    <dgm:cxn modelId="{BD54C8B6-0B45-488E-96F9-170A6EB850C9}" type="presOf" srcId="{1F646F1C-6B64-4B61-93B4-BAC9FCF8648B}" destId="{E533A18F-4B44-44F2-B660-38E3D7E2AA46}" srcOrd="1" destOrd="0" presId="urn:microsoft.com/office/officeart/2008/layout/HorizontalMultiLevelHierarchy"/>
    <dgm:cxn modelId="{327600CB-F9A0-4C33-94FA-06E2807C33E9}" srcId="{415D27E9-AED3-4E28-86D9-CAC929F9847D}" destId="{B23BFF1E-F079-48E2-B267-DBF77F96D2BE}" srcOrd="4" destOrd="0" parTransId="{21A2B017-187A-4C1C-92CF-31E9244B29F9}" sibTransId="{3D4D0AB9-2E45-4107-B51B-4A44F40DE7F7}"/>
    <dgm:cxn modelId="{A22B0AFD-4079-4429-BC31-FD97D12E6159}" srcId="{415D27E9-AED3-4E28-86D9-CAC929F9847D}" destId="{1E377BAE-57C9-4206-82D3-9803D1B462FA}" srcOrd="1" destOrd="0" parTransId="{1F646F1C-6B64-4B61-93B4-BAC9FCF8648B}" sibTransId="{6EE9F68F-B642-4C34-9B53-C48493C90E05}"/>
    <dgm:cxn modelId="{38474FF3-3ABA-4A42-ABCA-764147E732EA}" type="presOf" srcId="{1F646F1C-6B64-4B61-93B4-BAC9FCF8648B}" destId="{F0435C35-DA2B-4B66-A238-56A69DFB32A9}" srcOrd="0" destOrd="0" presId="urn:microsoft.com/office/officeart/2008/layout/HorizontalMultiLevelHierarchy"/>
    <dgm:cxn modelId="{954D6E01-BF37-4C04-A8DE-3105988916E3}" type="presOf" srcId="{B23BFF1E-F079-48E2-B267-DBF77F96D2BE}" destId="{9340640A-EB2E-4EDD-B319-38971749A6B2}" srcOrd="0" destOrd="0" presId="urn:microsoft.com/office/officeart/2008/layout/HorizontalMultiLevelHierarchy"/>
    <dgm:cxn modelId="{CF0CEC8D-62A0-404C-9BB2-C4F78D144452}" type="presOf" srcId="{6EE2B9DB-3FC9-4AC9-A52C-DE62855E5556}" destId="{F7C37DA9-1BAE-4F11-8061-C4EA0406EF19}" srcOrd="0" destOrd="0" presId="urn:microsoft.com/office/officeart/2008/layout/HorizontalMultiLevelHierarchy"/>
    <dgm:cxn modelId="{042D2854-345A-4984-BA34-268121617DC6}" type="presParOf" srcId="{52F4D9C4-5159-4D5A-B98F-E6BFE1CCA49B}" destId="{EB600DFB-4D2A-4413-AFD6-DB808ED1CF54}" srcOrd="0" destOrd="0" presId="urn:microsoft.com/office/officeart/2008/layout/HorizontalMultiLevelHierarchy"/>
    <dgm:cxn modelId="{E2F07AA6-995D-4E86-996F-D6507B16A28A}" type="presParOf" srcId="{EB600DFB-4D2A-4413-AFD6-DB808ED1CF54}" destId="{DC64E12F-3C9A-43C8-AE5E-D4B29F32342F}" srcOrd="0" destOrd="0" presId="urn:microsoft.com/office/officeart/2008/layout/HorizontalMultiLevelHierarchy"/>
    <dgm:cxn modelId="{DE1E9F8C-AA5D-451A-98CA-F5EC16303AB8}" type="presParOf" srcId="{EB600DFB-4D2A-4413-AFD6-DB808ED1CF54}" destId="{458DACC9-AA6F-4B30-BFA5-32D1EB4BF08D}" srcOrd="1" destOrd="0" presId="urn:microsoft.com/office/officeart/2008/layout/HorizontalMultiLevelHierarchy"/>
    <dgm:cxn modelId="{358913A6-53E1-493A-A40B-E159C9BE589B}" type="presParOf" srcId="{458DACC9-AA6F-4B30-BFA5-32D1EB4BF08D}" destId="{F73BA1E8-0FE5-42DB-BD54-7E8D75D3BE87}" srcOrd="0" destOrd="0" presId="urn:microsoft.com/office/officeart/2008/layout/HorizontalMultiLevelHierarchy"/>
    <dgm:cxn modelId="{EA0C54E4-AB09-4EC9-A8B1-4AADD2CA1CF9}" type="presParOf" srcId="{F73BA1E8-0FE5-42DB-BD54-7E8D75D3BE87}" destId="{871B22E7-A122-46CD-8BA6-C094D4F2F59D}" srcOrd="0" destOrd="0" presId="urn:microsoft.com/office/officeart/2008/layout/HorizontalMultiLevelHierarchy"/>
    <dgm:cxn modelId="{80293207-825D-44A6-8655-C84516064C73}" type="presParOf" srcId="{458DACC9-AA6F-4B30-BFA5-32D1EB4BF08D}" destId="{FC9B4E69-97E4-4F07-BB0E-D51A1D59A345}" srcOrd="1" destOrd="0" presId="urn:microsoft.com/office/officeart/2008/layout/HorizontalMultiLevelHierarchy"/>
    <dgm:cxn modelId="{4AB10562-97F4-49BD-9CEC-08C917A3D2D3}" type="presParOf" srcId="{FC9B4E69-97E4-4F07-BB0E-D51A1D59A345}" destId="{F7C37DA9-1BAE-4F11-8061-C4EA0406EF19}" srcOrd="0" destOrd="0" presId="urn:microsoft.com/office/officeart/2008/layout/HorizontalMultiLevelHierarchy"/>
    <dgm:cxn modelId="{4A6D1B24-DA31-4C14-98EC-BE70583A17C8}" type="presParOf" srcId="{FC9B4E69-97E4-4F07-BB0E-D51A1D59A345}" destId="{20606E2B-7DC2-4309-A681-A078CDD49679}" srcOrd="1" destOrd="0" presId="urn:microsoft.com/office/officeart/2008/layout/HorizontalMultiLevelHierarchy"/>
    <dgm:cxn modelId="{5CD356DB-B821-4286-8E7D-AB657F186647}" type="presParOf" srcId="{458DACC9-AA6F-4B30-BFA5-32D1EB4BF08D}" destId="{F0435C35-DA2B-4B66-A238-56A69DFB32A9}" srcOrd="2" destOrd="0" presId="urn:microsoft.com/office/officeart/2008/layout/HorizontalMultiLevelHierarchy"/>
    <dgm:cxn modelId="{BE46FCD9-C5D4-4A11-A885-BF1175ABCA45}" type="presParOf" srcId="{F0435C35-DA2B-4B66-A238-56A69DFB32A9}" destId="{E533A18F-4B44-44F2-B660-38E3D7E2AA46}" srcOrd="0" destOrd="0" presId="urn:microsoft.com/office/officeart/2008/layout/HorizontalMultiLevelHierarchy"/>
    <dgm:cxn modelId="{623C3040-962E-4BA6-9A4B-87A78A2ED39D}" type="presParOf" srcId="{458DACC9-AA6F-4B30-BFA5-32D1EB4BF08D}" destId="{E88AD730-D901-4ECD-896F-D9C5B3F2C448}" srcOrd="3" destOrd="0" presId="urn:microsoft.com/office/officeart/2008/layout/HorizontalMultiLevelHierarchy"/>
    <dgm:cxn modelId="{D3FBAF47-1D7B-478E-BDB5-0F20200A877A}" type="presParOf" srcId="{E88AD730-D901-4ECD-896F-D9C5B3F2C448}" destId="{8AE1C74F-AE16-44AA-A6F0-A0F72843B2AF}" srcOrd="0" destOrd="0" presId="urn:microsoft.com/office/officeart/2008/layout/HorizontalMultiLevelHierarchy"/>
    <dgm:cxn modelId="{BA7C9420-B2BF-4CFD-AF2A-9CB25D9B3EE2}" type="presParOf" srcId="{E88AD730-D901-4ECD-896F-D9C5B3F2C448}" destId="{E3368A1C-532B-4796-9545-A0735136BA25}" srcOrd="1" destOrd="0" presId="urn:microsoft.com/office/officeart/2008/layout/HorizontalMultiLevelHierarchy"/>
    <dgm:cxn modelId="{8337E9F9-D500-4B6D-84F5-788401CBA6A9}" type="presParOf" srcId="{458DACC9-AA6F-4B30-BFA5-32D1EB4BF08D}" destId="{492F02A8-F151-4471-8230-C9286258D85D}" srcOrd="4" destOrd="0" presId="urn:microsoft.com/office/officeart/2008/layout/HorizontalMultiLevelHierarchy"/>
    <dgm:cxn modelId="{8BB9671F-32D7-4D8D-A4E0-EBE05A0EAF0F}" type="presParOf" srcId="{492F02A8-F151-4471-8230-C9286258D85D}" destId="{DB4BE46D-ABA3-4F4D-B2C5-CEE1BE0B9AC7}" srcOrd="0" destOrd="0" presId="urn:microsoft.com/office/officeart/2008/layout/HorizontalMultiLevelHierarchy"/>
    <dgm:cxn modelId="{C10F9C5C-56E0-476B-BB9A-BE9F115685FF}" type="presParOf" srcId="{458DACC9-AA6F-4B30-BFA5-32D1EB4BF08D}" destId="{3F012F16-06CF-47D2-A359-902D783F8A3B}" srcOrd="5" destOrd="0" presId="urn:microsoft.com/office/officeart/2008/layout/HorizontalMultiLevelHierarchy"/>
    <dgm:cxn modelId="{14607CA2-8349-49C8-B51B-DBEA3F126D00}" type="presParOf" srcId="{3F012F16-06CF-47D2-A359-902D783F8A3B}" destId="{A47126E0-08F7-4CFB-AA17-93EC386625E8}" srcOrd="0" destOrd="0" presId="urn:microsoft.com/office/officeart/2008/layout/HorizontalMultiLevelHierarchy"/>
    <dgm:cxn modelId="{1F2007B2-45A0-4A50-ADFD-E5BCDE4665FD}" type="presParOf" srcId="{3F012F16-06CF-47D2-A359-902D783F8A3B}" destId="{33A8875F-F823-4943-ACE4-4C9E18CEC5F0}" srcOrd="1" destOrd="0" presId="urn:microsoft.com/office/officeart/2008/layout/HorizontalMultiLevelHierarchy"/>
    <dgm:cxn modelId="{040219BE-3B28-422C-A459-C679CCBC53B6}" type="presParOf" srcId="{458DACC9-AA6F-4B30-BFA5-32D1EB4BF08D}" destId="{22A84913-D330-4489-99B5-F7BB1916E0C3}" srcOrd="6" destOrd="0" presId="urn:microsoft.com/office/officeart/2008/layout/HorizontalMultiLevelHierarchy"/>
    <dgm:cxn modelId="{641D4946-CA1F-495C-B0A9-DFA9E3924BFB}" type="presParOf" srcId="{22A84913-D330-4489-99B5-F7BB1916E0C3}" destId="{02B1BE8B-3E75-4A0D-B2D3-58F51D4EF0B9}" srcOrd="0" destOrd="0" presId="urn:microsoft.com/office/officeart/2008/layout/HorizontalMultiLevelHierarchy"/>
    <dgm:cxn modelId="{65513100-91E3-43A6-ABDC-4A99A7C49494}" type="presParOf" srcId="{458DACC9-AA6F-4B30-BFA5-32D1EB4BF08D}" destId="{1979A13F-8485-4CA8-AE57-378A105F8DFE}" srcOrd="7" destOrd="0" presId="urn:microsoft.com/office/officeart/2008/layout/HorizontalMultiLevelHierarchy"/>
    <dgm:cxn modelId="{DBB406F4-2935-4036-A414-AA60D56B2519}" type="presParOf" srcId="{1979A13F-8485-4CA8-AE57-378A105F8DFE}" destId="{8EA4AA40-4F5A-4C3D-AD60-3295FF2EB6FA}" srcOrd="0" destOrd="0" presId="urn:microsoft.com/office/officeart/2008/layout/HorizontalMultiLevelHierarchy"/>
    <dgm:cxn modelId="{E9B120CE-6612-46E0-8DD6-435E52AED1FF}" type="presParOf" srcId="{1979A13F-8485-4CA8-AE57-378A105F8DFE}" destId="{FADDA952-9470-4459-A3AC-8FFCA73AB54B}" srcOrd="1" destOrd="0" presId="urn:microsoft.com/office/officeart/2008/layout/HorizontalMultiLevelHierarchy"/>
    <dgm:cxn modelId="{0F8B9D80-9DE3-4F1A-9C92-C1CD015E5697}" type="presParOf" srcId="{458DACC9-AA6F-4B30-BFA5-32D1EB4BF08D}" destId="{60E370BB-F924-42D4-96AF-573411D8289F}" srcOrd="8" destOrd="0" presId="urn:microsoft.com/office/officeart/2008/layout/HorizontalMultiLevelHierarchy"/>
    <dgm:cxn modelId="{34F5FD09-8CA7-415A-9B6C-B026E1E453D7}" type="presParOf" srcId="{60E370BB-F924-42D4-96AF-573411D8289F}" destId="{6C84805C-391A-4B83-AB52-40241FD51E64}" srcOrd="0" destOrd="0" presId="urn:microsoft.com/office/officeart/2008/layout/HorizontalMultiLevelHierarchy"/>
    <dgm:cxn modelId="{1E0EF072-D011-4861-8440-914DD580F011}" type="presParOf" srcId="{458DACC9-AA6F-4B30-BFA5-32D1EB4BF08D}" destId="{AFA991D9-036E-4497-A6B2-628B0EDC8F5D}" srcOrd="9" destOrd="0" presId="urn:microsoft.com/office/officeart/2008/layout/HorizontalMultiLevelHierarchy"/>
    <dgm:cxn modelId="{9390135D-811A-46A4-866D-EA735B40BE84}" type="presParOf" srcId="{AFA991D9-036E-4497-A6B2-628B0EDC8F5D}" destId="{9340640A-EB2E-4EDD-B319-38971749A6B2}" srcOrd="0" destOrd="0" presId="urn:microsoft.com/office/officeart/2008/layout/HorizontalMultiLevelHierarchy"/>
    <dgm:cxn modelId="{CE203BB9-260F-4AD4-9C3C-1B4CE2E2C3C5}" type="presParOf" srcId="{AFA991D9-036E-4497-A6B2-628B0EDC8F5D}" destId="{920BC9CE-99F2-4EFA-8FE2-043A1239CDCC}" srcOrd="1" destOrd="0" presId="urn:microsoft.com/office/officeart/2008/layout/HorizontalMultiLevelHierarchy"/>
    <dgm:cxn modelId="{25A728A1-0780-43BC-B08A-E3E8D9342A10}" type="presParOf" srcId="{458DACC9-AA6F-4B30-BFA5-32D1EB4BF08D}" destId="{4A0DD70F-2997-4763-B399-C2F3CF104A26}" srcOrd="10" destOrd="0" presId="urn:microsoft.com/office/officeart/2008/layout/HorizontalMultiLevelHierarchy"/>
    <dgm:cxn modelId="{028D3D3F-6552-4EA2-8413-8283711A9E7C}" type="presParOf" srcId="{4A0DD70F-2997-4763-B399-C2F3CF104A26}" destId="{F3C1CA72-9E7D-41F0-8961-895EE07625A8}" srcOrd="0" destOrd="0" presId="urn:microsoft.com/office/officeart/2008/layout/HorizontalMultiLevelHierarchy"/>
    <dgm:cxn modelId="{6D9870D6-EEA5-4F22-B0E5-07875A95B7F9}" type="presParOf" srcId="{458DACC9-AA6F-4B30-BFA5-32D1EB4BF08D}" destId="{3EBA6B0C-B059-4618-AB59-7034F1C57ABC}" srcOrd="11" destOrd="0" presId="urn:microsoft.com/office/officeart/2008/layout/HorizontalMultiLevelHierarchy"/>
    <dgm:cxn modelId="{7F0F007A-D8C1-4FA9-BBFF-BD3690B5813E}" type="presParOf" srcId="{3EBA6B0C-B059-4618-AB59-7034F1C57ABC}" destId="{777EAA97-4A6F-4776-8012-BEC13E4B4491}" srcOrd="0" destOrd="0" presId="urn:microsoft.com/office/officeart/2008/layout/HorizontalMultiLevelHierarchy"/>
    <dgm:cxn modelId="{72839D17-D25C-4FAC-ADA7-4F34051B68A1}" type="presParOf" srcId="{3EBA6B0C-B059-4618-AB59-7034F1C57ABC}" destId="{47BD284B-A9F9-46B1-BFDD-C478B0CB3017}"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8AE1BA-092B-4C78-8C8B-32FB1A17071B}">
      <dsp:nvSpPr>
        <dsp:cNvPr id="0" name=""/>
        <dsp:cNvSpPr/>
      </dsp:nvSpPr>
      <dsp:spPr>
        <a:xfrm>
          <a:off x="4114800" y="1787186"/>
          <a:ext cx="2160646" cy="749976"/>
        </a:xfrm>
        <a:custGeom>
          <a:avLst/>
          <a:gdLst/>
          <a:ahLst/>
          <a:cxnLst/>
          <a:rect l="0" t="0" r="0" b="0"/>
          <a:pathLst>
            <a:path>
              <a:moveTo>
                <a:pt x="0" y="0"/>
              </a:moveTo>
              <a:lnTo>
                <a:pt x="0" y="374988"/>
              </a:lnTo>
              <a:lnTo>
                <a:pt x="2160646" y="374988"/>
              </a:lnTo>
              <a:lnTo>
                <a:pt x="2160646" y="74997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871DF7-9F28-468D-AE58-9D1E4169AB84}">
      <dsp:nvSpPr>
        <dsp:cNvPr id="0" name=""/>
        <dsp:cNvSpPr/>
      </dsp:nvSpPr>
      <dsp:spPr>
        <a:xfrm>
          <a:off x="1954153" y="1787186"/>
          <a:ext cx="2160646" cy="749976"/>
        </a:xfrm>
        <a:custGeom>
          <a:avLst/>
          <a:gdLst/>
          <a:ahLst/>
          <a:cxnLst/>
          <a:rect l="0" t="0" r="0" b="0"/>
          <a:pathLst>
            <a:path>
              <a:moveTo>
                <a:pt x="2160646" y="0"/>
              </a:moveTo>
              <a:lnTo>
                <a:pt x="2160646" y="374988"/>
              </a:lnTo>
              <a:lnTo>
                <a:pt x="0" y="374988"/>
              </a:lnTo>
              <a:lnTo>
                <a:pt x="0" y="74997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309FE2-BFD3-4772-AEAB-A9DC66C7CFE8}">
      <dsp:nvSpPr>
        <dsp:cNvPr id="0" name=""/>
        <dsp:cNvSpPr/>
      </dsp:nvSpPr>
      <dsp:spPr>
        <a:xfrm>
          <a:off x="2329141" y="1528"/>
          <a:ext cx="3571316" cy="1785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15" tIns="31115" rIns="31115" bIns="31115" numCol="1" spcCol="1270" anchor="ctr" anchorCtr="0">
          <a:noAutofit/>
        </a:bodyPr>
        <a:lstStyle/>
        <a:p>
          <a:pPr lvl="0" algn="ctr" defTabSz="2178050">
            <a:lnSpc>
              <a:spcPct val="90000"/>
            </a:lnSpc>
            <a:spcBef>
              <a:spcPct val="0"/>
            </a:spcBef>
            <a:spcAft>
              <a:spcPct val="35000"/>
            </a:spcAft>
          </a:pPr>
          <a:r>
            <a:rPr lang="uk-UA" sz="4900" kern="1200" dirty="0" smtClean="0"/>
            <a:t>Основні жіночі рухи</a:t>
          </a:r>
          <a:endParaRPr lang="ru-RU" sz="4900" kern="1200" dirty="0"/>
        </a:p>
      </dsp:txBody>
      <dsp:txXfrm>
        <a:off x="2329141" y="1528"/>
        <a:ext cx="3571316" cy="1785658"/>
      </dsp:txXfrm>
    </dsp:sp>
    <dsp:sp modelId="{19EF6756-ED57-4B3B-A525-084961C95916}">
      <dsp:nvSpPr>
        <dsp:cNvPr id="0" name=""/>
        <dsp:cNvSpPr/>
      </dsp:nvSpPr>
      <dsp:spPr>
        <a:xfrm>
          <a:off x="168494" y="2537163"/>
          <a:ext cx="3571316" cy="1785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15" tIns="31115" rIns="31115" bIns="31115" numCol="1" spcCol="1270" anchor="ctr" anchorCtr="0">
          <a:noAutofit/>
        </a:bodyPr>
        <a:lstStyle/>
        <a:p>
          <a:pPr lvl="0" algn="ctr" defTabSz="2178050">
            <a:lnSpc>
              <a:spcPct val="90000"/>
            </a:lnSpc>
            <a:spcBef>
              <a:spcPct val="0"/>
            </a:spcBef>
            <a:spcAft>
              <a:spcPct val="35000"/>
            </a:spcAft>
          </a:pPr>
          <a:r>
            <a:rPr lang="uk-UA" sz="4900" kern="1200" dirty="0" smtClean="0"/>
            <a:t>Суфражизм</a:t>
          </a:r>
          <a:endParaRPr lang="ru-RU" sz="4900" kern="1200" dirty="0"/>
        </a:p>
      </dsp:txBody>
      <dsp:txXfrm>
        <a:off x="168494" y="2537163"/>
        <a:ext cx="3571316" cy="1785658"/>
      </dsp:txXfrm>
    </dsp:sp>
    <dsp:sp modelId="{4826F48C-DB7B-4774-B04F-28D1C89109E9}">
      <dsp:nvSpPr>
        <dsp:cNvPr id="0" name=""/>
        <dsp:cNvSpPr/>
      </dsp:nvSpPr>
      <dsp:spPr>
        <a:xfrm>
          <a:off x="4489788" y="2537163"/>
          <a:ext cx="3571316" cy="1785658"/>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15" tIns="31115" rIns="31115" bIns="31115" numCol="1" spcCol="1270" anchor="ctr" anchorCtr="0">
          <a:noAutofit/>
        </a:bodyPr>
        <a:lstStyle/>
        <a:p>
          <a:pPr lvl="0" algn="ctr" defTabSz="2178050">
            <a:lnSpc>
              <a:spcPct val="90000"/>
            </a:lnSpc>
            <a:spcBef>
              <a:spcPct val="0"/>
            </a:spcBef>
            <a:spcAft>
              <a:spcPct val="35000"/>
            </a:spcAft>
          </a:pPr>
          <a:r>
            <a:rPr lang="uk-UA" sz="4900" kern="1200" dirty="0" smtClean="0"/>
            <a:t>Фемінізм</a:t>
          </a:r>
          <a:endParaRPr lang="ru-RU" sz="4900" kern="1200" dirty="0"/>
        </a:p>
      </dsp:txBody>
      <dsp:txXfrm>
        <a:off x="4489788" y="2537163"/>
        <a:ext cx="3571316" cy="17856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0DD70F-2997-4763-B399-C2F3CF104A26}">
      <dsp:nvSpPr>
        <dsp:cNvPr id="0" name=""/>
        <dsp:cNvSpPr/>
      </dsp:nvSpPr>
      <dsp:spPr>
        <a:xfrm>
          <a:off x="2846948" y="3132347"/>
          <a:ext cx="566560" cy="2698935"/>
        </a:xfrm>
        <a:custGeom>
          <a:avLst/>
          <a:gdLst/>
          <a:ahLst/>
          <a:cxnLst/>
          <a:rect l="0" t="0" r="0" b="0"/>
          <a:pathLst>
            <a:path>
              <a:moveTo>
                <a:pt x="0" y="0"/>
              </a:moveTo>
              <a:lnTo>
                <a:pt x="283280" y="0"/>
              </a:lnTo>
              <a:lnTo>
                <a:pt x="283280" y="2698935"/>
              </a:lnTo>
              <a:lnTo>
                <a:pt x="566560" y="269893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ru-RU" sz="1000" kern="1200"/>
        </a:p>
      </dsp:txBody>
      <dsp:txXfrm>
        <a:off x="3061284" y="4412871"/>
        <a:ext cx="137888" cy="137888"/>
      </dsp:txXfrm>
    </dsp:sp>
    <dsp:sp modelId="{60E370BB-F924-42D4-96AF-573411D8289F}">
      <dsp:nvSpPr>
        <dsp:cNvPr id="0" name=""/>
        <dsp:cNvSpPr/>
      </dsp:nvSpPr>
      <dsp:spPr>
        <a:xfrm>
          <a:off x="2846948" y="3132347"/>
          <a:ext cx="566560" cy="1619361"/>
        </a:xfrm>
        <a:custGeom>
          <a:avLst/>
          <a:gdLst/>
          <a:ahLst/>
          <a:cxnLst/>
          <a:rect l="0" t="0" r="0" b="0"/>
          <a:pathLst>
            <a:path>
              <a:moveTo>
                <a:pt x="0" y="0"/>
              </a:moveTo>
              <a:lnTo>
                <a:pt x="283280" y="0"/>
              </a:lnTo>
              <a:lnTo>
                <a:pt x="283280" y="1619361"/>
              </a:lnTo>
              <a:lnTo>
                <a:pt x="566560" y="161936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ru-RU" sz="600" kern="1200"/>
        </a:p>
      </dsp:txBody>
      <dsp:txXfrm>
        <a:off x="3087338" y="3899138"/>
        <a:ext cx="85780" cy="85780"/>
      </dsp:txXfrm>
    </dsp:sp>
    <dsp:sp modelId="{22A84913-D330-4489-99B5-F7BB1916E0C3}">
      <dsp:nvSpPr>
        <dsp:cNvPr id="0" name=""/>
        <dsp:cNvSpPr/>
      </dsp:nvSpPr>
      <dsp:spPr>
        <a:xfrm>
          <a:off x="2846948" y="3132347"/>
          <a:ext cx="566560" cy="539787"/>
        </a:xfrm>
        <a:custGeom>
          <a:avLst/>
          <a:gdLst/>
          <a:ahLst/>
          <a:cxnLst/>
          <a:rect l="0" t="0" r="0" b="0"/>
          <a:pathLst>
            <a:path>
              <a:moveTo>
                <a:pt x="0" y="0"/>
              </a:moveTo>
              <a:lnTo>
                <a:pt x="283280" y="0"/>
              </a:lnTo>
              <a:lnTo>
                <a:pt x="283280" y="539787"/>
              </a:lnTo>
              <a:lnTo>
                <a:pt x="566560" y="53978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110665" y="3382678"/>
        <a:ext cx="39126" cy="39126"/>
      </dsp:txXfrm>
    </dsp:sp>
    <dsp:sp modelId="{492F02A8-F151-4471-8230-C9286258D85D}">
      <dsp:nvSpPr>
        <dsp:cNvPr id="0" name=""/>
        <dsp:cNvSpPr/>
      </dsp:nvSpPr>
      <dsp:spPr>
        <a:xfrm>
          <a:off x="2846948" y="2592560"/>
          <a:ext cx="566560" cy="539787"/>
        </a:xfrm>
        <a:custGeom>
          <a:avLst/>
          <a:gdLst/>
          <a:ahLst/>
          <a:cxnLst/>
          <a:rect l="0" t="0" r="0" b="0"/>
          <a:pathLst>
            <a:path>
              <a:moveTo>
                <a:pt x="0" y="539787"/>
              </a:moveTo>
              <a:lnTo>
                <a:pt x="283280" y="539787"/>
              </a:lnTo>
              <a:lnTo>
                <a:pt x="283280" y="0"/>
              </a:lnTo>
              <a:lnTo>
                <a:pt x="566560"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110665" y="2842891"/>
        <a:ext cx="39126" cy="39126"/>
      </dsp:txXfrm>
    </dsp:sp>
    <dsp:sp modelId="{F0435C35-DA2B-4B66-A238-56A69DFB32A9}">
      <dsp:nvSpPr>
        <dsp:cNvPr id="0" name=""/>
        <dsp:cNvSpPr/>
      </dsp:nvSpPr>
      <dsp:spPr>
        <a:xfrm>
          <a:off x="2846948" y="1512986"/>
          <a:ext cx="566560" cy="1619361"/>
        </a:xfrm>
        <a:custGeom>
          <a:avLst/>
          <a:gdLst/>
          <a:ahLst/>
          <a:cxnLst/>
          <a:rect l="0" t="0" r="0" b="0"/>
          <a:pathLst>
            <a:path>
              <a:moveTo>
                <a:pt x="0" y="1619361"/>
              </a:moveTo>
              <a:lnTo>
                <a:pt x="283280" y="1619361"/>
              </a:lnTo>
              <a:lnTo>
                <a:pt x="283280" y="0"/>
              </a:lnTo>
              <a:lnTo>
                <a:pt x="566560"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ru-RU" sz="600" kern="1200"/>
        </a:p>
      </dsp:txBody>
      <dsp:txXfrm>
        <a:off x="3087338" y="2279777"/>
        <a:ext cx="85780" cy="85780"/>
      </dsp:txXfrm>
    </dsp:sp>
    <dsp:sp modelId="{F73BA1E8-0FE5-42DB-BD54-7E8D75D3BE87}">
      <dsp:nvSpPr>
        <dsp:cNvPr id="0" name=""/>
        <dsp:cNvSpPr/>
      </dsp:nvSpPr>
      <dsp:spPr>
        <a:xfrm>
          <a:off x="2846948" y="433412"/>
          <a:ext cx="566560" cy="2698935"/>
        </a:xfrm>
        <a:custGeom>
          <a:avLst/>
          <a:gdLst/>
          <a:ahLst/>
          <a:cxnLst/>
          <a:rect l="0" t="0" r="0" b="0"/>
          <a:pathLst>
            <a:path>
              <a:moveTo>
                <a:pt x="0" y="2698935"/>
              </a:moveTo>
              <a:lnTo>
                <a:pt x="283280" y="2698935"/>
              </a:lnTo>
              <a:lnTo>
                <a:pt x="283280" y="0"/>
              </a:lnTo>
              <a:lnTo>
                <a:pt x="566560" y="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ru-RU" sz="1000" kern="1200"/>
        </a:p>
      </dsp:txBody>
      <dsp:txXfrm>
        <a:off x="3061284" y="1713936"/>
        <a:ext cx="137888" cy="137888"/>
      </dsp:txXfrm>
    </dsp:sp>
    <dsp:sp modelId="{DC64E12F-3C9A-43C8-AE5E-D4B29F32342F}">
      <dsp:nvSpPr>
        <dsp:cNvPr id="0" name=""/>
        <dsp:cNvSpPr/>
      </dsp:nvSpPr>
      <dsp:spPr>
        <a:xfrm rot="16200000">
          <a:off x="142330" y="2700518"/>
          <a:ext cx="4545575" cy="86365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2667000">
            <a:lnSpc>
              <a:spcPct val="90000"/>
            </a:lnSpc>
            <a:spcBef>
              <a:spcPct val="0"/>
            </a:spcBef>
            <a:spcAft>
              <a:spcPct val="35000"/>
            </a:spcAft>
          </a:pPr>
          <a:r>
            <a:rPr lang="uk-UA" sz="6000" kern="1200" dirty="0" smtClean="0"/>
            <a:t>Фемінізм</a:t>
          </a:r>
          <a:endParaRPr lang="ru-RU" sz="6000" kern="1200" dirty="0"/>
        </a:p>
      </dsp:txBody>
      <dsp:txXfrm>
        <a:off x="142330" y="2700518"/>
        <a:ext cx="4545575" cy="863659"/>
      </dsp:txXfrm>
    </dsp:sp>
    <dsp:sp modelId="{F7C37DA9-1BAE-4F11-8061-C4EA0406EF19}">
      <dsp:nvSpPr>
        <dsp:cNvPr id="0" name=""/>
        <dsp:cNvSpPr/>
      </dsp:nvSpPr>
      <dsp:spPr>
        <a:xfrm>
          <a:off x="3413508" y="1582"/>
          <a:ext cx="2832802" cy="86365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uk-UA" sz="2200" kern="1200" dirty="0" err="1" smtClean="0"/>
            <a:t>Анархо-фемінізм</a:t>
          </a:r>
          <a:endParaRPr lang="ru-RU" sz="2200" kern="1200" dirty="0"/>
        </a:p>
      </dsp:txBody>
      <dsp:txXfrm>
        <a:off x="3413508" y="1582"/>
        <a:ext cx="2832802" cy="863659"/>
      </dsp:txXfrm>
    </dsp:sp>
    <dsp:sp modelId="{8AE1C74F-AE16-44AA-A6F0-A0F72843B2AF}">
      <dsp:nvSpPr>
        <dsp:cNvPr id="0" name=""/>
        <dsp:cNvSpPr/>
      </dsp:nvSpPr>
      <dsp:spPr>
        <a:xfrm>
          <a:off x="3413508" y="1081157"/>
          <a:ext cx="2832802" cy="86365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uk-UA" sz="2200" kern="1200" dirty="0" smtClean="0"/>
            <a:t>Ліберальний</a:t>
          </a:r>
          <a:endParaRPr lang="ru-RU" sz="2200" kern="1200" dirty="0"/>
        </a:p>
      </dsp:txBody>
      <dsp:txXfrm>
        <a:off x="3413508" y="1081157"/>
        <a:ext cx="2832802" cy="863659"/>
      </dsp:txXfrm>
    </dsp:sp>
    <dsp:sp modelId="{A47126E0-08F7-4CFB-AA17-93EC386625E8}">
      <dsp:nvSpPr>
        <dsp:cNvPr id="0" name=""/>
        <dsp:cNvSpPr/>
      </dsp:nvSpPr>
      <dsp:spPr>
        <a:xfrm>
          <a:off x="3413508" y="2160731"/>
          <a:ext cx="2832802" cy="86365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uk-UA" sz="2200" kern="1200" dirty="0" smtClean="0"/>
            <a:t>Соціалістичний</a:t>
          </a:r>
          <a:endParaRPr lang="ru-RU" sz="2200" kern="1200" dirty="0"/>
        </a:p>
      </dsp:txBody>
      <dsp:txXfrm>
        <a:off x="3413508" y="2160731"/>
        <a:ext cx="2832802" cy="863659"/>
      </dsp:txXfrm>
    </dsp:sp>
    <dsp:sp modelId="{8EA4AA40-4F5A-4C3D-AD60-3295FF2EB6FA}">
      <dsp:nvSpPr>
        <dsp:cNvPr id="0" name=""/>
        <dsp:cNvSpPr/>
      </dsp:nvSpPr>
      <dsp:spPr>
        <a:xfrm>
          <a:off x="3413508" y="3240305"/>
          <a:ext cx="2832802" cy="86365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uk-UA" sz="2200" kern="1200" dirty="0" smtClean="0"/>
            <a:t>Радикальний</a:t>
          </a:r>
          <a:endParaRPr lang="ru-RU" sz="2200" kern="1200" dirty="0"/>
        </a:p>
      </dsp:txBody>
      <dsp:txXfrm>
        <a:off x="3413508" y="3240305"/>
        <a:ext cx="2832802" cy="863659"/>
      </dsp:txXfrm>
    </dsp:sp>
    <dsp:sp modelId="{9340640A-EB2E-4EDD-B319-38971749A6B2}">
      <dsp:nvSpPr>
        <dsp:cNvPr id="0" name=""/>
        <dsp:cNvSpPr/>
      </dsp:nvSpPr>
      <dsp:spPr>
        <a:xfrm>
          <a:off x="3413508" y="4319879"/>
          <a:ext cx="2832802" cy="86365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uk-UA" sz="2200" kern="1200" dirty="0" smtClean="0"/>
            <a:t>Психоаналітичний</a:t>
          </a:r>
          <a:endParaRPr lang="ru-RU" sz="2200" kern="1200" dirty="0"/>
        </a:p>
      </dsp:txBody>
      <dsp:txXfrm>
        <a:off x="3413508" y="4319879"/>
        <a:ext cx="2832802" cy="863659"/>
      </dsp:txXfrm>
    </dsp:sp>
    <dsp:sp modelId="{777EAA97-4A6F-4776-8012-BEC13E4B4491}">
      <dsp:nvSpPr>
        <dsp:cNvPr id="0" name=""/>
        <dsp:cNvSpPr/>
      </dsp:nvSpPr>
      <dsp:spPr>
        <a:xfrm>
          <a:off x="3413508" y="5399453"/>
          <a:ext cx="2832802" cy="86365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uk-UA" sz="2200" kern="1200" dirty="0" smtClean="0"/>
            <a:t>Постмодерністський</a:t>
          </a:r>
          <a:endParaRPr lang="ru-RU" sz="2200" kern="1200" dirty="0"/>
        </a:p>
      </dsp:txBody>
      <dsp:txXfrm>
        <a:off x="3413508" y="5399453"/>
        <a:ext cx="2832802" cy="86365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B4C71EC6-210F-42DE-9C53-41977AD35B3D}" type="datetimeFigureOut">
              <a:rPr lang="ru-RU" smtClean="0"/>
              <a:t>22.04.2013</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22.04.2013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22.04.2013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22.04.2013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22.04.2013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22.04.2013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B4C71EC6-210F-42DE-9C53-41977AD35B3D}" type="datetimeFigureOut">
              <a:rPr lang="ru-RU" smtClean="0"/>
              <a:t>22.04.2013</a:t>
            </a:fld>
            <a:endParaRPr lang="ru-RU"/>
          </a:p>
        </p:txBody>
      </p:sp>
      <p:sp>
        <p:nvSpPr>
          <p:cNvPr id="27" name="Номер слайда 26"/>
          <p:cNvSpPr>
            <a:spLocks noGrp="1"/>
          </p:cNvSpPr>
          <p:nvPr>
            <p:ph type="sldNum" sz="quarter" idx="11"/>
          </p:nvPr>
        </p:nvSpPr>
        <p:spPr/>
        <p:txBody>
          <a:bodyPr rtlCol="0"/>
          <a:lstStyle/>
          <a:p>
            <a:fld id="{B19B0651-EE4F-4900-A07F-96A6BFA9D0F0}" type="slidenum">
              <a:rPr lang="ru-RU" smtClean="0"/>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B4C71EC6-210F-42DE-9C53-41977AD35B3D}" type="datetimeFigureOut">
              <a:rPr lang="ru-RU" smtClean="0"/>
              <a:t>22.04.2013</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22.04.2013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22.04.2013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22.04.2013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4C71EC6-210F-42DE-9C53-41977AD35B3D}" type="datetimeFigureOut">
              <a:rPr lang="ru-RU" smtClean="0"/>
              <a:t>22.04.2013</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2" Type="http://schemas.openxmlformats.org/officeDocument/2006/relationships/hyperlink" Target="http://uk.wikipedia.org/wiki/%D0%9F%D0%B5%D1%80%D1%88%D0%B0_%D1%81%D0%B2%D1%96%D1%82%D0%BE%D0%B2%D0%B0_%D0%B2%D1%96%D0%B9%D0%BD%D0%B0"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hyperlink" Target="http://histua.com/istoriya-ukraini/novitnij-chas/gromadsko-politichne-zhitya-v-30" TargetMode="External"/><Relationship Id="rId2" Type="http://schemas.openxmlformats.org/officeDocument/2006/relationships/hyperlink" Target="http://histua.com/slovnik/v/vibori"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628800"/>
            <a:ext cx="8229600" cy="1853952"/>
          </a:xfrm>
        </p:spPr>
        <p:txBody>
          <a:bodyPr/>
          <a:lstStyle/>
          <a:p>
            <a:pPr algn="ctr"/>
            <a:r>
              <a:rPr lang="en-US" dirty="0" smtClean="0"/>
              <a:t>“</a:t>
            </a:r>
            <a:r>
              <a:rPr lang="uk-UA" dirty="0" smtClean="0"/>
              <a:t>Міжнародні жіночі рухи</a:t>
            </a:r>
            <a:r>
              <a:rPr lang="en-US" dirty="0" smtClean="0"/>
              <a:t>”</a:t>
            </a:r>
            <a:endParaRPr lang="ru-RU" dirty="0"/>
          </a:p>
        </p:txBody>
      </p:sp>
      <p:sp>
        <p:nvSpPr>
          <p:cNvPr id="3" name="Объект 2"/>
          <p:cNvSpPr>
            <a:spLocks noGrp="1"/>
          </p:cNvSpPr>
          <p:nvPr>
            <p:ph idx="1"/>
          </p:nvPr>
        </p:nvSpPr>
        <p:spPr>
          <a:xfrm>
            <a:off x="5292080" y="4869160"/>
            <a:ext cx="3394720" cy="1705376"/>
          </a:xfrm>
        </p:spPr>
        <p:txBody>
          <a:bodyPr>
            <a:normAutofit/>
          </a:bodyPr>
          <a:lstStyle/>
          <a:p>
            <a:pPr marL="109728" indent="0">
              <a:buNone/>
            </a:pPr>
            <a:r>
              <a:rPr lang="uk-UA" sz="2000" dirty="0" smtClean="0"/>
              <a:t>Презентацію підготувала</a:t>
            </a:r>
          </a:p>
          <a:p>
            <a:pPr marL="109728" indent="0">
              <a:buNone/>
            </a:pPr>
            <a:r>
              <a:rPr lang="uk-UA" sz="2000" dirty="0" smtClean="0"/>
              <a:t>Учениця 10-б класу</a:t>
            </a:r>
          </a:p>
          <a:p>
            <a:pPr marL="109728" indent="0">
              <a:buNone/>
            </a:pPr>
            <a:r>
              <a:rPr lang="uk-UA" sz="2000" dirty="0" smtClean="0"/>
              <a:t>Бурлака Анна</a:t>
            </a:r>
            <a:endParaRPr lang="ru-RU" sz="2000" dirty="0"/>
          </a:p>
        </p:txBody>
      </p:sp>
    </p:spTree>
    <p:extLst>
      <p:ext uri="{BB962C8B-B14F-4D97-AF65-F5344CB8AC3E}">
        <p14:creationId xmlns:p14="http://schemas.microsoft.com/office/powerpoint/2010/main" val="3338234758"/>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8229600" cy="1066800"/>
          </a:xfrm>
        </p:spPr>
        <p:txBody>
          <a:bodyPr/>
          <a:lstStyle/>
          <a:p>
            <a:r>
              <a:rPr lang="uk-UA" b="1" dirty="0" smtClean="0"/>
              <a:t>Суфражизм в Росії</a:t>
            </a:r>
            <a:endParaRPr lang="ru-RU" b="1" dirty="0"/>
          </a:p>
        </p:txBody>
      </p:sp>
      <p:sp>
        <p:nvSpPr>
          <p:cNvPr id="3" name="Объект 2"/>
          <p:cNvSpPr>
            <a:spLocks noGrp="1"/>
          </p:cNvSpPr>
          <p:nvPr>
            <p:ph idx="1"/>
          </p:nvPr>
        </p:nvSpPr>
        <p:spPr>
          <a:xfrm>
            <a:off x="107504" y="1052736"/>
            <a:ext cx="8928992" cy="5688632"/>
          </a:xfrm>
        </p:spPr>
        <p:txBody>
          <a:bodyPr>
            <a:normAutofit fontScale="85000" lnSpcReduction="10000"/>
          </a:bodyPr>
          <a:lstStyle/>
          <a:p>
            <a:pPr marL="109728" indent="0">
              <a:buNone/>
            </a:pPr>
            <a:r>
              <a:rPr lang="uk-UA" dirty="0"/>
              <a:t>Якщо в США й Великобританії боротьба суфражисток була, незважаючи на добре організовані й досить масові жіночі рухи, дуже тривалою й безуспішною аж до 20-х рр. XX сторіччя, то в </a:t>
            </a:r>
            <a:r>
              <a:rPr lang="uk-UA" u="sng" dirty="0"/>
              <a:t>Росії</a:t>
            </a:r>
            <a:r>
              <a:rPr lang="uk-UA" dirty="0"/>
              <a:t> зложилася інша ситуація. Вимога надання жінкам права обирати й бути обраними стало звучати тут на початку XX ст. Воно було включено в програми деяких політичних партій. Раніше інших, в 1903 р., вимога рівноправності жінок включила у свою програму російська соціал-демократична робітнича партія (більшовики й меншовики); до кінця 1905 р. питання про рівноправність включали також програми кадетів і есерів. Жінки очікували громадянського визнання в роки першої російської революції 1905-1907 р., але Маніфест 17 жовтня проголосив певні цивільні й політичні права й свободи тільки чоловікам (повторилася ситуація й Американської, і Французької революцій, коли жінок виключали з категорії громадян</a:t>
            </a:r>
            <a:r>
              <a:rPr lang="uk-UA" dirty="0" smtClean="0"/>
              <a:t>).</a:t>
            </a:r>
            <a:endParaRPr lang="ru-RU" dirty="0"/>
          </a:p>
          <a:p>
            <a:pPr marL="109728" indent="0">
              <a:buNone/>
            </a:pPr>
            <a:endParaRPr lang="ru-RU" dirty="0"/>
          </a:p>
        </p:txBody>
      </p:sp>
    </p:spTree>
    <p:extLst>
      <p:ext uri="{BB962C8B-B14F-4D97-AF65-F5344CB8AC3E}">
        <p14:creationId xmlns:p14="http://schemas.microsoft.com/office/powerpoint/2010/main" val="1815054943"/>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229600" cy="1066800"/>
          </a:xfrm>
        </p:spPr>
        <p:txBody>
          <a:bodyPr/>
          <a:lstStyle/>
          <a:p>
            <a:r>
              <a:rPr lang="uk-UA" b="1" dirty="0" smtClean="0"/>
              <a:t>Фемінізм</a:t>
            </a:r>
            <a:endParaRPr lang="ru-RU" b="1" dirty="0"/>
          </a:p>
        </p:txBody>
      </p:sp>
      <p:sp>
        <p:nvSpPr>
          <p:cNvPr id="3" name="Объект 2"/>
          <p:cNvSpPr>
            <a:spLocks noGrp="1"/>
          </p:cNvSpPr>
          <p:nvPr>
            <p:ph idx="1"/>
          </p:nvPr>
        </p:nvSpPr>
        <p:spPr>
          <a:xfrm>
            <a:off x="179512" y="1052736"/>
            <a:ext cx="8784976" cy="5521800"/>
          </a:xfrm>
        </p:spPr>
        <p:txBody>
          <a:bodyPr>
            <a:normAutofit fontScale="77500" lnSpcReduction="20000"/>
          </a:bodyPr>
          <a:lstStyle/>
          <a:p>
            <a:pPr marL="109728" indent="0">
              <a:buNone/>
            </a:pPr>
            <a:r>
              <a:rPr lang="vi-VN" b="1" dirty="0"/>
              <a:t>Феміні́зм</a:t>
            </a:r>
            <a:r>
              <a:rPr lang="vi-VN" dirty="0"/>
              <a:t>  являє собою набір рухів та ідеологій, спрямованих на визначення, створення і захист рівних політичних, економічних і соціальних прав жінок. Це включає в себе прагнення до встановлення рівних можливостей для жінок у сфері освіти та зайнятості. Феміністка або фемініст це людина, яка є адвокатом або прихильником прав рівності жінок.</a:t>
            </a:r>
          </a:p>
          <a:p>
            <a:pPr marL="109728" indent="0">
              <a:buNone/>
            </a:pPr>
            <a:r>
              <a:rPr lang="vi-VN" dirty="0"/>
              <a:t/>
            </a:r>
            <a:br>
              <a:rPr lang="vi-VN" dirty="0"/>
            </a:br>
            <a:r>
              <a:rPr lang="vi-VN" dirty="0"/>
              <a:t>Є декілька визначень поняття «фемінізм»:</a:t>
            </a:r>
          </a:p>
          <a:p>
            <a:pPr marL="109728" indent="0">
              <a:buNone/>
            </a:pPr>
            <a:r>
              <a:rPr lang="vi-VN" dirty="0"/>
              <a:t>Соціально-політична теорія, в якій аналізують гноблення жінок та перевагу чоловіків в історичному минулому і сьогоденні, а також осмислюють шляхи подолання чоловічої переваги над жінками.</a:t>
            </a:r>
          </a:p>
          <a:p>
            <a:pPr marL="109728" indent="0">
              <a:buNone/>
            </a:pPr>
            <a:r>
              <a:rPr lang="vi-VN" dirty="0"/>
              <a:t>Широкий соціальний рух за рівність прав і можливостей для жінок, що протистоїть соціальній системі, в якій положення людей різних статей нерівноправне.</a:t>
            </a:r>
          </a:p>
          <a:p>
            <a:pPr marL="109728" indent="0">
              <a:buNone/>
            </a:pPr>
            <a:r>
              <a:rPr lang="vi-VN" dirty="0"/>
              <a:t>Ідеологія, що протистоїть усім теоріям і діям жінконенависництва.</a:t>
            </a:r>
          </a:p>
          <a:p>
            <a:pPr marL="109728" indent="0">
              <a:buNone/>
            </a:pPr>
            <a:r>
              <a:rPr lang="vi-VN" dirty="0"/>
              <a:t>Філософська концепція соціокультурного розвитку, альтернативна до існуючої європейської традиції, яка виявляє зверхність до жіночого соціального досвіду в уявленнях про світ і суспільство.</a:t>
            </a:r>
          </a:p>
          <a:p>
            <a:pPr marL="109728" indent="0">
              <a:buNone/>
            </a:pPr>
            <a:endParaRPr lang="ru-RU" dirty="0"/>
          </a:p>
        </p:txBody>
      </p:sp>
    </p:spTree>
    <p:extLst>
      <p:ext uri="{BB962C8B-B14F-4D97-AF65-F5344CB8AC3E}">
        <p14:creationId xmlns:p14="http://schemas.microsoft.com/office/powerpoint/2010/main" val="2863531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031865114"/>
              </p:ext>
            </p:extLst>
          </p:nvPr>
        </p:nvGraphicFramePr>
        <p:xfrm>
          <a:off x="15957" y="116632"/>
          <a:ext cx="8229600"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7907433"/>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8229600" cy="1066800"/>
          </a:xfrm>
        </p:spPr>
        <p:txBody>
          <a:bodyPr>
            <a:normAutofit/>
          </a:bodyPr>
          <a:lstStyle/>
          <a:p>
            <a:r>
              <a:rPr lang="ru-RU" dirty="0" err="1"/>
              <a:t>Фемінізм</a:t>
            </a:r>
            <a:r>
              <a:rPr lang="ru-RU" dirty="0"/>
              <a:t> «</a:t>
            </a:r>
            <a:r>
              <a:rPr lang="ru-RU" dirty="0" err="1"/>
              <a:t>першої</a:t>
            </a:r>
            <a:r>
              <a:rPr lang="ru-RU" dirty="0"/>
              <a:t> </a:t>
            </a:r>
            <a:r>
              <a:rPr lang="ru-RU" dirty="0" err="1"/>
              <a:t>хвилі</a:t>
            </a:r>
            <a:r>
              <a:rPr lang="ru-RU" dirty="0" smtClean="0"/>
              <a:t>»</a:t>
            </a:r>
            <a:endParaRPr lang="ru-RU" dirty="0"/>
          </a:p>
        </p:txBody>
      </p:sp>
      <p:sp>
        <p:nvSpPr>
          <p:cNvPr id="3" name="Объект 2"/>
          <p:cNvSpPr>
            <a:spLocks noGrp="1"/>
          </p:cNvSpPr>
          <p:nvPr>
            <p:ph idx="1"/>
          </p:nvPr>
        </p:nvSpPr>
        <p:spPr>
          <a:xfrm>
            <a:off x="13387" y="1268760"/>
            <a:ext cx="8229600" cy="4325112"/>
          </a:xfrm>
        </p:spPr>
        <p:txBody>
          <a:bodyPr>
            <a:normAutofit fontScale="62500" lnSpcReduction="20000"/>
          </a:bodyPr>
          <a:lstStyle/>
          <a:p>
            <a:pPr marL="109728" indent="0">
              <a:buNone/>
            </a:pPr>
            <a:r>
              <a:rPr lang="ru-RU" b="1" dirty="0"/>
              <a:t>Анархо-</a:t>
            </a:r>
            <a:r>
              <a:rPr lang="ru-RU" b="1" dirty="0" err="1"/>
              <a:t>фемінізм</a:t>
            </a:r>
            <a:endParaRPr lang="ru-RU" b="1" dirty="0"/>
          </a:p>
          <a:p>
            <a:pPr marL="109728" indent="0">
              <a:buNone/>
            </a:pPr>
            <a:r>
              <a:rPr lang="ru-RU" dirty="0" err="1"/>
              <a:t>Своєрідною</a:t>
            </a:r>
            <a:r>
              <a:rPr lang="ru-RU" dirty="0"/>
              <a:t> </a:t>
            </a:r>
            <a:r>
              <a:rPr lang="ru-RU" dirty="0" err="1"/>
              <a:t>течією</a:t>
            </a:r>
            <a:r>
              <a:rPr lang="ru-RU" dirty="0"/>
              <a:t> у </a:t>
            </a:r>
            <a:r>
              <a:rPr lang="ru-RU" dirty="0" err="1"/>
              <a:t>фемінізмі</a:t>
            </a:r>
            <a:r>
              <a:rPr lang="ru-RU" dirty="0"/>
              <a:t> початку 20 </a:t>
            </a:r>
            <a:r>
              <a:rPr lang="ru-RU" dirty="0" err="1"/>
              <a:t>ст</a:t>
            </a:r>
            <a:r>
              <a:rPr lang="ru-RU" dirty="0"/>
              <a:t> </a:t>
            </a:r>
            <a:r>
              <a:rPr lang="ru-RU" dirty="0" err="1"/>
              <a:t>були</a:t>
            </a:r>
            <a:r>
              <a:rPr lang="ru-RU" dirty="0"/>
              <a:t> анархо-</a:t>
            </a:r>
            <a:r>
              <a:rPr lang="ru-RU" dirty="0" err="1"/>
              <a:t>феміністські</a:t>
            </a:r>
            <a:r>
              <a:rPr lang="ru-RU" dirty="0"/>
              <a:t> </a:t>
            </a:r>
            <a:r>
              <a:rPr lang="ru-RU" dirty="0" err="1"/>
              <a:t>організації</a:t>
            </a:r>
            <a:r>
              <a:rPr lang="ru-RU" dirty="0"/>
              <a:t>. Теоретиком анархо-</a:t>
            </a:r>
            <a:r>
              <a:rPr lang="ru-RU" dirty="0" err="1"/>
              <a:t>фемінізму</a:t>
            </a:r>
            <a:r>
              <a:rPr lang="ru-RU" dirty="0"/>
              <a:t> </a:t>
            </a:r>
            <a:r>
              <a:rPr lang="ru-RU" dirty="0" err="1"/>
              <a:t>вважається</a:t>
            </a:r>
            <a:r>
              <a:rPr lang="ru-RU" dirty="0"/>
              <a:t> американка </a:t>
            </a:r>
            <a:r>
              <a:rPr lang="ru-RU" dirty="0" err="1"/>
              <a:t>Ема</a:t>
            </a:r>
            <a:r>
              <a:rPr lang="ru-RU" dirty="0"/>
              <a:t> </a:t>
            </a:r>
            <a:r>
              <a:rPr lang="ru-RU" dirty="0" err="1"/>
              <a:t>Голдман</a:t>
            </a:r>
            <a:r>
              <a:rPr lang="ru-RU" dirty="0"/>
              <a:t> («</a:t>
            </a:r>
            <a:r>
              <a:rPr lang="ru-RU" dirty="0" err="1"/>
              <a:t>Червона</a:t>
            </a:r>
            <a:r>
              <a:rPr lang="ru-RU" dirty="0"/>
              <a:t> </a:t>
            </a:r>
            <a:r>
              <a:rPr lang="ru-RU" dirty="0" err="1"/>
              <a:t>Ема</a:t>
            </a:r>
            <a:r>
              <a:rPr lang="ru-RU" dirty="0"/>
              <a:t>»), яка </a:t>
            </a:r>
            <a:r>
              <a:rPr lang="ru-RU" dirty="0" err="1"/>
              <a:t>вважала</a:t>
            </a:r>
            <a:r>
              <a:rPr lang="ru-RU" dirty="0"/>
              <a:t>, </a:t>
            </a:r>
            <a:r>
              <a:rPr lang="ru-RU" dirty="0" err="1"/>
              <a:t>що</a:t>
            </a:r>
            <a:r>
              <a:rPr lang="ru-RU" dirty="0"/>
              <a:t> </a:t>
            </a:r>
            <a:r>
              <a:rPr lang="ru-RU" dirty="0" err="1"/>
              <a:t>жінку</a:t>
            </a:r>
            <a:r>
              <a:rPr lang="ru-RU" dirty="0"/>
              <a:t> </a:t>
            </a:r>
            <a:r>
              <a:rPr lang="ru-RU" dirty="0" err="1"/>
              <a:t>визволяє</a:t>
            </a:r>
            <a:r>
              <a:rPr lang="ru-RU" dirty="0"/>
              <a:t> не право голосу </a:t>
            </a:r>
            <a:r>
              <a:rPr lang="ru-RU" dirty="0" err="1"/>
              <a:t>або</a:t>
            </a:r>
            <a:r>
              <a:rPr lang="ru-RU" dirty="0"/>
              <a:t> право </a:t>
            </a:r>
            <a:r>
              <a:rPr lang="ru-RU" dirty="0" err="1"/>
              <a:t>вибору</a:t>
            </a:r>
            <a:r>
              <a:rPr lang="ru-RU" dirty="0"/>
              <a:t> </a:t>
            </a:r>
            <a:r>
              <a:rPr lang="ru-RU" dirty="0" err="1"/>
              <a:t>роботи</a:t>
            </a:r>
            <a:r>
              <a:rPr lang="ru-RU" dirty="0"/>
              <a:t>, а </a:t>
            </a:r>
            <a:r>
              <a:rPr lang="ru-RU" dirty="0" err="1"/>
              <a:t>особиста</a:t>
            </a:r>
            <a:r>
              <a:rPr lang="ru-RU" dirty="0"/>
              <a:t> </a:t>
            </a:r>
            <a:r>
              <a:rPr lang="ru-RU" dirty="0" err="1"/>
              <a:t>самостійність</a:t>
            </a:r>
            <a:r>
              <a:rPr lang="ru-RU" dirty="0"/>
              <a:t>, </a:t>
            </a:r>
            <a:r>
              <a:rPr lang="ru-RU" dirty="0" err="1"/>
              <a:t>психологічна</a:t>
            </a:r>
            <a:r>
              <a:rPr lang="ru-RU" dirty="0"/>
              <a:t> </a:t>
            </a:r>
            <a:r>
              <a:rPr lang="ru-RU" dirty="0" err="1"/>
              <a:t>незалежність</a:t>
            </a:r>
            <a:r>
              <a:rPr lang="ru-RU" dirty="0"/>
              <a:t> і свобода </a:t>
            </a:r>
            <a:r>
              <a:rPr lang="ru-RU" dirty="0" err="1"/>
              <a:t>від</a:t>
            </a:r>
            <a:r>
              <a:rPr lang="ru-RU" dirty="0"/>
              <a:t> норм «</a:t>
            </a:r>
            <a:r>
              <a:rPr lang="ru-RU" dirty="0" err="1"/>
              <a:t>загальноприйнятої</a:t>
            </a:r>
            <a:r>
              <a:rPr lang="ru-RU" dirty="0"/>
              <a:t> </a:t>
            </a:r>
            <a:r>
              <a:rPr lang="ru-RU" dirty="0" err="1"/>
              <a:t>моральності</a:t>
            </a:r>
            <a:r>
              <a:rPr lang="ru-RU" dirty="0"/>
              <a:t>». </a:t>
            </a:r>
            <a:r>
              <a:rPr lang="ru-RU" dirty="0" err="1"/>
              <a:t>Анархістська</a:t>
            </a:r>
            <a:r>
              <a:rPr lang="ru-RU" dirty="0"/>
              <a:t> критика Е. </a:t>
            </a:r>
            <a:r>
              <a:rPr lang="ru-RU" dirty="0" err="1"/>
              <a:t>Голдман</a:t>
            </a:r>
            <a:r>
              <a:rPr lang="ru-RU" dirty="0"/>
              <a:t> </a:t>
            </a:r>
            <a:r>
              <a:rPr lang="ru-RU" dirty="0" err="1"/>
              <a:t>поширювалася</a:t>
            </a:r>
            <a:r>
              <a:rPr lang="ru-RU" dirty="0"/>
              <a:t> на </a:t>
            </a:r>
            <a:r>
              <a:rPr lang="ru-RU" dirty="0" err="1"/>
              <a:t>сім'ю</a:t>
            </a:r>
            <a:r>
              <a:rPr lang="ru-RU" dirty="0"/>
              <a:t> і материнство: </a:t>
            </a:r>
            <a:r>
              <a:rPr lang="ru-RU" dirty="0" err="1"/>
              <a:t>їх</a:t>
            </a:r>
            <a:r>
              <a:rPr lang="ru-RU" dirty="0"/>
              <a:t> вона </a:t>
            </a:r>
            <a:r>
              <a:rPr lang="ru-RU" dirty="0" err="1"/>
              <a:t>вважала</a:t>
            </a:r>
            <a:r>
              <a:rPr lang="ru-RU" dirty="0"/>
              <a:t> </a:t>
            </a:r>
            <a:r>
              <a:rPr lang="ru-RU" dirty="0" err="1"/>
              <a:t>основними</a:t>
            </a:r>
            <a:r>
              <a:rPr lang="ru-RU" dirty="0"/>
              <a:t> </a:t>
            </a:r>
            <a:r>
              <a:rPr lang="ru-RU" dirty="0" err="1"/>
              <a:t>обмежувачами</a:t>
            </a:r>
            <a:r>
              <a:rPr lang="ru-RU" dirty="0"/>
              <a:t> </a:t>
            </a:r>
            <a:r>
              <a:rPr lang="ru-RU" dirty="0" err="1"/>
              <a:t>сексуальної</a:t>
            </a:r>
            <a:r>
              <a:rPr lang="ru-RU" dirty="0"/>
              <a:t> </a:t>
            </a:r>
            <a:r>
              <a:rPr lang="ru-RU" dirty="0" err="1"/>
              <a:t>свободи</a:t>
            </a:r>
            <a:r>
              <a:rPr lang="ru-RU" dirty="0"/>
              <a:t> </a:t>
            </a:r>
            <a:r>
              <a:rPr lang="ru-RU" dirty="0" err="1"/>
              <a:t>жінки</a:t>
            </a:r>
            <a:r>
              <a:rPr lang="ru-RU" dirty="0"/>
              <a:t>. Тому анархо-</a:t>
            </a:r>
            <a:r>
              <a:rPr lang="ru-RU" dirty="0" err="1"/>
              <a:t>фемінізм</a:t>
            </a:r>
            <a:r>
              <a:rPr lang="ru-RU" dirty="0"/>
              <a:t> — </a:t>
            </a:r>
            <a:r>
              <a:rPr lang="ru-RU" dirty="0" err="1"/>
              <a:t>напрямок</a:t>
            </a:r>
            <a:r>
              <a:rPr lang="ru-RU" dirty="0"/>
              <a:t> </a:t>
            </a:r>
            <a:r>
              <a:rPr lang="ru-RU" dirty="0" err="1"/>
              <a:t>фемінізму</a:t>
            </a:r>
            <a:r>
              <a:rPr lang="ru-RU" dirty="0"/>
              <a:t>, </a:t>
            </a:r>
            <a:r>
              <a:rPr lang="ru-RU" dirty="0" err="1"/>
              <a:t>який</a:t>
            </a:r>
            <a:r>
              <a:rPr lang="ru-RU" dirty="0"/>
              <a:t> </a:t>
            </a:r>
            <a:r>
              <a:rPr lang="ru-RU" dirty="0" err="1"/>
              <a:t>проголошує</a:t>
            </a:r>
            <a:r>
              <a:rPr lang="ru-RU" dirty="0"/>
              <a:t> </a:t>
            </a:r>
            <a:r>
              <a:rPr lang="ru-RU" dirty="0" err="1"/>
              <a:t>боротьбу</a:t>
            </a:r>
            <a:r>
              <a:rPr lang="ru-RU" dirty="0"/>
              <a:t> з нормами </a:t>
            </a:r>
            <a:r>
              <a:rPr lang="ru-RU" dirty="0" err="1"/>
              <a:t>загальноприйнятої</a:t>
            </a:r>
            <a:r>
              <a:rPr lang="ru-RU" dirty="0"/>
              <a:t> </a:t>
            </a:r>
            <a:r>
              <a:rPr lang="ru-RU" dirty="0" err="1"/>
              <a:t>моральності</a:t>
            </a:r>
            <a:r>
              <a:rPr lang="ru-RU" dirty="0"/>
              <a:t> та </a:t>
            </a:r>
            <a:r>
              <a:rPr lang="ru-RU" dirty="0" err="1"/>
              <a:t>інститутом</a:t>
            </a:r>
            <a:r>
              <a:rPr lang="ru-RU" dirty="0"/>
              <a:t> </a:t>
            </a:r>
            <a:r>
              <a:rPr lang="ru-RU" dirty="0" err="1"/>
              <a:t>сім'ї</a:t>
            </a:r>
            <a:r>
              <a:rPr lang="ru-RU" dirty="0"/>
              <a:t>, </a:t>
            </a:r>
            <a:r>
              <a:rPr lang="ru-RU" dirty="0" err="1"/>
              <a:t>які</a:t>
            </a:r>
            <a:r>
              <a:rPr lang="ru-RU" dirty="0"/>
              <a:t> є </a:t>
            </a:r>
            <a:r>
              <a:rPr lang="ru-RU" dirty="0" err="1"/>
              <a:t>основними</a:t>
            </a:r>
            <a:r>
              <a:rPr lang="ru-RU" dirty="0"/>
              <a:t> </a:t>
            </a:r>
            <a:r>
              <a:rPr lang="ru-RU" dirty="0" err="1"/>
              <a:t>засобами</a:t>
            </a:r>
            <a:r>
              <a:rPr lang="ru-RU" dirty="0"/>
              <a:t> </a:t>
            </a:r>
            <a:r>
              <a:rPr lang="ru-RU" dirty="0" err="1"/>
              <a:t>обмеження</a:t>
            </a:r>
            <a:r>
              <a:rPr lang="ru-RU" dirty="0"/>
              <a:t> </a:t>
            </a:r>
            <a:r>
              <a:rPr lang="ru-RU" dirty="0" err="1"/>
              <a:t>свободи</a:t>
            </a:r>
            <a:r>
              <a:rPr lang="ru-RU" dirty="0"/>
              <a:t> </a:t>
            </a:r>
            <a:r>
              <a:rPr lang="ru-RU" dirty="0" err="1"/>
              <a:t>жінки</a:t>
            </a:r>
            <a:r>
              <a:rPr lang="ru-RU" dirty="0"/>
              <a:t>.[6]</a:t>
            </a:r>
          </a:p>
          <a:p>
            <a:pPr marL="109728" indent="0">
              <a:buNone/>
            </a:pPr>
            <a:r>
              <a:rPr lang="ru-RU" dirty="0"/>
              <a:t>У </a:t>
            </a:r>
            <a:r>
              <a:rPr lang="ru-RU" dirty="0" err="1"/>
              <a:t>період</a:t>
            </a:r>
            <a:r>
              <a:rPr lang="ru-RU" dirty="0"/>
              <a:t> </a:t>
            </a:r>
            <a:r>
              <a:rPr lang="ru-RU" dirty="0" err="1">
                <a:hlinkClick r:id="rId2" tooltip="Перша світова війна"/>
              </a:rPr>
              <a:t>Першої</a:t>
            </a:r>
            <a:r>
              <a:rPr lang="ru-RU" dirty="0">
                <a:hlinkClick r:id="rId2" tooltip="Перша світова війна"/>
              </a:rPr>
              <a:t> </a:t>
            </a:r>
            <a:r>
              <a:rPr lang="ru-RU" dirty="0" err="1">
                <a:hlinkClick r:id="rId2" tooltip="Перша світова війна"/>
              </a:rPr>
              <a:t>світової</a:t>
            </a:r>
            <a:r>
              <a:rPr lang="ru-RU" dirty="0">
                <a:hlinkClick r:id="rId2" tooltip="Перша світова війна"/>
              </a:rPr>
              <a:t> </a:t>
            </a:r>
            <a:r>
              <a:rPr lang="ru-RU" dirty="0" err="1">
                <a:hlinkClick r:id="rId2" tooltip="Перша світова війна"/>
              </a:rPr>
              <a:t>війни</a:t>
            </a:r>
            <a:r>
              <a:rPr lang="ru-RU" dirty="0"/>
              <a:t> 1914–1918 </a:t>
            </a:r>
            <a:r>
              <a:rPr lang="ru-RU" dirty="0" err="1"/>
              <a:t>феміністськї</a:t>
            </a:r>
            <a:r>
              <a:rPr lang="ru-RU" dirty="0"/>
              <a:t> </a:t>
            </a:r>
            <a:r>
              <a:rPr lang="ru-RU" dirty="0" err="1"/>
              <a:t>організації</a:t>
            </a:r>
            <a:r>
              <a:rPr lang="ru-RU" dirty="0"/>
              <a:t> </a:t>
            </a:r>
            <a:r>
              <a:rPr lang="ru-RU" dirty="0" err="1"/>
              <a:t>всюди</a:t>
            </a:r>
            <a:r>
              <a:rPr lang="ru-RU" dirty="0"/>
              <a:t> </a:t>
            </a:r>
            <a:r>
              <a:rPr lang="ru-RU" dirty="0" err="1"/>
              <a:t>припинили</a:t>
            </a:r>
            <a:r>
              <a:rPr lang="ru-RU" dirty="0"/>
              <a:t> свою </a:t>
            </a:r>
            <a:r>
              <a:rPr lang="ru-RU" dirty="0" err="1"/>
              <a:t>діяльність</a:t>
            </a:r>
            <a:r>
              <a:rPr lang="ru-RU" dirty="0"/>
              <a:t>. </a:t>
            </a:r>
            <a:r>
              <a:rPr lang="ru-RU" dirty="0" err="1"/>
              <a:t>Більшість</a:t>
            </a:r>
            <a:r>
              <a:rPr lang="ru-RU" dirty="0"/>
              <a:t> </a:t>
            </a:r>
            <a:r>
              <a:rPr lang="ru-RU" dirty="0" err="1"/>
              <a:t>лідерів</a:t>
            </a:r>
            <a:r>
              <a:rPr lang="ru-RU" dirty="0"/>
              <a:t> суфражизму </a:t>
            </a:r>
            <a:r>
              <a:rPr lang="ru-RU" dirty="0" err="1"/>
              <a:t>підтримували</a:t>
            </a:r>
            <a:r>
              <a:rPr lang="ru-RU" dirty="0"/>
              <a:t> </a:t>
            </a:r>
            <a:r>
              <a:rPr lang="ru-RU" dirty="0" err="1"/>
              <a:t>свої</a:t>
            </a:r>
            <a:r>
              <a:rPr lang="ru-RU" dirty="0"/>
              <a:t> уряди. </a:t>
            </a:r>
            <a:r>
              <a:rPr lang="ru-RU" dirty="0" err="1"/>
              <a:t>Феміністки</a:t>
            </a:r>
            <a:r>
              <a:rPr lang="ru-RU" dirty="0"/>
              <a:t> в </a:t>
            </a:r>
            <a:r>
              <a:rPr lang="ru-RU" dirty="0" err="1"/>
              <a:t>соціал-демократичних</a:t>
            </a:r>
            <a:r>
              <a:rPr lang="ru-RU" dirty="0"/>
              <a:t> </a:t>
            </a:r>
            <a:r>
              <a:rPr lang="ru-RU" dirty="0" err="1"/>
              <a:t>партіях</a:t>
            </a:r>
            <a:r>
              <a:rPr lang="ru-RU" dirty="0"/>
              <a:t> </a:t>
            </a:r>
            <a:r>
              <a:rPr lang="ru-RU" dirty="0" err="1"/>
              <a:t>готувалися</a:t>
            </a:r>
            <a:r>
              <a:rPr lang="ru-RU" dirty="0"/>
              <a:t> до </a:t>
            </a:r>
            <a:r>
              <a:rPr lang="ru-RU" dirty="0" err="1"/>
              <a:t>соціального</a:t>
            </a:r>
            <a:r>
              <a:rPr lang="ru-RU" dirty="0"/>
              <a:t> перевороту. Невелика </a:t>
            </a:r>
            <a:r>
              <a:rPr lang="ru-RU" dirty="0" err="1"/>
              <a:t>частина</a:t>
            </a:r>
            <a:r>
              <a:rPr lang="ru-RU" dirty="0"/>
              <a:t> </a:t>
            </a:r>
            <a:r>
              <a:rPr lang="ru-RU" dirty="0" err="1"/>
              <a:t>пацифістськи</a:t>
            </a:r>
            <a:r>
              <a:rPr lang="ru-RU" dirty="0"/>
              <a:t> </a:t>
            </a:r>
            <a:r>
              <a:rPr lang="ru-RU" dirty="0" err="1"/>
              <a:t>настроєних</a:t>
            </a:r>
            <a:r>
              <a:rPr lang="ru-RU" dirty="0"/>
              <a:t> </a:t>
            </a:r>
            <a:r>
              <a:rPr lang="ru-RU" dirty="0" err="1"/>
              <a:t>жінок</a:t>
            </a:r>
            <a:r>
              <a:rPr lang="ru-RU" dirty="0"/>
              <a:t> з </a:t>
            </a:r>
            <a:r>
              <a:rPr lang="ru-RU" dirty="0" err="1"/>
              <a:t>обох</a:t>
            </a:r>
            <a:r>
              <a:rPr lang="ru-RU" dirty="0"/>
              <a:t> </a:t>
            </a:r>
            <a:r>
              <a:rPr lang="ru-RU" dirty="0" err="1"/>
              <a:t>воюючих</a:t>
            </a:r>
            <a:r>
              <a:rPr lang="ru-RU" dirty="0"/>
              <a:t> </a:t>
            </a:r>
            <a:r>
              <a:rPr lang="ru-RU" dirty="0" err="1"/>
              <a:t>сторін</a:t>
            </a:r>
            <a:r>
              <a:rPr lang="ru-RU" dirty="0"/>
              <a:t> </a:t>
            </a:r>
            <a:r>
              <a:rPr lang="ru-RU" dirty="0" err="1"/>
              <a:t>утворила</a:t>
            </a:r>
            <a:r>
              <a:rPr lang="ru-RU" dirty="0"/>
              <a:t> в 1915 «</a:t>
            </a:r>
            <a:r>
              <a:rPr lang="ru-RU" dirty="0" err="1"/>
              <a:t>Жіночу</a:t>
            </a:r>
            <a:r>
              <a:rPr lang="ru-RU" dirty="0"/>
              <a:t> </a:t>
            </a:r>
            <a:r>
              <a:rPr lang="ru-RU" dirty="0" err="1"/>
              <a:t>міжнародну</a:t>
            </a:r>
            <a:r>
              <a:rPr lang="ru-RU" dirty="0"/>
              <a:t> </a:t>
            </a:r>
            <a:r>
              <a:rPr lang="ru-RU" dirty="0" err="1"/>
              <a:t>лігу</a:t>
            </a:r>
            <a:r>
              <a:rPr lang="ru-RU" dirty="0"/>
              <a:t> за мир і свободу» (</a:t>
            </a:r>
            <a:r>
              <a:rPr lang="ru-RU" dirty="0" err="1"/>
              <a:t>існує</a:t>
            </a:r>
            <a:r>
              <a:rPr lang="ru-RU" dirty="0"/>
              <a:t> і зараз).</a:t>
            </a:r>
          </a:p>
          <a:p>
            <a:pPr marL="109728" indent="0">
              <a:buNone/>
            </a:pPr>
            <a:endParaRPr lang="ru-RU" dirty="0"/>
          </a:p>
        </p:txBody>
      </p:sp>
    </p:spTree>
    <p:extLst>
      <p:ext uri="{BB962C8B-B14F-4D97-AF65-F5344CB8AC3E}">
        <p14:creationId xmlns:p14="http://schemas.microsoft.com/office/powerpoint/2010/main" val="3458567123"/>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229600" cy="1066800"/>
          </a:xfrm>
        </p:spPr>
        <p:txBody>
          <a:bodyPr>
            <a:normAutofit/>
          </a:bodyPr>
          <a:lstStyle/>
          <a:p>
            <a:r>
              <a:rPr lang="ru-RU" b="1" dirty="0" err="1"/>
              <a:t>Фемінізми</a:t>
            </a:r>
            <a:r>
              <a:rPr lang="ru-RU" b="1" dirty="0"/>
              <a:t> «</a:t>
            </a:r>
            <a:r>
              <a:rPr lang="ru-RU" b="1" dirty="0" err="1"/>
              <a:t>другої</a:t>
            </a:r>
            <a:r>
              <a:rPr lang="ru-RU" b="1" dirty="0"/>
              <a:t> </a:t>
            </a:r>
            <a:r>
              <a:rPr lang="ru-RU" b="1" dirty="0" err="1"/>
              <a:t>хвилі</a:t>
            </a:r>
            <a:r>
              <a:rPr lang="ru-RU" b="1" dirty="0" smtClean="0"/>
              <a:t>»</a:t>
            </a:r>
            <a:endParaRPr lang="ru-RU" b="1" dirty="0"/>
          </a:p>
        </p:txBody>
      </p:sp>
      <p:sp>
        <p:nvSpPr>
          <p:cNvPr id="3" name="Объект 2"/>
          <p:cNvSpPr>
            <a:spLocks noGrp="1"/>
          </p:cNvSpPr>
          <p:nvPr>
            <p:ph idx="1"/>
          </p:nvPr>
        </p:nvSpPr>
        <p:spPr>
          <a:xfrm>
            <a:off x="179512" y="1052736"/>
            <a:ext cx="8712968" cy="5616624"/>
          </a:xfrm>
        </p:spPr>
        <p:txBody>
          <a:bodyPr/>
          <a:lstStyle/>
          <a:p>
            <a:r>
              <a:rPr lang="ru-RU" b="1" dirty="0" err="1"/>
              <a:t>Ліберальний</a:t>
            </a:r>
            <a:r>
              <a:rPr lang="ru-RU" b="1" dirty="0"/>
              <a:t> </a:t>
            </a:r>
            <a:r>
              <a:rPr lang="ru-RU" b="1" dirty="0" err="1"/>
              <a:t>фемінізм</a:t>
            </a:r>
            <a:endParaRPr lang="ru-RU" b="1" dirty="0"/>
          </a:p>
          <a:p>
            <a:endParaRPr lang="ru-RU" b="1" dirty="0" smtClean="0"/>
          </a:p>
          <a:p>
            <a:r>
              <a:rPr lang="ru-RU" b="1" dirty="0" err="1" smtClean="0"/>
              <a:t>Марксистський</a:t>
            </a:r>
            <a:r>
              <a:rPr lang="ru-RU" b="1" dirty="0" smtClean="0"/>
              <a:t> </a:t>
            </a:r>
            <a:r>
              <a:rPr lang="ru-RU" b="1" dirty="0"/>
              <a:t>і </a:t>
            </a:r>
            <a:r>
              <a:rPr lang="ru-RU" b="1" dirty="0" err="1"/>
              <a:t>соціалістичний</a:t>
            </a:r>
            <a:r>
              <a:rPr lang="ru-RU" b="1" dirty="0"/>
              <a:t> </a:t>
            </a:r>
            <a:r>
              <a:rPr lang="ru-RU" b="1" dirty="0" err="1"/>
              <a:t>фемінізм</a:t>
            </a:r>
            <a:endParaRPr lang="ru-RU" b="1" dirty="0"/>
          </a:p>
          <a:p>
            <a:endParaRPr lang="ru-RU" b="1" dirty="0" smtClean="0"/>
          </a:p>
          <a:p>
            <a:r>
              <a:rPr lang="ru-RU" b="1" dirty="0" err="1" smtClean="0"/>
              <a:t>Радикальний</a:t>
            </a:r>
            <a:r>
              <a:rPr lang="ru-RU" b="1" dirty="0" smtClean="0"/>
              <a:t> </a:t>
            </a:r>
            <a:r>
              <a:rPr lang="ru-RU" b="1" dirty="0" err="1"/>
              <a:t>фемінізм</a:t>
            </a:r>
            <a:endParaRPr lang="ru-RU" b="1" dirty="0"/>
          </a:p>
          <a:p>
            <a:endParaRPr lang="ru-RU" b="1" dirty="0" smtClean="0"/>
          </a:p>
          <a:p>
            <a:r>
              <a:rPr lang="ru-RU" b="1" dirty="0" err="1" smtClean="0"/>
              <a:t>Психоаналітичний</a:t>
            </a:r>
            <a:r>
              <a:rPr lang="ru-RU" b="1" dirty="0" smtClean="0"/>
              <a:t> </a:t>
            </a:r>
            <a:r>
              <a:rPr lang="ru-RU" b="1" dirty="0" err="1"/>
              <a:t>фемінізм</a:t>
            </a:r>
            <a:endParaRPr lang="ru-RU" b="1" dirty="0"/>
          </a:p>
          <a:p>
            <a:endParaRPr lang="ru-RU" b="1" dirty="0" smtClean="0"/>
          </a:p>
          <a:p>
            <a:r>
              <a:rPr lang="ru-RU" b="1" dirty="0" err="1" smtClean="0"/>
              <a:t>Постмодерністський</a:t>
            </a:r>
            <a:r>
              <a:rPr lang="ru-RU" b="1" dirty="0" smtClean="0"/>
              <a:t> </a:t>
            </a:r>
            <a:r>
              <a:rPr lang="ru-RU" b="1" dirty="0" err="1"/>
              <a:t>фемінізм</a:t>
            </a:r>
            <a:endParaRPr lang="ru-RU" b="1" dirty="0"/>
          </a:p>
          <a:p>
            <a:endParaRPr lang="ru-RU" dirty="0"/>
          </a:p>
        </p:txBody>
      </p:sp>
    </p:spTree>
    <p:extLst>
      <p:ext uri="{BB962C8B-B14F-4D97-AF65-F5344CB8AC3E}">
        <p14:creationId xmlns:p14="http://schemas.microsoft.com/office/powerpoint/2010/main" val="42329991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99992" y="1143000"/>
            <a:ext cx="4186808" cy="3654152"/>
          </a:xfrm>
        </p:spPr>
        <p:txBody>
          <a:bodyPr/>
          <a:lstStyle/>
          <a:p>
            <a:r>
              <a:rPr lang="uk-UA" dirty="0" smtClean="0"/>
              <a:t>Символ феміністичного руху</a:t>
            </a:r>
            <a:endParaRPr lang="ru-RU" dirty="0"/>
          </a:p>
        </p:txBody>
      </p:sp>
      <p:pic>
        <p:nvPicPr>
          <p:cNvPr id="4098" name="Picture 2" descr="Файл:Womanpower 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981"/>
            <a:ext cx="4499992" cy="6826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6633398"/>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229600" cy="1066800"/>
          </a:xfrm>
        </p:spPr>
        <p:txBody>
          <a:bodyPr/>
          <a:lstStyle/>
          <a:p>
            <a:r>
              <a:rPr lang="uk-UA" b="1" dirty="0" smtClean="0"/>
              <a:t>Висновок</a:t>
            </a:r>
            <a:endParaRPr lang="ru-RU" b="1" dirty="0"/>
          </a:p>
        </p:txBody>
      </p:sp>
      <p:sp>
        <p:nvSpPr>
          <p:cNvPr id="3" name="Объект 2"/>
          <p:cNvSpPr>
            <a:spLocks noGrp="1"/>
          </p:cNvSpPr>
          <p:nvPr>
            <p:ph idx="1"/>
          </p:nvPr>
        </p:nvSpPr>
        <p:spPr>
          <a:xfrm>
            <a:off x="179512" y="980728"/>
            <a:ext cx="8784976" cy="5593808"/>
          </a:xfrm>
        </p:spPr>
        <p:txBody>
          <a:bodyPr>
            <a:normAutofit lnSpcReduction="10000"/>
          </a:bodyPr>
          <a:lstStyle/>
          <a:p>
            <a:pPr marL="109728" indent="0">
              <a:buNone/>
            </a:pPr>
            <a:r>
              <a:rPr lang="uk-UA" dirty="0"/>
              <a:t>Отже, підводячи підсумок, необхідно відзначити, що період кінця ХІХ – першої половини ХХ століття є надзвичайно важливим в історії розвитку феміністичного та жіночого руху як в усьому світі, так і в Україні. До кінця першої половини ХХ століття, головним чином, після закінчення Першої та Другої світових воєн в більшості країн світу жінкам було надано виборче право і визнана рівноправність жінок перед чоловіками. Знаходження жінками загальногромадянського права голосу та визнання їх громадянками держави означало радикальний прорив в ідеології «природного підпорядкування» жінок і чоловічої переваги.</a:t>
            </a:r>
            <a:endParaRPr lang="ru-RU" dirty="0"/>
          </a:p>
          <a:p>
            <a:endParaRPr lang="ru-RU" dirty="0"/>
          </a:p>
        </p:txBody>
      </p:sp>
    </p:spTree>
    <p:extLst>
      <p:ext uri="{BB962C8B-B14F-4D97-AF65-F5344CB8AC3E}">
        <p14:creationId xmlns:p14="http://schemas.microsoft.com/office/powerpoint/2010/main" val="133227695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775"/>
            <a:ext cx="8229600" cy="1066800"/>
          </a:xfrm>
        </p:spPr>
        <p:txBody>
          <a:bodyPr>
            <a:normAutofit/>
          </a:bodyPr>
          <a:lstStyle/>
          <a:p>
            <a:r>
              <a:rPr lang="uk-UA" sz="2400" dirty="0" smtClean="0">
                <a:solidFill>
                  <a:schemeClr val="bg2">
                    <a:lumMod val="10000"/>
                  </a:schemeClr>
                </a:solidFill>
                <a:latin typeface="Arial Black" pitchFamily="34" charset="0"/>
              </a:rPr>
              <a:t>Передумови та причини створення міжнародного жіночого руху</a:t>
            </a:r>
            <a:endParaRPr lang="ru-RU" sz="2400" dirty="0">
              <a:solidFill>
                <a:schemeClr val="bg2">
                  <a:lumMod val="10000"/>
                </a:schemeClr>
              </a:solidFill>
              <a:latin typeface="Arial Black" pitchFamily="34" charset="0"/>
            </a:endParaRPr>
          </a:p>
        </p:txBody>
      </p:sp>
      <p:sp>
        <p:nvSpPr>
          <p:cNvPr id="3" name="Объект 2"/>
          <p:cNvSpPr>
            <a:spLocks noGrp="1"/>
          </p:cNvSpPr>
          <p:nvPr>
            <p:ph idx="1"/>
          </p:nvPr>
        </p:nvSpPr>
        <p:spPr>
          <a:xfrm>
            <a:off x="107504" y="980728"/>
            <a:ext cx="8928992" cy="5760640"/>
          </a:xfrm>
        </p:spPr>
        <p:txBody>
          <a:bodyPr>
            <a:normAutofit/>
          </a:bodyPr>
          <a:lstStyle/>
          <a:p>
            <a:pPr marL="109728" indent="0">
              <a:buNone/>
            </a:pPr>
            <a:r>
              <a:rPr lang="uk-UA" sz="1400" dirty="0"/>
              <a:t>Роль жінки як гарної господарки будинку завжди займала одне з найважливіших місць у структурі ідеалу жіночності</a:t>
            </a:r>
            <a:r>
              <a:rPr lang="uk-UA" sz="1400" dirty="0" smtClean="0"/>
              <a:t>. </a:t>
            </a:r>
            <a:r>
              <a:rPr lang="uk-UA" sz="1400" dirty="0"/>
              <a:t>Переломним століттям уважається XVII, коли порушуються звичні підвалини суспільства, але в той же час досить ще міцні старі канони, відбувається активне звільнення від догматів церкви</a:t>
            </a:r>
            <a:r>
              <a:rPr lang="uk-UA" sz="1400" dirty="0" smtClean="0"/>
              <a:t>. </a:t>
            </a:r>
            <a:r>
              <a:rPr lang="uk-UA" sz="1400" dirty="0"/>
              <a:t>Починаючи з 30-х років ХIХ століття жіночий рух починає </a:t>
            </a:r>
            <a:r>
              <a:rPr lang="uk-UA" sz="1400" dirty="0" smtClean="0"/>
              <a:t>набирати подих. Імпульсом </a:t>
            </a:r>
            <a:r>
              <a:rPr lang="uk-UA" sz="1400" dirty="0"/>
              <a:t>до його розвитку </a:t>
            </a:r>
            <a:r>
              <a:rPr lang="uk-UA" sz="1400" dirty="0" smtClean="0"/>
              <a:t>стає </a:t>
            </a:r>
            <a:r>
              <a:rPr lang="uk-UA" sz="1400" dirty="0"/>
              <a:t>промислова революція, що буквально підриває традиційний уклад життя в Західній Європі. Модернізація цього укладу супроводжується розвитком великої промисловості, ростом міст, руйнуванням дрібних сільських господарств. А разом із цим - руйнуванням колишнього укладу сімейного життя, кризою відносин між чоловіком і жінкою. Дві обставини зробили нищівний вплив на традиційні сімейні відносини - масове залучення жінок у суспільне виробництво й поступове встановлення контролю над </a:t>
            </a:r>
            <a:r>
              <a:rPr lang="uk-UA" sz="1400" dirty="0" smtClean="0"/>
              <a:t>народжуваністю. </a:t>
            </a:r>
            <a:endParaRPr lang="ru-RU" sz="1400" dirty="0"/>
          </a:p>
          <a:p>
            <a:pPr marL="109728" indent="0">
              <a:buNone/>
            </a:pPr>
            <a:r>
              <a:rPr lang="uk-UA" sz="1400" dirty="0"/>
              <a:t>Нове велике промислове виробництво усе ширше використовує дешеву жіночу робочу силу. Під впливом промислової революції масова жіноча праця в суспільному виробництві перетворюється у факт соціального життя. Колективними зусиллями жінки домагалися рівної оплати за рівний із чоловіками праця, вимагали доступу до тих професій, до яких їх прагнули не підпустити й т.д. Жінки, які працювали, починали усвідомлювати, що в них є свої особливі соціальні, цивільні, політичні інтереси й що їх необхідно відстоювати</a:t>
            </a:r>
            <a:r>
              <a:rPr lang="uk-UA" sz="1400" dirty="0" smtClean="0"/>
              <a:t>. </a:t>
            </a:r>
            <a:r>
              <a:rPr lang="uk-UA" sz="1400" dirty="0"/>
              <a:t>Становлення й зміцнення жіночого руху йде із середині ХIХ століття. До початку ХХ століття жіночий рух перетворюється в масове, багатоскладне. У його руслі активно діють </a:t>
            </a:r>
            <a:r>
              <a:rPr lang="uk-UA" sz="1400" u="sng" dirty="0"/>
              <a:t>суфражистки</a:t>
            </a:r>
            <a:r>
              <a:rPr lang="uk-UA" sz="1400" dirty="0"/>
              <a:t>, що домагаються поширення на жінок норм загального виборчого права; </a:t>
            </a:r>
            <a:r>
              <a:rPr lang="uk-UA" sz="1400" u="sng" dirty="0"/>
              <a:t>соціалістки</a:t>
            </a:r>
            <a:r>
              <a:rPr lang="uk-UA" sz="1400" dirty="0"/>
              <a:t>, стурбовані визнанням права жінок на працю, на його справедливу оплату, на участь нарівні із чоловіками в профспілкових організаціях; радикальні </a:t>
            </a:r>
            <a:r>
              <a:rPr lang="uk-UA" sz="1400" u="sng" dirty="0"/>
              <a:t>феміністки</a:t>
            </a:r>
            <a:r>
              <a:rPr lang="uk-UA" sz="1400" dirty="0"/>
              <a:t>, що пропагують ідеї свідомого материнства й контролю над народжуваністю. А поряд з ними - жіночі благодійні суспільства всіх видів і типів, включаючи християнські жіночі </a:t>
            </a:r>
            <a:r>
              <a:rPr lang="uk-UA" sz="1400" dirty="0" smtClean="0"/>
              <a:t>організації. </a:t>
            </a:r>
          </a:p>
          <a:p>
            <a:pPr marL="109728" indent="0">
              <a:buNone/>
            </a:pPr>
            <a:endParaRPr lang="uk-UA" sz="1600" b="1" dirty="0" smtClean="0">
              <a:effectLst>
                <a:outerShdw blurRad="38100" dist="38100" dir="2700000" algn="tl">
                  <a:srgbClr val="000000">
                    <a:alpha val="43137"/>
                  </a:srgbClr>
                </a:outerShdw>
              </a:effectLst>
            </a:endParaRPr>
          </a:p>
          <a:p>
            <a:pPr marL="109728" indent="0">
              <a:buNone/>
            </a:pPr>
            <a:r>
              <a:rPr lang="vi-VN" sz="1600" b="1" dirty="0" smtClean="0">
                <a:effectLst>
                  <a:outerShdw blurRad="38100" dist="38100" dir="2700000" algn="tl">
                    <a:srgbClr val="000000">
                      <a:alpha val="43137"/>
                    </a:srgbClr>
                  </a:outerShdw>
                </a:effectLst>
              </a:rPr>
              <a:t>Емансипа́ція</a:t>
            </a:r>
            <a:r>
              <a:rPr lang="uk-UA" sz="1600" b="1" dirty="0" smtClean="0">
                <a:effectLst>
                  <a:outerShdw blurRad="38100" dist="38100" dir="2700000" algn="tl">
                    <a:srgbClr val="000000">
                      <a:alpha val="43137"/>
                    </a:srgbClr>
                  </a:outerShdw>
                </a:effectLst>
              </a:rPr>
              <a:t> жінки </a:t>
            </a:r>
            <a:r>
              <a:rPr lang="vi-VN" sz="1600" b="1" dirty="0">
                <a:effectLst>
                  <a:outerShdw blurRad="38100" dist="38100" dir="2700000" algn="tl">
                    <a:srgbClr val="000000">
                      <a:alpha val="43137"/>
                    </a:srgbClr>
                  </a:outerShdw>
                </a:effectLst>
              </a:rPr>
              <a:t> </a:t>
            </a:r>
            <a:r>
              <a:rPr lang="en-US" sz="1600" b="1" dirty="0" smtClean="0">
                <a:effectLst>
                  <a:outerShdw blurRad="38100" dist="38100" dir="2700000" algn="tl">
                    <a:srgbClr val="000000">
                      <a:alpha val="43137"/>
                    </a:srgbClr>
                  </a:outerShdw>
                </a:effectLst>
              </a:rPr>
              <a:t>— </a:t>
            </a:r>
            <a:r>
              <a:rPr lang="vi-VN" sz="1600" b="1" dirty="0">
                <a:effectLst>
                  <a:outerShdw blurRad="38100" dist="38100" dir="2700000" algn="tl">
                    <a:srgbClr val="000000">
                      <a:alpha val="43137"/>
                    </a:srgbClr>
                  </a:outerShdw>
                </a:effectLst>
              </a:rPr>
              <a:t>звільнення </a:t>
            </a:r>
            <a:r>
              <a:rPr lang="vi-VN" sz="1600" b="1" dirty="0" smtClean="0">
                <a:effectLst>
                  <a:outerShdw blurRad="38100" dist="38100" dir="2700000" algn="tl">
                    <a:srgbClr val="000000">
                      <a:alpha val="43137"/>
                    </a:srgbClr>
                  </a:outerShdw>
                </a:effectLst>
              </a:rPr>
              <a:t>від залежності</a:t>
            </a:r>
            <a:r>
              <a:rPr lang="uk-UA" sz="1600" b="1" dirty="0" smtClean="0">
                <a:effectLst>
                  <a:outerShdw blurRad="38100" dist="38100" dir="2700000" algn="tl">
                    <a:srgbClr val="000000">
                      <a:alpha val="43137"/>
                    </a:srgbClr>
                  </a:outerShdw>
                </a:effectLst>
              </a:rPr>
              <a:t> від чоловіка</a:t>
            </a:r>
            <a:r>
              <a:rPr lang="vi-VN" sz="1600" b="1" dirty="0" smtClean="0">
                <a:effectLst>
                  <a:outerShdw blurRad="38100" dist="38100" dir="2700000" algn="tl">
                    <a:srgbClr val="000000">
                      <a:alpha val="43137"/>
                    </a:srgbClr>
                  </a:outerShdw>
                </a:effectLst>
              </a:rPr>
              <a:t>, скасуванн</a:t>
            </a:r>
            <a:r>
              <a:rPr lang="uk-UA" sz="1600" b="1" dirty="0" smtClean="0">
                <a:effectLst>
                  <a:outerShdw blurRad="38100" dist="38100" dir="2700000" algn="tl">
                    <a:srgbClr val="000000">
                      <a:alpha val="43137"/>
                    </a:srgbClr>
                  </a:outerShdw>
                </a:effectLst>
              </a:rPr>
              <a:t>я </a:t>
            </a:r>
            <a:r>
              <a:rPr lang="vi-VN" sz="1600" b="1" dirty="0" smtClean="0">
                <a:effectLst>
                  <a:outerShdw blurRad="38100" dist="38100" dir="2700000" algn="tl">
                    <a:srgbClr val="000000">
                      <a:alpha val="43137"/>
                    </a:srgbClr>
                  </a:outerShdw>
                </a:effectLst>
              </a:rPr>
              <a:t>обмежень</a:t>
            </a:r>
            <a:r>
              <a:rPr lang="vi-VN" sz="1600" b="1" dirty="0">
                <a:effectLst>
                  <a:outerShdw blurRad="38100" dist="38100" dir="2700000" algn="tl">
                    <a:srgbClr val="000000">
                      <a:alpha val="43137"/>
                    </a:srgbClr>
                  </a:outerShdw>
                </a:effectLst>
              </a:rPr>
              <a:t>, зрівняння у </a:t>
            </a:r>
            <a:r>
              <a:rPr lang="vi-VN" sz="1600" b="1" dirty="0" smtClean="0">
                <a:effectLst>
                  <a:outerShdw blurRad="38100" dist="38100" dir="2700000" algn="tl">
                    <a:srgbClr val="000000">
                      <a:alpha val="43137"/>
                    </a:srgbClr>
                  </a:outerShdw>
                </a:effectLst>
              </a:rPr>
              <a:t>правах</a:t>
            </a:r>
            <a:r>
              <a:rPr lang="uk-UA" sz="1600" b="1" dirty="0" smtClean="0">
                <a:effectLst>
                  <a:outerShdw blurRad="38100" dist="38100" dir="2700000" algn="tl">
                    <a:srgbClr val="000000">
                      <a:alpha val="43137"/>
                    </a:srgbClr>
                  </a:outerShdw>
                </a:effectLst>
              </a:rPr>
              <a:t>.</a:t>
            </a:r>
            <a:endParaRPr lang="ru-RU" sz="1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9830406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833514241"/>
              </p:ext>
            </p:extLst>
          </p:nvPr>
        </p:nvGraphicFramePr>
        <p:xfrm>
          <a:off x="539552" y="908720"/>
          <a:ext cx="8229600" cy="4324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0293208"/>
      </p:ext>
    </p:extLst>
  </p:cSld>
  <p:clrMapOvr>
    <a:masterClrMapping/>
  </p:clrMapOvr>
  <p:transition spd="slow">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229600" cy="1066800"/>
          </a:xfrm>
        </p:spPr>
        <p:txBody>
          <a:bodyPr/>
          <a:lstStyle/>
          <a:p>
            <a:r>
              <a:rPr lang="uk-UA" b="1" dirty="0" smtClean="0"/>
              <a:t>Суфражизм</a:t>
            </a:r>
            <a:endParaRPr lang="ru-RU" b="1" dirty="0"/>
          </a:p>
        </p:txBody>
      </p:sp>
      <p:sp>
        <p:nvSpPr>
          <p:cNvPr id="3" name="Объект 2"/>
          <p:cNvSpPr>
            <a:spLocks noGrp="1"/>
          </p:cNvSpPr>
          <p:nvPr>
            <p:ph idx="1"/>
          </p:nvPr>
        </p:nvSpPr>
        <p:spPr>
          <a:xfrm>
            <a:off x="179512" y="980728"/>
            <a:ext cx="8784976" cy="5760640"/>
          </a:xfrm>
        </p:spPr>
        <p:txBody>
          <a:bodyPr>
            <a:normAutofit/>
          </a:bodyPr>
          <a:lstStyle/>
          <a:p>
            <a:pPr marL="109728" indent="0">
              <a:buNone/>
            </a:pPr>
            <a:r>
              <a:rPr lang="ru-RU" sz="1800" b="1" dirty="0"/>
              <a:t>Суфражизм</a:t>
            </a:r>
            <a:r>
              <a:rPr lang="ru-RU" sz="1800" dirty="0"/>
              <a:t> (</a:t>
            </a:r>
            <a:r>
              <a:rPr lang="ru-RU" sz="1800" dirty="0" err="1"/>
              <a:t>від</a:t>
            </a:r>
            <a:r>
              <a:rPr lang="ru-RU" sz="1800" dirty="0"/>
              <a:t> англ. </a:t>
            </a:r>
            <a:r>
              <a:rPr lang="ru-RU" sz="1800" dirty="0" err="1"/>
              <a:t>suffrage</a:t>
            </a:r>
            <a:r>
              <a:rPr lang="ru-RU" sz="1800" dirty="0"/>
              <a:t> — право голосу)—</a:t>
            </a:r>
            <a:r>
              <a:rPr lang="ru-RU" sz="1800" dirty="0" err="1"/>
              <a:t>термін</a:t>
            </a:r>
            <a:r>
              <a:rPr lang="ru-RU" sz="1800" dirty="0"/>
              <a:t>, </a:t>
            </a:r>
            <a:r>
              <a:rPr lang="ru-RU" sz="1800" dirty="0" err="1"/>
              <a:t>що</a:t>
            </a:r>
            <a:r>
              <a:rPr lang="ru-RU" sz="1800" dirty="0"/>
              <a:t> </a:t>
            </a:r>
            <a:r>
              <a:rPr lang="ru-RU" sz="1800" dirty="0" err="1"/>
              <a:t>позначає</a:t>
            </a:r>
            <a:r>
              <a:rPr lang="ru-RU" sz="1800" dirty="0"/>
              <a:t> </a:t>
            </a:r>
            <a:r>
              <a:rPr lang="ru-RU" sz="1800" dirty="0" err="1"/>
              <a:t>рух</a:t>
            </a:r>
            <a:r>
              <a:rPr lang="ru-RU" sz="1800" dirty="0"/>
              <a:t> за </a:t>
            </a:r>
            <a:r>
              <a:rPr lang="ru-RU" sz="1800" dirty="0" err="1"/>
              <a:t>надання</a:t>
            </a:r>
            <a:r>
              <a:rPr lang="ru-RU" sz="1800" dirty="0"/>
              <a:t> </a:t>
            </a:r>
            <a:r>
              <a:rPr lang="ru-RU" sz="1800" dirty="0" err="1"/>
              <a:t>жінкам</a:t>
            </a:r>
            <a:r>
              <a:rPr lang="ru-RU" sz="1800" dirty="0"/>
              <a:t> </a:t>
            </a:r>
            <a:r>
              <a:rPr lang="ru-RU" sz="1800" dirty="0" err="1"/>
              <a:t>однакових</a:t>
            </a:r>
            <a:r>
              <a:rPr lang="ru-RU" sz="1800" dirty="0"/>
              <a:t> з </a:t>
            </a:r>
            <a:r>
              <a:rPr lang="ru-RU" sz="1800" dirty="0" err="1"/>
              <a:t>чоловіками</a:t>
            </a:r>
            <a:r>
              <a:rPr lang="ru-RU" sz="1800" dirty="0"/>
              <a:t> </a:t>
            </a:r>
            <a:r>
              <a:rPr lang="ru-RU" sz="1800" u="sng" dirty="0" err="1">
                <a:hlinkClick r:id="rId2"/>
              </a:rPr>
              <a:t>виборчих</a:t>
            </a:r>
            <a:r>
              <a:rPr lang="ru-RU" sz="1800" dirty="0"/>
              <a:t> прав, </a:t>
            </a:r>
            <a:r>
              <a:rPr lang="ru-RU" sz="1800" dirty="0" err="1"/>
              <a:t>взагалі</a:t>
            </a:r>
            <a:r>
              <a:rPr lang="ru-RU" sz="1800" dirty="0"/>
              <a:t>, за право </a:t>
            </a:r>
            <a:r>
              <a:rPr lang="ru-RU" sz="1800" dirty="0" err="1"/>
              <a:t>брати</a:t>
            </a:r>
            <a:r>
              <a:rPr lang="ru-RU" sz="1800" dirty="0"/>
              <a:t> участь у </a:t>
            </a:r>
            <a:r>
              <a:rPr lang="ru-RU" sz="1800" u="sng" dirty="0" err="1">
                <a:hlinkClick r:id="rId3"/>
              </a:rPr>
              <a:t>політичному</a:t>
            </a:r>
            <a:r>
              <a:rPr lang="ru-RU" sz="1800" u="sng" dirty="0">
                <a:hlinkClick r:id="rId3"/>
              </a:rPr>
              <a:t> </a:t>
            </a:r>
            <a:r>
              <a:rPr lang="ru-RU" sz="1800" u="sng" dirty="0" err="1">
                <a:hlinkClick r:id="rId3"/>
              </a:rPr>
              <a:t>житті</a:t>
            </a:r>
            <a:r>
              <a:rPr lang="ru-RU" sz="1800" dirty="0" smtClean="0"/>
              <a:t>.</a:t>
            </a:r>
            <a:r>
              <a:rPr lang="ru-RU" sz="1800" b="1" dirty="0"/>
              <a:t> </a:t>
            </a:r>
            <a:endParaRPr lang="ru-RU" sz="1800" b="1" dirty="0" smtClean="0"/>
          </a:p>
          <a:p>
            <a:pPr marL="109728" indent="0">
              <a:buNone/>
            </a:pPr>
            <a:r>
              <a:rPr lang="uk-UA" sz="1600" dirty="0" smtClean="0"/>
              <a:t>Суфражистки вірили</a:t>
            </a:r>
            <a:r>
              <a:rPr lang="uk-UA" sz="1600" dirty="0"/>
              <a:t>, що, маючи легальну можливість голосувати на виборах, жінки незабаром звільняться від всіх інших форм дискримінації. Основною соціальною базою суфражистського руху був середній клас (інтелігенція й буржуазія - у Росії, що давало підставу називати його також «буржуазним» фемінізмом на відміну від «пролетарського» жіночого руху як складової частини робочого руху за соціалізм). На початку XX ст. (в 1904 р.) суфражистські організації США, Канади, Великобританії, Німеччини, Нідерландів, Норвегії й Швеції об'єдналися в Міжнародний союз за жіночу рівноправність, що уже в 1911 р. нараховував двадцять чотири національні асоціації. Всеросійський союз рівноправності жінок в 1905 р. був запрошений приєднатися до Міжнародного союзу, і в 1906 р. делегація російських суфражисток брала участь у роботі III конгресу жінок у Копенгагені. У всіх країнах - учасницях Союзу щорічно проводилися тисячі мітингів, мільйони листівок про безправне положення жінок поширювалися в самі віддалені куточки земної кулі. Беручи участь в «становленні нового порядку» на початку нового століття, жінки вимагали права голосу, надавали цьому "винятково важливе значення й «на менше не згодні</a:t>
            </a:r>
            <a:r>
              <a:rPr lang="uk-UA" sz="1600" dirty="0" smtClean="0"/>
              <a:t>».</a:t>
            </a:r>
            <a:endParaRPr lang="ru-RU" sz="1600" dirty="0"/>
          </a:p>
        </p:txBody>
      </p:sp>
    </p:spTree>
    <p:extLst>
      <p:ext uri="{BB962C8B-B14F-4D97-AF65-F5344CB8AC3E}">
        <p14:creationId xmlns:p14="http://schemas.microsoft.com/office/powerpoint/2010/main" val="1306612335"/>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251520" y="6011432"/>
            <a:ext cx="8712968" cy="729936"/>
          </a:xfrm>
        </p:spPr>
        <p:txBody>
          <a:bodyPr>
            <a:normAutofit/>
          </a:bodyPr>
          <a:lstStyle/>
          <a:p>
            <a:pPr marL="109728" indent="0">
              <a:buNone/>
            </a:pPr>
            <a:r>
              <a:rPr lang="uk-UA" sz="2400" i="1" dirty="0" smtClean="0"/>
              <a:t>Жінки-суфражистки</a:t>
            </a:r>
            <a:endParaRPr lang="ru-RU" sz="2400" i="1" dirty="0"/>
          </a:p>
        </p:txBody>
      </p:sp>
      <p:pic>
        <p:nvPicPr>
          <p:cNvPr id="1026" name="Picture 2" descr="C:\Users\Best User\Desktop\Новая папка\07111357473955c98493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08" y="188640"/>
            <a:ext cx="9133791" cy="58227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0261985"/>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404664"/>
            <a:ext cx="8229600" cy="720080"/>
          </a:xfrm>
        </p:spPr>
        <p:txBody>
          <a:bodyPr/>
          <a:lstStyle/>
          <a:p>
            <a:r>
              <a:rPr lang="uk-UA" b="1" dirty="0" smtClean="0"/>
              <a:t>Суфражизм в США</a:t>
            </a:r>
            <a:endParaRPr lang="ru-RU" b="1" dirty="0"/>
          </a:p>
        </p:txBody>
      </p:sp>
      <p:sp>
        <p:nvSpPr>
          <p:cNvPr id="3" name="Объект 2"/>
          <p:cNvSpPr>
            <a:spLocks noGrp="1"/>
          </p:cNvSpPr>
          <p:nvPr>
            <p:ph idx="1"/>
          </p:nvPr>
        </p:nvSpPr>
        <p:spPr>
          <a:xfrm>
            <a:off x="179512" y="908720"/>
            <a:ext cx="8784976" cy="5760640"/>
          </a:xfrm>
        </p:spPr>
        <p:txBody>
          <a:bodyPr>
            <a:normAutofit fontScale="77500" lnSpcReduction="20000"/>
          </a:bodyPr>
          <a:lstStyle/>
          <a:p>
            <a:pPr marL="109728" indent="0">
              <a:buNone/>
            </a:pPr>
            <a:endParaRPr lang="uk-UA" dirty="0" smtClean="0"/>
          </a:p>
          <a:p>
            <a:pPr marL="109728" indent="0">
              <a:buNone/>
            </a:pPr>
            <a:r>
              <a:rPr lang="uk-UA" dirty="0" smtClean="0"/>
              <a:t>У </a:t>
            </a:r>
            <a:r>
              <a:rPr lang="uk-UA" u="sng" dirty="0"/>
              <a:t>США</a:t>
            </a:r>
            <a:r>
              <a:rPr lang="uk-UA" dirty="0"/>
              <a:t> рух жінок-суфражисток почалося з конференції в містечку Сенека </a:t>
            </a:r>
            <a:r>
              <a:rPr lang="uk-UA" dirty="0" err="1"/>
              <a:t>Фоллз</a:t>
            </a:r>
            <a:r>
              <a:rPr lang="uk-UA" dirty="0"/>
              <a:t> в 1848 р., на яку зібралися більше 200 жінок і близько 40 чоловіків з найближчих сіл і городків. Конференція заявила про необхідність повноправного громадянства жінок: жінка не тільки мати, але й самостійна особистість, і її відносини з державою повинні бути прямими, а не опосередкованими через чоловіка або дітей. Учасники конференції прийняли Декларацію Почуттів, документ, що нагадував Декларацію про незалежність, прийняту в роки Американської революції кінця X</a:t>
            </a:r>
            <a:r>
              <a:rPr lang="en-US" dirty="0"/>
              <a:t>V</a:t>
            </a:r>
            <a:r>
              <a:rPr lang="uk-UA" dirty="0"/>
              <a:t>III століття, що оголосила волю й рівноправність громадян. Декларація Почуттів заявляла про права жінок і необхідності організованої боротьби за ці права. В 1869 р. </a:t>
            </a:r>
            <a:r>
              <a:rPr lang="uk-UA" dirty="0" err="1"/>
              <a:t>Сюзен</a:t>
            </a:r>
            <a:r>
              <a:rPr lang="uk-UA" dirty="0"/>
              <a:t> Б. </a:t>
            </a:r>
            <a:r>
              <a:rPr lang="uk-UA" dirty="0" err="1"/>
              <a:t>Энтоні</a:t>
            </a:r>
            <a:r>
              <a:rPr lang="uk-UA" dirty="0"/>
              <a:t> організувала Національну асоціацію за виборчі права жінок, і в тому ж році штат </a:t>
            </a:r>
            <a:r>
              <a:rPr lang="uk-UA" dirty="0" err="1"/>
              <a:t>Вайомінг</a:t>
            </a:r>
            <a:r>
              <a:rPr lang="uk-UA" dirty="0"/>
              <a:t> надав право голосу жінкам; в 1893р. за його прикладом пішов штат Колорадо, в 1896р. - штати Айдахо і Юта. Але боротьба американських жінок за загальногромадянське право голосу тривала більше 70 років: лише в 1920 р. вони знайшли це </a:t>
            </a:r>
            <a:r>
              <a:rPr lang="uk-UA" dirty="0" smtClean="0"/>
              <a:t>право.</a:t>
            </a:r>
            <a:endParaRPr lang="ru-RU" dirty="0"/>
          </a:p>
          <a:p>
            <a:pPr marL="109728" indent="0">
              <a:buNone/>
            </a:pPr>
            <a:endParaRPr lang="ru-RU" dirty="0"/>
          </a:p>
        </p:txBody>
      </p:sp>
    </p:spTree>
    <p:extLst>
      <p:ext uri="{BB962C8B-B14F-4D97-AF65-F5344CB8AC3E}">
        <p14:creationId xmlns:p14="http://schemas.microsoft.com/office/powerpoint/2010/main" val="271521889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229600" cy="1066800"/>
          </a:xfrm>
        </p:spPr>
        <p:txBody>
          <a:bodyPr/>
          <a:lstStyle/>
          <a:p>
            <a:r>
              <a:rPr lang="uk-UA" b="1" dirty="0" smtClean="0"/>
              <a:t>Суфражизм у Великобританії</a:t>
            </a:r>
            <a:endParaRPr lang="ru-RU" b="1" dirty="0"/>
          </a:p>
        </p:txBody>
      </p:sp>
      <p:sp>
        <p:nvSpPr>
          <p:cNvPr id="3" name="Объект 2"/>
          <p:cNvSpPr>
            <a:spLocks noGrp="1"/>
          </p:cNvSpPr>
          <p:nvPr>
            <p:ph idx="1"/>
          </p:nvPr>
        </p:nvSpPr>
        <p:spPr>
          <a:xfrm>
            <a:off x="179512" y="1052736"/>
            <a:ext cx="8784976" cy="5616624"/>
          </a:xfrm>
        </p:spPr>
        <p:txBody>
          <a:bodyPr>
            <a:normAutofit fontScale="77500" lnSpcReduction="20000"/>
          </a:bodyPr>
          <a:lstStyle/>
          <a:p>
            <a:pPr marL="109728" indent="0">
              <a:buNone/>
            </a:pPr>
            <a:endParaRPr lang="uk-UA" dirty="0" smtClean="0"/>
          </a:p>
          <a:p>
            <a:pPr marL="109728" indent="0">
              <a:buNone/>
            </a:pPr>
            <a:r>
              <a:rPr lang="uk-UA" dirty="0" smtClean="0"/>
              <a:t>У </a:t>
            </a:r>
            <a:r>
              <a:rPr lang="uk-UA" u="sng" dirty="0"/>
              <a:t>Великобританії</a:t>
            </a:r>
            <a:r>
              <a:rPr lang="uk-UA" dirty="0"/>
              <a:t> рух за права жінок пов'язане з ім'ям знаменитого філософа Джона Стюарта Мілля, що в 1867 році виступив в англійському парламенті з петицією на користь виборчих прав для жінок. Його книга «Підпорядкованість жінок» (1869), написана в співавторстві з його дружиною Гаррієт </a:t>
            </a:r>
            <a:r>
              <a:rPr lang="uk-UA" dirty="0" err="1"/>
              <a:t>Тейлор</a:t>
            </a:r>
            <a:r>
              <a:rPr lang="uk-UA" dirty="0"/>
              <a:t>, уважається класичним ліберальним добутком у захист прав жінок. В 1867 р. Лідія </a:t>
            </a:r>
            <a:r>
              <a:rPr lang="uk-UA" dirty="0" err="1"/>
              <a:t>Бекер</a:t>
            </a:r>
            <a:r>
              <a:rPr lang="uk-UA" dirty="0"/>
              <a:t> організувала першу суфражистську організацію - Національне суспільство за виборчі права жінок. З 1890 р. її лідером була </a:t>
            </a:r>
            <a:r>
              <a:rPr lang="uk-UA" dirty="0" err="1"/>
              <a:t>Мілісент</a:t>
            </a:r>
            <a:r>
              <a:rPr lang="uk-UA" dirty="0"/>
              <a:t> </a:t>
            </a:r>
            <a:r>
              <a:rPr lang="uk-UA" dirty="0" err="1"/>
              <a:t>Фосетт</a:t>
            </a:r>
            <a:r>
              <a:rPr lang="uk-UA" dirty="0"/>
              <a:t>. В 1903 р. </a:t>
            </a:r>
            <a:r>
              <a:rPr lang="uk-UA" dirty="0" err="1"/>
              <a:t>організується</a:t>
            </a:r>
            <a:r>
              <a:rPr lang="uk-UA" dirty="0"/>
              <a:t> Жіночий соціально-політичний союз із новим лідером </a:t>
            </a:r>
            <a:r>
              <a:rPr lang="uk-UA" dirty="0" err="1"/>
              <a:t>Еммелін</a:t>
            </a:r>
            <a:r>
              <a:rPr lang="uk-UA" dirty="0"/>
              <a:t> </a:t>
            </a:r>
            <a:r>
              <a:rPr lang="uk-UA" dirty="0" err="1"/>
              <a:t>Пенкхерст</a:t>
            </a:r>
            <a:r>
              <a:rPr lang="uk-UA" dirty="0"/>
              <a:t>, яка ввійшла в історію фемінізму як організатор досить войовничих виступів жінок за свої виборчі права. Суфражистки застосовували тактикові конструкцій, влаштовували вуличні маніфестації, свідомо порушували громадський порядок, намагаючись у такий спосіб привернути увагу громадськості й влади до проблеми виборчих прав для жінок. Ці права англійки одержали обмежено в 1918 р., а в повному обсязі - в 1928 році.</a:t>
            </a:r>
            <a:endParaRPr lang="ru-RU" dirty="0"/>
          </a:p>
          <a:p>
            <a:pPr marL="109728" indent="0">
              <a:buNone/>
            </a:pPr>
            <a:endParaRPr lang="ru-RU" dirty="0"/>
          </a:p>
        </p:txBody>
      </p:sp>
    </p:spTree>
    <p:extLst>
      <p:ext uri="{BB962C8B-B14F-4D97-AF65-F5344CB8AC3E}">
        <p14:creationId xmlns:p14="http://schemas.microsoft.com/office/powerpoint/2010/main" val="519919523"/>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5877272"/>
            <a:ext cx="8229600" cy="697264"/>
          </a:xfrm>
        </p:spPr>
        <p:txBody>
          <a:bodyPr/>
          <a:lstStyle/>
          <a:p>
            <a:pPr marL="109728" indent="0">
              <a:buNone/>
            </a:pPr>
            <a:r>
              <a:rPr lang="uk-UA" dirty="0" smtClean="0"/>
              <a:t>Суфражистки біля Білого дому, 1917 р.</a:t>
            </a:r>
            <a:endParaRPr lang="ru-RU" dirty="0"/>
          </a:p>
        </p:txBody>
      </p:sp>
      <p:pic>
        <p:nvPicPr>
          <p:cNvPr id="2050" name="Picture 2" descr="C:\Users\Best User\Desktop\Новая папка\suffra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8640"/>
            <a:ext cx="9068960" cy="5544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3082513"/>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3074" name="Picture 2" descr="http://img0.liveinternet.ru/images/attach/c/0/45/396/45396297_1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4147"/>
            <a:ext cx="9144000" cy="6553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177322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118</TotalTime>
  <Words>1046</Words>
  <Application>Microsoft Office PowerPoint</Application>
  <PresentationFormat>Экран (4:3)</PresentationFormat>
  <Paragraphs>56</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Городская</vt:lpstr>
      <vt:lpstr>“Міжнародні жіночі рухи”</vt:lpstr>
      <vt:lpstr>Передумови та причини створення міжнародного жіночого руху</vt:lpstr>
      <vt:lpstr>Презентация PowerPoint</vt:lpstr>
      <vt:lpstr>Суфражизм</vt:lpstr>
      <vt:lpstr>Презентация PowerPoint</vt:lpstr>
      <vt:lpstr>Суфражизм в США</vt:lpstr>
      <vt:lpstr>Суфражизм у Великобританії</vt:lpstr>
      <vt:lpstr>Презентация PowerPoint</vt:lpstr>
      <vt:lpstr>Презентация PowerPoint</vt:lpstr>
      <vt:lpstr>Суфражизм в Росії</vt:lpstr>
      <vt:lpstr>Фемінізм</vt:lpstr>
      <vt:lpstr>Презентация PowerPoint</vt:lpstr>
      <vt:lpstr>Фемінізм «першої хвилі»</vt:lpstr>
      <vt:lpstr>Фемінізми «другої хвилі»</vt:lpstr>
      <vt:lpstr>Символ феміністичного руху</vt:lpstr>
      <vt:lpstr>Висновок</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“Міжнародні жіночі рухи”</dc:title>
  <dc:creator>Best User</dc:creator>
  <cp:lastModifiedBy>Best User</cp:lastModifiedBy>
  <cp:revision>10</cp:revision>
  <dcterms:created xsi:type="dcterms:W3CDTF">2013-04-22T17:00:30Z</dcterms:created>
  <dcterms:modified xsi:type="dcterms:W3CDTF">2013-04-22T20:34:26Z</dcterms:modified>
</cp:coreProperties>
</file>