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96" autoAdjust="0"/>
    <p:restoredTop sz="94660"/>
  </p:normalViewPr>
  <p:slideViewPr>
    <p:cSldViewPr>
      <p:cViewPr varScale="1">
        <p:scale>
          <a:sx n="86" d="100"/>
          <a:sy n="86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6F92E-D0A6-4E47-B0E2-6554A95AE3AE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A8B0-859D-402B-94F9-C99FA20203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6F92E-D0A6-4E47-B0E2-6554A95AE3AE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A8B0-859D-402B-94F9-C99FA20203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6F92E-D0A6-4E47-B0E2-6554A95AE3AE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A8B0-859D-402B-94F9-C99FA20203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6F92E-D0A6-4E47-B0E2-6554A95AE3AE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A8B0-859D-402B-94F9-C99FA20203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6F92E-D0A6-4E47-B0E2-6554A95AE3AE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A8B0-859D-402B-94F9-C99FA20203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6F92E-D0A6-4E47-B0E2-6554A95AE3AE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A8B0-859D-402B-94F9-C99FA20203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6F92E-D0A6-4E47-B0E2-6554A95AE3AE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A8B0-859D-402B-94F9-C99FA20203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6F92E-D0A6-4E47-B0E2-6554A95AE3AE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A8B0-859D-402B-94F9-C99FA20203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6F92E-D0A6-4E47-B0E2-6554A95AE3AE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A8B0-859D-402B-94F9-C99FA20203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6F92E-D0A6-4E47-B0E2-6554A95AE3AE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A8B0-859D-402B-94F9-C99FA20203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6F92E-D0A6-4E47-B0E2-6554A95AE3AE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A8B0-859D-402B-94F9-C99FA20203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6F92E-D0A6-4E47-B0E2-6554A95AE3AE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FA8B0-859D-402B-94F9-C99FA20203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young.rzd.ru/dbmm/images/41/4080/15458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71472" y="4429132"/>
            <a:ext cx="607223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Бразильський</a:t>
            </a:r>
          </a:p>
          <a:p>
            <a:pPr algn="ctr"/>
            <a:r>
              <a:rPr lang="uk-UA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карнавал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100" name="Picture 4" descr="http://img0.liveinternet.ru/images/attach/c/6/93/74/93074692_new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457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Карнавал у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Бразилії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подія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на яку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мріють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потрапити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мільйони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людей.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Щороку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лютому, перед початком Великого поста, вся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Бразилія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охоплена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безперервним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громом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барабанів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відбивають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ритм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запальної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самби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поринає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гучне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яскраве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веселе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свято,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грандіозніше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шоу на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планеті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Традиційно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карнавал у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Бразилії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починається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офіційної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" -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символічної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передачі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ключів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міста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мером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королеві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карнавалу". На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чотири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дні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вона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стає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повноправним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хазяїном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міста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наділяється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правом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видавати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скасовувати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будь-які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закони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Карнавал у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Ріо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проходить один раз у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лютому, у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самий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розпал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бразильського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літа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Починається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свято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суботу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триває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дні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ночі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Найважливіше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час Карнавалу -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парад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шкіл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самби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 "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самбодромі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", де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величезне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число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учасників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самих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знаменитих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шкіл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самби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фантастичних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костюмах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лаштовують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приголомшливе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шоу,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хоча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б раз у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житті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потрібно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побачити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власними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очима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http://uwd.ru/uploads/posts/2009-06/090224carnaval_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621507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>
                <a:solidFill>
                  <a:schemeClr val="bg1"/>
                </a:solidFill>
              </a:rPr>
              <a:t>Бразильський</a:t>
            </a:r>
            <a:r>
              <a:rPr lang="ru-RU" sz="2800" dirty="0">
                <a:solidFill>
                  <a:schemeClr val="bg1"/>
                </a:solidFill>
              </a:rPr>
              <a:t> карнавал взяв початок </a:t>
            </a:r>
            <a:r>
              <a:rPr lang="ru-RU" sz="2800" dirty="0" err="1">
                <a:solidFill>
                  <a:schemeClr val="bg1"/>
                </a:solidFill>
              </a:rPr>
              <a:t>від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португальської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масляної</a:t>
            </a:r>
            <a:r>
              <a:rPr lang="ru-RU" sz="2800" dirty="0">
                <a:solidFill>
                  <a:schemeClr val="bg1"/>
                </a:solidFill>
              </a:rPr>
              <a:t> — </a:t>
            </a:r>
            <a:r>
              <a:rPr lang="ru-RU" sz="2800" dirty="0" err="1">
                <a:solidFill>
                  <a:schemeClr val="bg1"/>
                </a:solidFill>
              </a:rPr>
              <a:t>вуличних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розваг</a:t>
            </a:r>
            <a:r>
              <a:rPr lang="ru-RU" sz="2800" dirty="0">
                <a:solidFill>
                  <a:schemeClr val="bg1"/>
                </a:solidFill>
              </a:rPr>
              <a:t>, </a:t>
            </a:r>
            <a:r>
              <a:rPr lang="ru-RU" sz="2800" dirty="0" err="1">
                <a:solidFill>
                  <a:schemeClr val="bg1"/>
                </a:solidFill>
              </a:rPr>
              <a:t>під</a:t>
            </a:r>
            <a:r>
              <a:rPr lang="ru-RU" sz="2800" dirty="0">
                <a:solidFill>
                  <a:schemeClr val="bg1"/>
                </a:solidFill>
              </a:rPr>
              <a:t> час </a:t>
            </a:r>
            <a:r>
              <a:rPr lang="ru-RU" sz="2800" dirty="0" err="1">
                <a:solidFill>
                  <a:schemeClr val="bg1"/>
                </a:solidFill>
              </a:rPr>
              <a:t>яких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пустуни</a:t>
            </a:r>
            <a:r>
              <a:rPr lang="ru-RU" sz="2800" dirty="0">
                <a:solidFill>
                  <a:schemeClr val="bg1"/>
                </a:solidFill>
              </a:rPr>
              <a:t> обливали один одного водою, </a:t>
            </a:r>
            <a:r>
              <a:rPr lang="ru-RU" sz="2800" dirty="0" err="1">
                <a:solidFill>
                  <a:schemeClr val="bg1"/>
                </a:solidFill>
              </a:rPr>
              <a:t>обсипали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борошном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і</a:t>
            </a:r>
            <a:r>
              <a:rPr lang="ru-RU" sz="2800" dirty="0">
                <a:solidFill>
                  <a:schemeClr val="bg1"/>
                </a:solidFill>
              </a:rPr>
              <a:t> сажею, </a:t>
            </a:r>
            <a:r>
              <a:rPr lang="ru-RU" sz="2800" dirty="0" err="1">
                <a:solidFill>
                  <a:schemeClr val="bg1"/>
                </a:solidFill>
              </a:rPr>
              <a:t>кидалися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тухлими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яйцями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і</a:t>
            </a:r>
            <a:r>
              <a:rPr lang="ru-RU" sz="2800" dirty="0">
                <a:solidFill>
                  <a:schemeClr val="bg1"/>
                </a:solidFill>
              </a:rPr>
              <a:t> т.д. </a:t>
            </a:r>
            <a:r>
              <a:rPr lang="ru-RU" sz="2800" dirty="0" err="1">
                <a:solidFill>
                  <a:schemeClr val="bg1"/>
                </a:solidFill>
              </a:rPr>
              <a:t>Португальська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масляна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відбувалась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напередодні</a:t>
            </a:r>
            <a:r>
              <a:rPr lang="ru-RU" sz="2800" dirty="0">
                <a:solidFill>
                  <a:schemeClr val="bg1"/>
                </a:solidFill>
              </a:rPr>
              <a:t> Великого посту за </a:t>
            </a:r>
            <a:r>
              <a:rPr lang="ru-RU" sz="2800" dirty="0" err="1">
                <a:solidFill>
                  <a:schemeClr val="bg1"/>
                </a:solidFill>
              </a:rPr>
              <a:t>католицьким</a:t>
            </a:r>
            <a:r>
              <a:rPr lang="ru-RU" sz="2800" dirty="0">
                <a:solidFill>
                  <a:schemeClr val="bg1"/>
                </a:solidFill>
              </a:rPr>
              <a:t> календарем, </a:t>
            </a:r>
            <a:r>
              <a:rPr lang="ru-RU" sz="2800" dirty="0" err="1">
                <a:solidFill>
                  <a:schemeClr val="bg1"/>
                </a:solidFill>
              </a:rPr>
              <a:t>тобто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періодом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спокути</a:t>
            </a:r>
            <a:r>
              <a:rPr lang="ru-RU" sz="2800" dirty="0">
                <a:solidFill>
                  <a:schemeClr val="bg1"/>
                </a:solidFill>
              </a:rPr>
              <a:t>, </a:t>
            </a:r>
            <a:r>
              <a:rPr lang="ru-RU" sz="2800" dirty="0" err="1">
                <a:solidFill>
                  <a:schemeClr val="bg1"/>
                </a:solidFill>
              </a:rPr>
              <a:t>що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символізувало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звільнення</a:t>
            </a:r>
            <a:r>
              <a:rPr lang="ru-RU" sz="2800" dirty="0">
                <a:solidFill>
                  <a:schemeClr val="bg1"/>
                </a:solidFill>
              </a:rPr>
              <a:t> — </a:t>
            </a:r>
            <a:r>
              <a:rPr lang="ru-RU" sz="2800" dirty="0" err="1">
                <a:solidFill>
                  <a:schemeClr val="bg1"/>
                </a:solidFill>
              </a:rPr>
              <a:t>саме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цей</a:t>
            </a:r>
            <a:r>
              <a:rPr lang="ru-RU" sz="2800" dirty="0">
                <a:solidFill>
                  <a:schemeClr val="bg1"/>
                </a:solidFill>
              </a:rPr>
              <a:t> аспект </a:t>
            </a:r>
            <a:r>
              <a:rPr lang="ru-RU" sz="2800" dirty="0" err="1">
                <a:solidFill>
                  <a:schemeClr val="bg1"/>
                </a:solidFill>
              </a:rPr>
              <a:t>був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сприйнятий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карнавалом</a:t>
            </a:r>
            <a:r>
              <a:rPr lang="ru-RU" sz="2800" dirty="0">
                <a:solidFill>
                  <a:schemeClr val="bg1"/>
                </a:solidFill>
              </a:rPr>
              <a:t>.</a:t>
            </a:r>
            <a:endParaRPr lang="ru-RU" dirty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http://www.fresher.ru/manager_content/images/brazilskij-karnaval-bujstvo-krasok-samby-i-shikarnyx-devushek/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3214686"/>
            <a:ext cx="892971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chemeClr val="bg1"/>
                </a:solidFill>
              </a:rPr>
              <a:t>Чотири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дні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чотири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ночі</a:t>
            </a:r>
            <a:r>
              <a:rPr lang="ru-RU" dirty="0">
                <a:solidFill>
                  <a:schemeClr val="bg1"/>
                </a:solidFill>
              </a:rPr>
              <a:t> у </a:t>
            </a:r>
            <a:r>
              <a:rPr lang="ru-RU" dirty="0" err="1">
                <a:solidFill>
                  <a:schemeClr val="bg1"/>
                </a:solidFill>
              </a:rPr>
              <a:t>Бразилії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панує</a:t>
            </a:r>
            <a:r>
              <a:rPr lang="ru-RU" dirty="0">
                <a:solidFill>
                  <a:schemeClr val="bg1"/>
                </a:solidFill>
              </a:rPr>
              <a:t> "свято </a:t>
            </a:r>
            <a:r>
              <a:rPr lang="ru-RU" dirty="0" err="1">
                <a:solidFill>
                  <a:schemeClr val="bg1"/>
                </a:solidFill>
              </a:rPr>
              <a:t>інстинктів</a:t>
            </a:r>
            <a:r>
              <a:rPr lang="ru-RU" dirty="0">
                <a:solidFill>
                  <a:schemeClr val="bg1"/>
                </a:solidFill>
              </a:rPr>
              <a:t>", як колись назвав </a:t>
            </a:r>
            <a:r>
              <a:rPr lang="ru-RU" dirty="0" err="1">
                <a:solidFill>
                  <a:schemeClr val="bg1"/>
                </a:solidFill>
              </a:rPr>
              <a:t>бразильський</a:t>
            </a:r>
            <a:r>
              <a:rPr lang="ru-RU" dirty="0">
                <a:solidFill>
                  <a:schemeClr val="bg1"/>
                </a:solidFill>
              </a:rPr>
              <a:t> карнавал швед Артур </a:t>
            </a:r>
            <a:r>
              <a:rPr lang="ru-RU" dirty="0" err="1">
                <a:solidFill>
                  <a:schemeClr val="bg1"/>
                </a:solidFill>
              </a:rPr>
              <a:t>Лундквіст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Самі</a:t>
            </a:r>
            <a:r>
              <a:rPr lang="ru-RU" dirty="0">
                <a:solidFill>
                  <a:schemeClr val="bg1"/>
                </a:solidFill>
              </a:rPr>
              <a:t> ж </a:t>
            </a:r>
            <a:r>
              <a:rPr lang="ru-RU" dirty="0" err="1">
                <a:solidFill>
                  <a:schemeClr val="bg1"/>
                </a:solidFill>
              </a:rPr>
              <a:t>бразильці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кажуть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що</a:t>
            </a:r>
            <a:r>
              <a:rPr lang="ru-RU" dirty="0">
                <a:solidFill>
                  <a:schemeClr val="bg1"/>
                </a:solidFill>
              </a:rPr>
              <a:t> карнавал — </a:t>
            </a:r>
            <a:r>
              <a:rPr lang="ru-RU" dirty="0" err="1">
                <a:solidFill>
                  <a:schemeClr val="bg1"/>
                </a:solidFill>
              </a:rPr>
              <a:t>це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єдине</a:t>
            </a:r>
            <a:r>
              <a:rPr lang="ru-RU" dirty="0">
                <a:solidFill>
                  <a:schemeClr val="bg1"/>
                </a:solidFill>
              </a:rPr>
              <a:t>, до </a:t>
            </a:r>
            <a:r>
              <a:rPr lang="ru-RU" dirty="0" err="1">
                <a:solidFill>
                  <a:schemeClr val="bg1"/>
                </a:solidFill>
              </a:rPr>
              <a:t>чого</a:t>
            </a:r>
            <a:r>
              <a:rPr lang="ru-RU" dirty="0">
                <a:solidFill>
                  <a:schemeClr val="bg1"/>
                </a:solidFill>
              </a:rPr>
              <a:t> у </a:t>
            </a:r>
            <a:r>
              <a:rPr lang="ru-RU" dirty="0" err="1">
                <a:solidFill>
                  <a:schemeClr val="bg1"/>
                </a:solidFill>
              </a:rPr>
              <a:t>Бразилії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ставляться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серйозно</a:t>
            </a:r>
            <a:r>
              <a:rPr lang="ru-RU" dirty="0">
                <a:solidFill>
                  <a:schemeClr val="bg1"/>
                </a:solidFill>
              </a:rPr>
              <a:t>. І </a:t>
            </a:r>
            <a:r>
              <a:rPr lang="ru-RU" dirty="0" err="1">
                <a:solidFill>
                  <a:schemeClr val="bg1"/>
                </a:solidFill>
              </a:rPr>
              <a:t>справді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жодний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інший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захід</a:t>
            </a:r>
            <a:r>
              <a:rPr lang="ru-RU" dirty="0">
                <a:solidFill>
                  <a:schemeClr val="bg1"/>
                </a:solidFill>
              </a:rPr>
              <a:t> не </a:t>
            </a:r>
            <a:r>
              <a:rPr lang="ru-RU" dirty="0" err="1">
                <a:solidFill>
                  <a:schemeClr val="bg1"/>
                </a:solidFill>
              </a:rPr>
              <a:t>супроводжується</a:t>
            </a:r>
            <a:r>
              <a:rPr lang="ru-RU" dirty="0">
                <a:solidFill>
                  <a:schemeClr val="bg1"/>
                </a:solidFill>
              </a:rPr>
              <a:t> такою </a:t>
            </a:r>
            <a:r>
              <a:rPr lang="ru-RU" dirty="0" err="1">
                <a:solidFill>
                  <a:schemeClr val="bg1"/>
                </a:solidFill>
              </a:rPr>
              <a:t>тривалою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підготовкою</a:t>
            </a:r>
            <a:r>
              <a:rPr lang="ru-RU" dirty="0">
                <a:solidFill>
                  <a:schemeClr val="bg1"/>
                </a:solidFill>
              </a:rPr>
              <a:t> — до карнавалу </a:t>
            </a:r>
            <a:r>
              <a:rPr lang="ru-RU" dirty="0" err="1">
                <a:solidFill>
                  <a:schemeClr val="bg1"/>
                </a:solidFill>
              </a:rPr>
              <a:t>готуються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цілий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рік</a:t>
            </a:r>
            <a:r>
              <a:rPr lang="ru-RU" dirty="0">
                <a:solidFill>
                  <a:schemeClr val="bg1"/>
                </a:solidFill>
              </a:rPr>
              <a:t>; </a:t>
            </a:r>
            <a:r>
              <a:rPr lang="ru-RU" dirty="0" err="1">
                <a:solidFill>
                  <a:schemeClr val="bg1"/>
                </a:solidFill>
              </a:rPr>
              <a:t>ніщо</a:t>
            </a:r>
            <a:r>
              <a:rPr lang="ru-RU" dirty="0">
                <a:solidFill>
                  <a:schemeClr val="bg1"/>
                </a:solidFill>
              </a:rPr>
              <a:t> не </a:t>
            </a:r>
            <a:r>
              <a:rPr lang="ru-RU" dirty="0" err="1">
                <a:solidFill>
                  <a:schemeClr val="bg1"/>
                </a:solidFill>
              </a:rPr>
              <a:t>викликає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такої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величезної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уваги</a:t>
            </a:r>
            <a:r>
              <a:rPr lang="ru-RU" dirty="0">
                <a:solidFill>
                  <a:schemeClr val="bg1"/>
                </a:solidFill>
              </a:rPr>
              <a:t> — </a:t>
            </a:r>
            <a:r>
              <a:rPr lang="ru-RU" dirty="0" err="1">
                <a:solidFill>
                  <a:schemeClr val="bg1"/>
                </a:solidFill>
              </a:rPr>
              <a:t>карнавальні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процесії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транслюються</a:t>
            </a:r>
            <a:r>
              <a:rPr lang="ru-RU" dirty="0">
                <a:solidFill>
                  <a:schemeClr val="bg1"/>
                </a:solidFill>
              </a:rPr>
              <a:t> на </a:t>
            </a:r>
            <a:r>
              <a:rPr lang="ru-RU" dirty="0" err="1">
                <a:solidFill>
                  <a:schemeClr val="bg1"/>
                </a:solidFill>
              </a:rPr>
              <a:t>телеекрани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усього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світу</a:t>
            </a:r>
            <a:r>
              <a:rPr lang="ru-RU" dirty="0">
                <a:solidFill>
                  <a:schemeClr val="bg1"/>
                </a:solidFill>
              </a:rPr>
              <a:t>; а </a:t>
            </a:r>
            <a:r>
              <a:rPr lang="ru-RU" dirty="0" err="1">
                <a:solidFill>
                  <a:schemeClr val="bg1"/>
                </a:solidFill>
              </a:rPr>
              <a:t>його</a:t>
            </a:r>
            <a:r>
              <a:rPr lang="ru-RU" dirty="0">
                <a:solidFill>
                  <a:schemeClr val="bg1"/>
                </a:solidFill>
              </a:rPr>
              <a:t> гостями </a:t>
            </a:r>
            <a:r>
              <a:rPr lang="ru-RU" dirty="0" err="1">
                <a:solidFill>
                  <a:schemeClr val="bg1"/>
                </a:solidFill>
              </a:rPr>
              <a:t>є</a:t>
            </a:r>
            <a:r>
              <a:rPr lang="ru-RU" dirty="0">
                <a:solidFill>
                  <a:schemeClr val="bg1"/>
                </a:solidFill>
              </a:rPr>
              <a:t> особи </a:t>
            </a:r>
            <a:r>
              <a:rPr lang="ru-RU" dirty="0" err="1">
                <a:solidFill>
                  <a:schemeClr val="bg1"/>
                </a:solidFill>
              </a:rPr>
              <a:t>королівської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крові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зірки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Голлівуда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мільярдери</a:t>
            </a:r>
            <a:r>
              <a:rPr lang="ru-RU" dirty="0">
                <a:solidFill>
                  <a:schemeClr val="bg1"/>
                </a:solidFill>
              </a:rPr>
              <a:t> та </a:t>
            </a:r>
            <a:r>
              <a:rPr lang="ru-RU" dirty="0" err="1">
                <a:solidFill>
                  <a:schemeClr val="bg1"/>
                </a:solidFill>
              </a:rPr>
              <a:t>відомі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політики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Бразильський</a:t>
            </a:r>
            <a:r>
              <a:rPr lang="ru-RU" dirty="0">
                <a:solidFill>
                  <a:schemeClr val="bg1"/>
                </a:solidFill>
              </a:rPr>
              <a:t> карнавал </a:t>
            </a:r>
            <a:r>
              <a:rPr lang="ru-RU" dirty="0" err="1">
                <a:solidFill>
                  <a:schemeClr val="bg1"/>
                </a:solidFill>
              </a:rPr>
              <a:t>нехтує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усіма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заборонами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країна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поринає</a:t>
            </a:r>
            <a:r>
              <a:rPr lang="ru-RU" dirty="0">
                <a:solidFill>
                  <a:schemeClr val="bg1"/>
                </a:solidFill>
              </a:rPr>
              <a:t> у </a:t>
            </a:r>
            <a:r>
              <a:rPr lang="ru-RU" dirty="0" err="1">
                <a:solidFill>
                  <a:schemeClr val="bg1"/>
                </a:solidFill>
              </a:rPr>
              <a:t>темпераментний</a:t>
            </a:r>
            <a:r>
              <a:rPr lang="ru-RU" dirty="0">
                <a:solidFill>
                  <a:schemeClr val="bg1"/>
                </a:solidFill>
              </a:rPr>
              <a:t> вир </a:t>
            </a:r>
            <a:r>
              <a:rPr lang="ru-RU" dirty="0" err="1">
                <a:solidFill>
                  <a:schemeClr val="bg1"/>
                </a:solidFill>
              </a:rPr>
              <a:t>веселощів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чуттєвих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насолод</a:t>
            </a:r>
            <a:r>
              <a:rPr lang="ru-RU" dirty="0">
                <a:solidFill>
                  <a:schemeClr val="bg1"/>
                </a:solidFill>
              </a:rPr>
              <a:t>, у </a:t>
            </a:r>
            <a:r>
              <a:rPr lang="ru-RU" dirty="0" err="1">
                <a:solidFill>
                  <a:schemeClr val="bg1"/>
                </a:solidFill>
              </a:rPr>
              <a:t>якому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змішуються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раси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культури</a:t>
            </a:r>
            <a:r>
              <a:rPr lang="ru-RU" dirty="0">
                <a:solidFill>
                  <a:schemeClr val="bg1"/>
                </a:solidFill>
              </a:rPr>
              <a:t> та </a:t>
            </a:r>
            <a:r>
              <a:rPr lang="ru-RU" dirty="0" err="1">
                <a:solidFill>
                  <a:schemeClr val="bg1"/>
                </a:solidFill>
              </a:rPr>
              <a:t>звичаї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Ніде</a:t>
            </a:r>
            <a:r>
              <a:rPr lang="ru-RU" dirty="0">
                <a:solidFill>
                  <a:schemeClr val="bg1"/>
                </a:solidFill>
              </a:rPr>
              <a:t> у </a:t>
            </a:r>
            <a:r>
              <a:rPr lang="ru-RU" dirty="0" err="1">
                <a:solidFill>
                  <a:schemeClr val="bg1"/>
                </a:solidFill>
              </a:rPr>
              <a:t>світі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будь-яке</a:t>
            </a:r>
            <a:r>
              <a:rPr lang="ru-RU" dirty="0">
                <a:solidFill>
                  <a:schemeClr val="bg1"/>
                </a:solidFill>
              </a:rPr>
              <a:t> свято не </a:t>
            </a:r>
            <a:r>
              <a:rPr lang="ru-RU" dirty="0" err="1">
                <a:solidFill>
                  <a:schemeClr val="bg1"/>
                </a:solidFill>
              </a:rPr>
              <a:t>може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порівнятися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Бразильським</a:t>
            </a:r>
            <a:r>
              <a:rPr lang="ru-RU" dirty="0">
                <a:solidFill>
                  <a:schemeClr val="bg1"/>
                </a:solidFill>
              </a:rPr>
              <a:t> карнавалом за </a:t>
            </a:r>
            <a:r>
              <a:rPr lang="ru-RU" dirty="0" err="1">
                <a:solidFill>
                  <a:schemeClr val="bg1"/>
                </a:solidFill>
              </a:rPr>
              <a:t>розмахом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винахідлив</a:t>
            </a:r>
            <a:r>
              <a:rPr lang="uk-UA" dirty="0" smtClean="0">
                <a:solidFill>
                  <a:schemeClr val="bg1"/>
                </a:solidFill>
              </a:rPr>
              <a:t>і</a:t>
            </a:r>
            <a:r>
              <a:rPr lang="ru-RU" dirty="0" err="1" smtClean="0">
                <a:solidFill>
                  <a:schemeClr val="bg1"/>
                </a:solidFill>
              </a:rPr>
              <a:t>стю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багатством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костюмів</a:t>
            </a:r>
            <a:r>
              <a:rPr lang="ru-RU" dirty="0">
                <a:solidFill>
                  <a:schemeClr val="bg1"/>
                </a:solidFill>
              </a:rPr>
              <a:t> та </a:t>
            </a:r>
            <a:r>
              <a:rPr lang="ru-RU" dirty="0" err="1">
                <a:solidFill>
                  <a:schemeClr val="bg1"/>
                </a:solidFill>
              </a:rPr>
              <a:t>декорацій</a:t>
            </a:r>
            <a:r>
              <a:rPr lang="ru-RU" dirty="0">
                <a:solidFill>
                  <a:schemeClr val="bg1"/>
                </a:solidFill>
              </a:rPr>
              <a:t>. Причина, </a:t>
            </a:r>
            <a:r>
              <a:rPr lang="ru-RU" dirty="0" err="1">
                <a:solidFill>
                  <a:schemeClr val="bg1"/>
                </a:solidFill>
              </a:rPr>
              <a:t>мабуть</a:t>
            </a:r>
            <a:r>
              <a:rPr lang="ru-RU" dirty="0">
                <a:solidFill>
                  <a:schemeClr val="bg1"/>
                </a:solidFill>
              </a:rPr>
              <a:t>, в </a:t>
            </a:r>
            <a:r>
              <a:rPr lang="ru-RU" dirty="0" err="1">
                <a:solidFill>
                  <a:schemeClr val="bg1"/>
                </a:solidFill>
              </a:rPr>
              <a:t>дивовижному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поєднанні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індіанської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африканської</a:t>
            </a:r>
            <a:r>
              <a:rPr lang="ru-RU" dirty="0">
                <a:solidFill>
                  <a:schemeClr val="bg1"/>
                </a:solidFill>
              </a:rPr>
              <a:t> та </a:t>
            </a:r>
            <a:r>
              <a:rPr lang="ru-RU" dirty="0" err="1">
                <a:solidFill>
                  <a:schemeClr val="bg1"/>
                </a:solidFill>
              </a:rPr>
              <a:t>європейської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крові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з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якого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постала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бразильська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нація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http://image2.ru/2krota/uploads/posts/2010-03/1268048699_carnival_rio_brazil_2010_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664370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chemeClr val="bg1"/>
                </a:solidFill>
              </a:rPr>
              <a:t>Традицію</a:t>
            </a:r>
            <a:r>
              <a:rPr lang="ru-RU" dirty="0">
                <a:solidFill>
                  <a:schemeClr val="bg1"/>
                </a:solidFill>
              </a:rPr>
              <a:t> карнавалу завезли у </a:t>
            </a:r>
            <a:r>
              <a:rPr lang="ru-RU" dirty="0" err="1">
                <a:solidFill>
                  <a:schemeClr val="bg1"/>
                </a:solidFill>
              </a:rPr>
              <a:t>Бразилію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португальці</a:t>
            </a:r>
            <a:r>
              <a:rPr lang="ru-RU" dirty="0">
                <a:solidFill>
                  <a:schemeClr val="bg1"/>
                </a:solidFill>
              </a:rPr>
              <a:t>. Треба </a:t>
            </a:r>
            <a:r>
              <a:rPr lang="ru-RU" dirty="0" err="1">
                <a:solidFill>
                  <a:schemeClr val="bg1"/>
                </a:solidFill>
              </a:rPr>
              <a:t>сказати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що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карнавали</a:t>
            </a:r>
            <a:r>
              <a:rPr lang="ru-RU" dirty="0">
                <a:solidFill>
                  <a:schemeClr val="bg1"/>
                </a:solidFill>
              </a:rPr>
              <a:t> в </a:t>
            </a:r>
            <a:r>
              <a:rPr lang="ru-RU" dirty="0" err="1">
                <a:solidFill>
                  <a:schemeClr val="bg1"/>
                </a:solidFill>
              </a:rPr>
              <a:t>Португалії</a:t>
            </a:r>
            <a:r>
              <a:rPr lang="ru-RU" dirty="0">
                <a:solidFill>
                  <a:schemeClr val="bg1"/>
                </a:solidFill>
              </a:rPr>
              <a:t> мало </a:t>
            </a:r>
            <a:r>
              <a:rPr lang="ru-RU" dirty="0" err="1">
                <a:solidFill>
                  <a:schemeClr val="bg1"/>
                </a:solidFill>
              </a:rPr>
              <a:t>нагадували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венеціанські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Тож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спочатку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Бразильський</a:t>
            </a:r>
            <a:r>
              <a:rPr lang="ru-RU" dirty="0">
                <a:solidFill>
                  <a:schemeClr val="bg1"/>
                </a:solidFill>
              </a:rPr>
              <a:t> карнавал </a:t>
            </a:r>
            <a:r>
              <a:rPr lang="ru-RU" dirty="0" err="1">
                <a:solidFill>
                  <a:schemeClr val="bg1"/>
                </a:solidFill>
              </a:rPr>
              <a:t>більш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нагадував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португальську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ентруду</a:t>
            </a:r>
            <a:r>
              <a:rPr lang="ru-RU" dirty="0">
                <a:solidFill>
                  <a:schemeClr val="bg1"/>
                </a:solidFill>
              </a:rPr>
              <a:t> — </a:t>
            </a:r>
            <a:r>
              <a:rPr lang="ru-RU" dirty="0" err="1">
                <a:solidFill>
                  <a:schemeClr val="bg1"/>
                </a:solidFill>
              </a:rPr>
              <a:t>агресивну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пиятику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під</a:t>
            </a:r>
            <a:r>
              <a:rPr lang="ru-RU" dirty="0">
                <a:solidFill>
                  <a:schemeClr val="bg1"/>
                </a:solidFill>
              </a:rPr>
              <a:t> час </a:t>
            </a:r>
            <a:r>
              <a:rPr lang="ru-RU" dirty="0" err="1">
                <a:solidFill>
                  <a:schemeClr val="bg1"/>
                </a:solidFill>
              </a:rPr>
              <a:t>якої</a:t>
            </a:r>
            <a:r>
              <a:rPr lang="ru-RU" dirty="0">
                <a:solidFill>
                  <a:schemeClr val="bg1"/>
                </a:solidFill>
              </a:rPr>
              <a:t> абсолютно </a:t>
            </a:r>
            <a:r>
              <a:rPr lang="ru-RU" dirty="0" err="1">
                <a:solidFill>
                  <a:schemeClr val="bg1"/>
                </a:solidFill>
              </a:rPr>
              <a:t>безневинних</a:t>
            </a:r>
            <a:r>
              <a:rPr lang="ru-RU" dirty="0">
                <a:solidFill>
                  <a:schemeClr val="bg1"/>
                </a:solidFill>
              </a:rPr>
              <a:t> перехожих обливали водою, </a:t>
            </a:r>
            <a:r>
              <a:rPr lang="ru-RU" dirty="0" err="1">
                <a:solidFill>
                  <a:schemeClr val="bg1"/>
                </a:solidFill>
              </a:rPr>
              <a:t>обсипали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борошном</a:t>
            </a:r>
            <a:r>
              <a:rPr lang="ru-RU" dirty="0">
                <a:solidFill>
                  <a:schemeClr val="bg1"/>
                </a:solidFill>
              </a:rPr>
              <a:t> та обкидали </a:t>
            </a:r>
            <a:r>
              <a:rPr lang="ru-RU" dirty="0" err="1">
                <a:solidFill>
                  <a:schemeClr val="bg1"/>
                </a:solidFill>
              </a:rPr>
              <a:t>брудом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Такі</a:t>
            </a:r>
            <a:r>
              <a:rPr lang="ru-RU" dirty="0">
                <a:solidFill>
                  <a:schemeClr val="bg1"/>
                </a:solidFill>
              </a:rPr>
              <a:t> "</a:t>
            </a:r>
            <a:r>
              <a:rPr lang="ru-RU" dirty="0" err="1">
                <a:solidFill>
                  <a:schemeClr val="bg1"/>
                </a:solidFill>
              </a:rPr>
              <a:t>веселощі</a:t>
            </a:r>
            <a:r>
              <a:rPr lang="ru-RU" dirty="0">
                <a:solidFill>
                  <a:schemeClr val="bg1"/>
                </a:solidFill>
              </a:rPr>
              <a:t>" </a:t>
            </a:r>
            <a:r>
              <a:rPr lang="ru-RU" dirty="0" err="1">
                <a:solidFill>
                  <a:schemeClr val="bg1"/>
                </a:solidFill>
              </a:rPr>
              <a:t>були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заборонені</a:t>
            </a:r>
            <a:r>
              <a:rPr lang="ru-RU" dirty="0">
                <a:solidFill>
                  <a:schemeClr val="bg1"/>
                </a:solidFill>
              </a:rPr>
              <a:t> у </a:t>
            </a:r>
            <a:r>
              <a:rPr lang="ru-RU" dirty="0" err="1">
                <a:solidFill>
                  <a:schemeClr val="bg1"/>
                </a:solidFill>
              </a:rPr>
              <a:t>Бразилії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середині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XIX </a:t>
            </a:r>
            <a:r>
              <a:rPr lang="ru-RU" dirty="0" err="1">
                <a:solidFill>
                  <a:schemeClr val="bg1"/>
                </a:solidFill>
              </a:rPr>
              <a:t>століття</a:t>
            </a:r>
            <a:r>
              <a:rPr lang="ru-RU" dirty="0">
                <a:solidFill>
                  <a:schemeClr val="bg1"/>
                </a:solidFill>
              </a:rPr>
              <a:t>. А от у </a:t>
            </a:r>
            <a:r>
              <a:rPr lang="ru-RU" dirty="0" err="1">
                <a:solidFill>
                  <a:schemeClr val="bg1"/>
                </a:solidFill>
              </a:rPr>
              <a:t>сусідніх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Болівії</a:t>
            </a:r>
            <a:r>
              <a:rPr lang="ru-RU" dirty="0">
                <a:solidFill>
                  <a:schemeClr val="bg1"/>
                </a:solidFill>
              </a:rPr>
              <a:t> та </a:t>
            </a:r>
            <a:r>
              <a:rPr lang="ru-RU" dirty="0" err="1">
                <a:solidFill>
                  <a:schemeClr val="bg1"/>
                </a:solidFill>
              </a:rPr>
              <a:t>Аргентині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під</a:t>
            </a:r>
            <a:r>
              <a:rPr lang="ru-RU" dirty="0">
                <a:solidFill>
                  <a:schemeClr val="bg1"/>
                </a:solidFill>
              </a:rPr>
              <a:t> час карнавалу </a:t>
            </a:r>
            <a:r>
              <a:rPr lang="ru-RU" dirty="0" err="1">
                <a:solidFill>
                  <a:schemeClr val="bg1"/>
                </a:solidFill>
              </a:rPr>
              <a:t>подібне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галабурдництво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можна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побачити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досі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http://www.zagony.ru/admin_new/foto/2010-3-22/1269264204/karnaval_19_foto_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2844" y="214290"/>
            <a:ext cx="90011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>
                <a:solidFill>
                  <a:schemeClr val="bg1"/>
                </a:solidFill>
              </a:rPr>
              <a:t>Сьогоднішнього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вигляду</a:t>
            </a:r>
            <a:r>
              <a:rPr lang="ru-RU" sz="2000" b="1" dirty="0">
                <a:solidFill>
                  <a:schemeClr val="bg1"/>
                </a:solidFill>
              </a:rPr>
              <a:t> — </a:t>
            </a:r>
            <a:r>
              <a:rPr lang="ru-RU" sz="2000" b="1" dirty="0" err="1">
                <a:solidFill>
                  <a:schemeClr val="bg1"/>
                </a:solidFill>
              </a:rPr>
              <a:t>розкішної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вуличної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процесії</a:t>
            </a:r>
            <a:r>
              <a:rPr lang="ru-RU" sz="2000" b="1" dirty="0">
                <a:solidFill>
                  <a:schemeClr val="bg1"/>
                </a:solidFill>
              </a:rPr>
              <a:t> в </a:t>
            </a:r>
            <a:r>
              <a:rPr lang="ru-RU" sz="2000" b="1" dirty="0" err="1">
                <a:solidFill>
                  <a:schemeClr val="bg1"/>
                </a:solidFill>
              </a:rPr>
              <a:t>Ріо-де-Жанейро</a:t>
            </a:r>
            <a:r>
              <a:rPr lang="ru-RU" sz="2000" b="1" dirty="0">
                <a:solidFill>
                  <a:schemeClr val="bg1"/>
                </a:solidFill>
              </a:rPr>
              <a:t> — фестиваль </a:t>
            </a:r>
            <a:r>
              <a:rPr lang="ru-RU" sz="2000" b="1" dirty="0" err="1">
                <a:solidFill>
                  <a:schemeClr val="bg1"/>
                </a:solidFill>
              </a:rPr>
              <a:t>набув</a:t>
            </a:r>
            <a:r>
              <a:rPr lang="ru-RU" sz="2000" b="1" dirty="0">
                <a:solidFill>
                  <a:schemeClr val="bg1"/>
                </a:solidFill>
              </a:rPr>
              <a:t> у 1930 </a:t>
            </a:r>
            <a:r>
              <a:rPr lang="ru-RU" sz="2000" b="1" dirty="0" err="1">
                <a:solidFill>
                  <a:schemeClr val="bg1"/>
                </a:solidFill>
              </a:rPr>
              <a:t>році</a:t>
            </a:r>
            <a:r>
              <a:rPr lang="ru-RU" sz="2000" b="1" dirty="0">
                <a:solidFill>
                  <a:schemeClr val="bg1"/>
                </a:solidFill>
              </a:rPr>
              <a:t>. А в 1932 — </a:t>
            </a:r>
            <a:r>
              <a:rPr lang="ru-RU" sz="2000" b="1" dirty="0" err="1">
                <a:solidFill>
                  <a:schemeClr val="bg1"/>
                </a:solidFill>
              </a:rPr>
              <a:t>карнавальні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групи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різних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кварталів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вже</a:t>
            </a:r>
            <a:r>
              <a:rPr lang="ru-RU" sz="2000" b="1" dirty="0">
                <a:solidFill>
                  <a:schemeClr val="bg1"/>
                </a:solidFill>
              </a:rPr>
              <a:t> почали </a:t>
            </a:r>
            <a:r>
              <a:rPr lang="ru-RU" sz="2000" b="1" dirty="0" err="1">
                <a:solidFill>
                  <a:schemeClr val="bg1"/>
                </a:solidFill>
              </a:rPr>
              <a:t>конкурувати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між</a:t>
            </a:r>
            <a:r>
              <a:rPr lang="ru-RU" sz="2000" b="1" dirty="0">
                <a:solidFill>
                  <a:schemeClr val="bg1"/>
                </a:solidFill>
              </a:rPr>
              <a:t> собою. </a:t>
            </a:r>
            <a:r>
              <a:rPr lang="ru-RU" sz="2000" b="1" dirty="0" err="1">
                <a:solidFill>
                  <a:schemeClr val="bg1"/>
                </a:solidFill>
              </a:rPr>
              <a:t>їх</a:t>
            </a:r>
            <a:r>
              <a:rPr lang="ru-RU" sz="2000" b="1" dirty="0">
                <a:solidFill>
                  <a:schemeClr val="bg1"/>
                </a:solidFill>
              </a:rPr>
              <a:t> стали </a:t>
            </a:r>
            <a:r>
              <a:rPr lang="ru-RU" sz="2000" b="1" dirty="0" err="1">
                <a:solidFill>
                  <a:schemeClr val="bg1"/>
                </a:solidFill>
              </a:rPr>
              <a:t>називати</a:t>
            </a:r>
            <a:r>
              <a:rPr lang="ru-RU" sz="2000" b="1" dirty="0">
                <a:solidFill>
                  <a:schemeClr val="bg1"/>
                </a:solidFill>
              </a:rPr>
              <a:t> "</a:t>
            </a:r>
            <a:r>
              <a:rPr lang="ru-RU" sz="2000" b="1" dirty="0" err="1">
                <a:solidFill>
                  <a:schemeClr val="bg1"/>
                </a:solidFill>
              </a:rPr>
              <a:t>есколас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ді</a:t>
            </a:r>
            <a:r>
              <a:rPr lang="ru-RU" sz="2000" b="1" dirty="0">
                <a:solidFill>
                  <a:schemeClr val="bg1"/>
                </a:solidFill>
              </a:rPr>
              <a:t> самба", </a:t>
            </a:r>
            <a:r>
              <a:rPr lang="ru-RU" sz="2000" b="1" dirty="0" err="1">
                <a:solidFill>
                  <a:schemeClr val="bg1"/>
                </a:solidFill>
              </a:rPr>
              <a:t>тобто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школи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самби</a:t>
            </a:r>
            <a:r>
              <a:rPr lang="ru-RU" sz="2000" b="1" dirty="0">
                <a:solidFill>
                  <a:schemeClr val="bg1"/>
                </a:solidFill>
              </a:rPr>
              <a:t>. А сама самба </a:t>
            </a:r>
            <a:r>
              <a:rPr lang="ru-RU" sz="2000" b="1" dirty="0" err="1">
                <a:solidFill>
                  <a:schemeClr val="bg1"/>
                </a:solidFill>
              </a:rPr>
              <a:t>перетворилась</a:t>
            </a:r>
            <a:r>
              <a:rPr lang="ru-RU" sz="2000" b="1" dirty="0">
                <a:solidFill>
                  <a:schemeClr val="bg1"/>
                </a:solidFill>
              </a:rPr>
              <a:t> на </a:t>
            </a:r>
            <a:r>
              <a:rPr lang="ru-RU" sz="2000" b="1" dirty="0" err="1">
                <a:solidFill>
                  <a:schemeClr val="bg1"/>
                </a:solidFill>
              </a:rPr>
              <a:t>основну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музику</a:t>
            </a:r>
            <a:r>
              <a:rPr lang="ru-RU" sz="2000" b="1" dirty="0">
                <a:solidFill>
                  <a:schemeClr val="bg1"/>
                </a:solidFill>
              </a:rPr>
              <a:t> карнавалу. </a:t>
            </a:r>
            <a:r>
              <a:rPr lang="ru-RU" sz="2000" b="1" dirty="0" err="1">
                <a:solidFill>
                  <a:schemeClr val="bg1"/>
                </a:solidFill>
              </a:rPr>
              <a:t>Тепер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конкуренція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між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різними</a:t>
            </a:r>
            <a:r>
              <a:rPr lang="ru-RU" sz="2000" b="1" dirty="0">
                <a:solidFill>
                  <a:schemeClr val="bg1"/>
                </a:solidFill>
              </a:rPr>
              <a:t> школами </a:t>
            </a:r>
            <a:r>
              <a:rPr lang="ru-RU" sz="2000" b="1" dirty="0" err="1">
                <a:solidFill>
                  <a:schemeClr val="bg1"/>
                </a:solidFill>
              </a:rPr>
              <a:t>самби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нагадує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суперництво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між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футбольними</a:t>
            </a:r>
            <a:r>
              <a:rPr lang="ru-RU" sz="2000" b="1" dirty="0">
                <a:solidFill>
                  <a:schemeClr val="bg1"/>
                </a:solidFill>
              </a:rPr>
              <a:t> командами, а сам карнавал — схожий на </a:t>
            </a:r>
            <a:r>
              <a:rPr lang="ru-RU" sz="2000" b="1" dirty="0" err="1">
                <a:solidFill>
                  <a:schemeClr val="bg1"/>
                </a:solidFill>
              </a:rPr>
              <a:t>чемпіонат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світу</a:t>
            </a:r>
            <a:r>
              <a:rPr lang="ru-RU" sz="2000" b="1" dirty="0">
                <a:solidFill>
                  <a:schemeClr val="bg1"/>
                </a:solidFill>
              </a:rPr>
              <a:t>. За </a:t>
            </a:r>
            <a:r>
              <a:rPr lang="ru-RU" sz="2000" b="1" dirty="0" err="1">
                <a:solidFill>
                  <a:schemeClr val="bg1"/>
                </a:solidFill>
              </a:rPr>
              <a:t>кілька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місяців</a:t>
            </a:r>
            <a:r>
              <a:rPr lang="ru-RU" sz="2000" b="1" dirty="0">
                <a:solidFill>
                  <a:schemeClr val="bg1"/>
                </a:solidFill>
              </a:rPr>
              <a:t> до карнавалу </a:t>
            </a:r>
            <a:r>
              <a:rPr lang="ru-RU" sz="2000" b="1" dirty="0" err="1">
                <a:solidFill>
                  <a:schemeClr val="bg1"/>
                </a:solidFill>
              </a:rPr>
              <a:t>школи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самби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проводять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репетиції</a:t>
            </a:r>
            <a:r>
              <a:rPr lang="ru-RU" sz="2000" b="1" dirty="0">
                <a:solidFill>
                  <a:schemeClr val="bg1"/>
                </a:solidFill>
              </a:rPr>
              <a:t>, </a:t>
            </a:r>
            <a:r>
              <a:rPr lang="ru-RU" sz="2000" b="1" dirty="0" err="1">
                <a:solidFill>
                  <a:schemeClr val="bg1"/>
                </a:solidFill>
              </a:rPr>
              <a:t>куди</a:t>
            </a:r>
            <a:r>
              <a:rPr lang="ru-RU" sz="2000" b="1" dirty="0">
                <a:solidFill>
                  <a:schemeClr val="bg1"/>
                </a:solidFill>
              </a:rPr>
              <a:t> часто </a:t>
            </a:r>
            <a:r>
              <a:rPr lang="ru-RU" sz="2000" b="1" dirty="0" err="1">
                <a:solidFill>
                  <a:schemeClr val="bg1"/>
                </a:solidFill>
              </a:rPr>
              <a:t>запрошують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глядачів</a:t>
            </a:r>
            <a:r>
              <a:rPr lang="ru-RU" sz="2000" b="1" dirty="0">
                <a:solidFill>
                  <a:schemeClr val="bg1"/>
                </a:solidFill>
              </a:rPr>
              <a:t> за невеличку </a:t>
            </a:r>
            <a:r>
              <a:rPr lang="ru-RU" sz="2000" b="1" dirty="0" err="1">
                <a:solidFill>
                  <a:schemeClr val="bg1"/>
                </a:solidFill>
              </a:rPr>
              <a:t>платню</a:t>
            </a:r>
            <a:r>
              <a:rPr lang="ru-RU" sz="2000" b="1" dirty="0">
                <a:solidFill>
                  <a:schemeClr val="bg1"/>
                </a:solidFill>
              </a:rPr>
              <a:t>, </a:t>
            </a:r>
            <a:r>
              <a:rPr lang="ru-RU" sz="2000" b="1" dirty="0" err="1">
                <a:solidFill>
                  <a:schemeClr val="bg1"/>
                </a:solidFill>
              </a:rPr>
              <a:t>тож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якщо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ви</a:t>
            </a:r>
            <a:r>
              <a:rPr lang="ru-RU" sz="2000" b="1" dirty="0">
                <a:solidFill>
                  <a:schemeClr val="bg1"/>
                </a:solidFill>
              </a:rPr>
              <a:t> не </a:t>
            </a:r>
            <a:r>
              <a:rPr lang="ru-RU" sz="2000" b="1" dirty="0" err="1">
                <a:solidFill>
                  <a:schemeClr val="bg1"/>
                </a:solidFill>
              </a:rPr>
              <a:t>встигли</a:t>
            </a:r>
            <a:r>
              <a:rPr lang="ru-RU" sz="2000" b="1" dirty="0">
                <a:solidFill>
                  <a:schemeClr val="bg1"/>
                </a:solidFill>
              </a:rPr>
              <a:t> на свято, майте </a:t>
            </a:r>
            <a:r>
              <a:rPr lang="ru-RU" sz="2000" b="1" dirty="0" err="1">
                <a:solidFill>
                  <a:schemeClr val="bg1"/>
                </a:solidFill>
              </a:rPr>
              <a:t>це</a:t>
            </a:r>
            <a:r>
              <a:rPr lang="ru-RU" sz="2000" b="1" dirty="0">
                <a:solidFill>
                  <a:schemeClr val="bg1"/>
                </a:solidFill>
              </a:rPr>
              <a:t> на </a:t>
            </a:r>
            <a:r>
              <a:rPr lang="ru-RU" sz="2000" b="1" dirty="0" err="1">
                <a:solidFill>
                  <a:schemeClr val="bg1"/>
                </a:solidFill>
              </a:rPr>
              <a:t>увазі</a:t>
            </a:r>
            <a:r>
              <a:rPr lang="ru-RU" sz="2000" b="1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http://www.foto-private.ru/uploads/posts/2011-02/1297201330_94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-5417"/>
            <a:ext cx="5072066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У </a:t>
            </a:r>
            <a:r>
              <a:rPr lang="ru-RU" sz="2000" b="1" dirty="0" err="1">
                <a:solidFill>
                  <a:schemeClr val="bg1"/>
                </a:solidFill>
              </a:rPr>
              <a:t>ті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самі</a:t>
            </a:r>
            <a:r>
              <a:rPr lang="ru-RU" sz="2000" b="1" dirty="0">
                <a:solidFill>
                  <a:schemeClr val="bg1"/>
                </a:solidFill>
              </a:rPr>
              <a:t> роки карнавал у </a:t>
            </a:r>
            <a:r>
              <a:rPr lang="ru-RU" sz="2000" b="1" dirty="0" err="1">
                <a:solidFill>
                  <a:schemeClr val="bg1"/>
                </a:solidFill>
              </a:rPr>
              <a:t>Ріо</a:t>
            </a:r>
            <a:r>
              <a:rPr lang="ru-RU" sz="2000" b="1" dirty="0">
                <a:solidFill>
                  <a:schemeClr val="bg1"/>
                </a:solidFill>
              </a:rPr>
              <a:t>, </a:t>
            </a:r>
            <a:r>
              <a:rPr lang="ru-RU" sz="2000" b="1" dirty="0" err="1">
                <a:solidFill>
                  <a:schemeClr val="bg1"/>
                </a:solidFill>
              </a:rPr>
              <a:t>відкритий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і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життєрадісний</a:t>
            </a:r>
            <a:r>
              <a:rPr lang="ru-RU" sz="2000" b="1" dirty="0">
                <a:solidFill>
                  <a:schemeClr val="bg1"/>
                </a:solidFill>
              </a:rPr>
              <a:t>, </a:t>
            </a:r>
            <a:r>
              <a:rPr lang="ru-RU" sz="2000" b="1" dirty="0" err="1">
                <a:solidFill>
                  <a:schemeClr val="bg1"/>
                </a:solidFill>
              </a:rPr>
              <a:t>із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легкістю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вбирає</a:t>
            </a:r>
            <a:r>
              <a:rPr lang="ru-RU" sz="2000" b="1" dirty="0">
                <a:solidFill>
                  <a:schemeClr val="bg1"/>
                </a:solidFill>
              </a:rPr>
              <a:t> в себе </a:t>
            </a:r>
            <a:r>
              <a:rPr lang="ru-RU" sz="2000" b="1" dirty="0" err="1">
                <a:solidFill>
                  <a:schemeClr val="bg1"/>
                </a:solidFill>
              </a:rPr>
              <a:t>ще</a:t>
            </a:r>
            <a:r>
              <a:rPr lang="ru-RU" sz="2000" b="1" dirty="0">
                <a:solidFill>
                  <a:schemeClr val="bg1"/>
                </a:solidFill>
              </a:rPr>
              <a:t> одну </a:t>
            </a:r>
            <a:r>
              <a:rPr lang="ru-RU" sz="2000" b="1" dirty="0" err="1">
                <a:solidFill>
                  <a:schemeClr val="bg1"/>
                </a:solidFill>
              </a:rPr>
              <a:t>з</a:t>
            </a:r>
            <a:r>
              <a:rPr lang="ru-RU" sz="2000" b="1" dirty="0">
                <a:solidFill>
                  <a:schemeClr val="bg1"/>
                </a:solidFill>
              </a:rPr>
              <a:t> «</a:t>
            </a:r>
            <a:r>
              <a:rPr lang="ru-RU" sz="2000" b="1" dirty="0" err="1">
                <a:solidFill>
                  <a:schemeClr val="bg1"/>
                </a:solidFill>
              </a:rPr>
              <a:t>французьких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штучок</a:t>
            </a:r>
            <a:r>
              <a:rPr lang="ru-RU" sz="2000" b="1" dirty="0">
                <a:solidFill>
                  <a:schemeClr val="bg1"/>
                </a:solidFill>
              </a:rPr>
              <a:t>» — </a:t>
            </a:r>
            <a:r>
              <a:rPr lang="ru-RU" sz="2000" b="1" dirty="0" err="1">
                <a:solidFill>
                  <a:schemeClr val="bg1"/>
                </a:solidFill>
              </a:rPr>
              <a:t>маскарадний</a:t>
            </a:r>
            <a:r>
              <a:rPr lang="ru-RU" sz="2000" b="1" dirty="0">
                <a:solidFill>
                  <a:schemeClr val="bg1"/>
                </a:solidFill>
              </a:rPr>
              <a:t> костюм. </a:t>
            </a:r>
            <a:r>
              <a:rPr lang="ru-RU" sz="2000" b="1" dirty="0" err="1">
                <a:solidFill>
                  <a:schemeClr val="bg1"/>
                </a:solidFill>
              </a:rPr>
              <a:t>Згодом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костюми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учасників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ходів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стають</a:t>
            </a:r>
            <a:r>
              <a:rPr lang="ru-RU" sz="2000" b="1" dirty="0">
                <a:solidFill>
                  <a:schemeClr val="bg1"/>
                </a:solidFill>
              </a:rPr>
              <a:t> усе </a:t>
            </a:r>
            <a:r>
              <a:rPr lang="ru-RU" sz="2000" b="1" dirty="0" err="1">
                <a:solidFill>
                  <a:schemeClr val="bg1"/>
                </a:solidFill>
              </a:rPr>
              <a:t>вишуканішими</a:t>
            </a:r>
            <a:r>
              <a:rPr lang="ru-RU" sz="2000" b="1" dirty="0">
                <a:solidFill>
                  <a:schemeClr val="bg1"/>
                </a:solidFill>
              </a:rPr>
              <a:t> та </a:t>
            </a:r>
            <a:r>
              <a:rPr lang="ru-RU" sz="2000" b="1" dirty="0" err="1">
                <a:solidFill>
                  <a:schemeClr val="bg1"/>
                </a:solidFill>
              </a:rPr>
              <a:t>екзотичнішими</a:t>
            </a:r>
            <a:r>
              <a:rPr lang="ru-RU" sz="2000" b="1" dirty="0">
                <a:solidFill>
                  <a:schemeClr val="bg1"/>
                </a:solidFill>
              </a:rPr>
              <a:t>. </a:t>
            </a:r>
            <a:r>
              <a:rPr lang="ru-RU" sz="2000" b="1" dirty="0" err="1">
                <a:solidFill>
                  <a:schemeClr val="bg1"/>
                </a:solidFill>
              </a:rPr>
              <a:t>Незабаром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стихійно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виникає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ідея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створити</a:t>
            </a:r>
            <a:r>
              <a:rPr lang="ru-RU" sz="2000" b="1" dirty="0">
                <a:solidFill>
                  <a:schemeClr val="bg1"/>
                </a:solidFill>
              </a:rPr>
              <a:t> конкурс </a:t>
            </a:r>
            <a:r>
              <a:rPr lang="ru-RU" sz="2000" b="1" dirty="0" err="1">
                <a:solidFill>
                  <a:schemeClr val="bg1"/>
                </a:solidFill>
              </a:rPr>
              <a:t>маскарадних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костюмів</a:t>
            </a:r>
            <a:r>
              <a:rPr lang="ru-RU" sz="2000" b="1" dirty="0">
                <a:solidFill>
                  <a:schemeClr val="bg1"/>
                </a:solidFill>
              </a:rPr>
              <a:t>. Перший </a:t>
            </a:r>
            <a:r>
              <a:rPr lang="ru-RU" sz="2000" b="1" dirty="0" err="1">
                <a:solidFill>
                  <a:schemeClr val="bg1"/>
                </a:solidFill>
              </a:rPr>
              <a:t>такий</a:t>
            </a:r>
            <a:r>
              <a:rPr lang="ru-RU" sz="2000" b="1" dirty="0">
                <a:solidFill>
                  <a:schemeClr val="bg1"/>
                </a:solidFill>
              </a:rPr>
              <a:t> конкурс </a:t>
            </a:r>
            <a:r>
              <a:rPr lang="ru-RU" sz="2000" b="1" dirty="0" err="1">
                <a:solidFill>
                  <a:schemeClr val="bg1"/>
                </a:solidFill>
              </a:rPr>
              <a:t>відбувся</a:t>
            </a:r>
            <a:r>
              <a:rPr lang="ru-RU" sz="2000" b="1" dirty="0">
                <a:solidFill>
                  <a:schemeClr val="bg1"/>
                </a:solidFill>
              </a:rPr>
              <a:t> в 1909 р. </a:t>
            </a:r>
            <a:r>
              <a:rPr lang="ru-RU" sz="2000" b="1" dirty="0" err="1">
                <a:solidFill>
                  <a:schemeClr val="bg1"/>
                </a:solidFill>
              </a:rPr>
              <a:t>і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мав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промовисту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назву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Higt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Life</a:t>
            </a:r>
            <a:r>
              <a:rPr lang="ru-RU" sz="2000" b="1" dirty="0">
                <a:solidFill>
                  <a:schemeClr val="bg1"/>
                </a:solidFill>
              </a:rPr>
              <a:t>. У 1932-му </a:t>
            </a:r>
            <a:r>
              <a:rPr lang="ru-RU" sz="2000" b="1" dirty="0" err="1">
                <a:solidFill>
                  <a:schemeClr val="bg1"/>
                </a:solidFill>
              </a:rPr>
              <a:t>організатори</a:t>
            </a:r>
            <a:r>
              <a:rPr lang="ru-RU" sz="2000" b="1" dirty="0">
                <a:solidFill>
                  <a:schemeClr val="bg1"/>
                </a:solidFill>
              </a:rPr>
              <a:t> головного карнавального балу в </a:t>
            </a:r>
            <a:r>
              <a:rPr lang="ru-RU" sz="2000" b="1" dirty="0" err="1">
                <a:solidFill>
                  <a:schemeClr val="bg1"/>
                </a:solidFill>
              </a:rPr>
              <a:t>Муніципальному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театрі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Ріо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неофіційно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відзначають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нагородами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найкращі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костюми</a:t>
            </a:r>
            <a:r>
              <a:rPr lang="ru-RU" sz="2000" b="1" dirty="0">
                <a:solidFill>
                  <a:schemeClr val="bg1"/>
                </a:solidFill>
              </a:rPr>
              <a:t> балу. У 1950-ті роки </a:t>
            </a:r>
            <a:r>
              <a:rPr lang="ru-RU" sz="2000" b="1" dirty="0" err="1">
                <a:solidFill>
                  <a:schemeClr val="bg1"/>
                </a:solidFill>
              </a:rPr>
              <a:t>вже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величезний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натовп</a:t>
            </a:r>
            <a:r>
              <a:rPr lang="ru-RU" sz="2000" b="1" dirty="0">
                <a:solidFill>
                  <a:schemeClr val="bg1"/>
                </a:solidFill>
              </a:rPr>
              <a:t> народу </a:t>
            </a:r>
            <a:r>
              <a:rPr lang="ru-RU" sz="2000" b="1" dirty="0" err="1">
                <a:solidFill>
                  <a:schemeClr val="bg1"/>
                </a:solidFill>
              </a:rPr>
              <a:t>очікує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учасників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костюмованого</a:t>
            </a:r>
            <a:r>
              <a:rPr lang="ru-RU" sz="2000" b="1" dirty="0">
                <a:solidFill>
                  <a:schemeClr val="bg1"/>
                </a:solidFill>
              </a:rPr>
              <a:t> балу при </a:t>
            </a:r>
            <a:r>
              <a:rPr lang="ru-RU" sz="2000" b="1" dirty="0" err="1">
                <a:solidFill>
                  <a:schemeClr val="bg1"/>
                </a:solidFill>
              </a:rPr>
              <a:t>вході</a:t>
            </a:r>
            <a:r>
              <a:rPr lang="ru-RU" sz="2000" b="1" dirty="0">
                <a:solidFill>
                  <a:schemeClr val="bg1"/>
                </a:solidFill>
              </a:rPr>
              <a:t> до головного театру </a:t>
            </a:r>
            <a:r>
              <a:rPr lang="ru-RU" sz="2000" b="1" dirty="0" err="1">
                <a:solidFill>
                  <a:schemeClr val="bg1"/>
                </a:solidFill>
              </a:rPr>
              <a:t>Ріо</a:t>
            </a:r>
            <a:r>
              <a:rPr lang="ru-RU" sz="2000" b="1" dirty="0">
                <a:solidFill>
                  <a:schemeClr val="bg1"/>
                </a:solidFill>
              </a:rPr>
              <a:t> для того, </a:t>
            </a:r>
            <a:r>
              <a:rPr lang="ru-RU" sz="2000" b="1" dirty="0" err="1">
                <a:solidFill>
                  <a:schemeClr val="bg1"/>
                </a:solidFill>
              </a:rPr>
              <a:t>щоб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оцінити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пишноту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їхнього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вбрання</a:t>
            </a:r>
            <a:r>
              <a:rPr lang="ru-RU" sz="2000" b="1" dirty="0">
                <a:solidFill>
                  <a:schemeClr val="bg1"/>
                </a:solidFill>
              </a:rPr>
              <a:t>. </a:t>
            </a:r>
            <a:r>
              <a:rPr lang="ru-RU" sz="2000" b="1" dirty="0" err="1">
                <a:solidFill>
                  <a:schemeClr val="bg1"/>
                </a:solidFill>
              </a:rPr>
              <a:t>Муніципальний</a:t>
            </a:r>
            <a:r>
              <a:rPr lang="ru-RU" sz="2000" b="1" dirty="0">
                <a:solidFill>
                  <a:schemeClr val="bg1"/>
                </a:solidFill>
              </a:rPr>
              <a:t> бал </a:t>
            </a:r>
            <a:r>
              <a:rPr lang="ru-RU" sz="2000" b="1" dirty="0" err="1">
                <a:solidFill>
                  <a:schemeClr val="bg1"/>
                </a:solidFill>
              </a:rPr>
              <a:t>і</a:t>
            </a:r>
            <a:r>
              <a:rPr lang="ru-RU" sz="2000" b="1" dirty="0">
                <a:solidFill>
                  <a:schemeClr val="bg1"/>
                </a:solidFill>
              </a:rPr>
              <a:t> конкурс </a:t>
            </a:r>
            <a:r>
              <a:rPr lang="ru-RU" sz="2000" b="1" dirty="0" err="1">
                <a:solidFill>
                  <a:schemeClr val="bg1"/>
                </a:solidFill>
              </a:rPr>
              <a:t>костюмів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стає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обов’язковою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частиною</a:t>
            </a:r>
            <a:r>
              <a:rPr lang="ru-RU" sz="2000" b="1" dirty="0">
                <a:solidFill>
                  <a:schemeClr val="bg1"/>
                </a:solidFill>
              </a:rPr>
              <a:t> карнавального свята. </a:t>
            </a:r>
            <a:r>
              <a:rPr lang="ru-RU" sz="2000" b="1" dirty="0" err="1">
                <a:solidFill>
                  <a:schemeClr val="bg1"/>
                </a:solidFill>
              </a:rPr>
              <a:t>Сьогодні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його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проводять</a:t>
            </a:r>
            <a:r>
              <a:rPr lang="ru-RU" sz="2000" b="1" dirty="0">
                <a:solidFill>
                  <a:schemeClr val="bg1"/>
                </a:solidFill>
              </a:rPr>
              <a:t> у </a:t>
            </a:r>
            <a:r>
              <a:rPr lang="ru-RU" sz="2000" b="1" dirty="0" err="1">
                <a:solidFill>
                  <a:schemeClr val="bg1"/>
                </a:solidFill>
              </a:rPr>
              <a:t>знаменитих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готелях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і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транслюють</a:t>
            </a:r>
            <a:r>
              <a:rPr lang="ru-RU" sz="2000" b="1" dirty="0">
                <a:solidFill>
                  <a:schemeClr val="bg1"/>
                </a:solidFill>
              </a:rPr>
              <a:t> по </a:t>
            </a:r>
            <a:r>
              <a:rPr lang="ru-RU" sz="2000" b="1" dirty="0" err="1">
                <a:solidFill>
                  <a:schemeClr val="bg1"/>
                </a:solidFill>
              </a:rPr>
              <a:t>телебаченню</a:t>
            </a:r>
            <a:r>
              <a:rPr lang="ru-RU" sz="2000" b="1" dirty="0">
                <a:solidFill>
                  <a:schemeClr val="bg1"/>
                </a:solidFill>
              </a:rPr>
              <a:t> на весь </a:t>
            </a:r>
            <a:r>
              <a:rPr lang="ru-RU" sz="2000" b="1" dirty="0" err="1">
                <a:solidFill>
                  <a:schemeClr val="bg1"/>
                </a:solidFill>
              </a:rPr>
              <a:t>світ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http://zabort.ru/uploads/images/00/60/57/2011/03/11/9a295dc0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14810" y="0"/>
            <a:ext cx="492919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/>
              <a:t>Щороку</a:t>
            </a:r>
            <a:r>
              <a:rPr lang="ru-RU" sz="2000" b="1" dirty="0"/>
              <a:t> </a:t>
            </a:r>
            <a:r>
              <a:rPr lang="ru-RU" sz="2000" b="1" dirty="0" err="1"/>
              <a:t>наприкінці</a:t>
            </a:r>
            <a:r>
              <a:rPr lang="ru-RU" sz="2000" b="1" dirty="0"/>
              <a:t> лютого </a:t>
            </a:r>
            <a:r>
              <a:rPr lang="ru-RU" sz="2000" b="1" dirty="0" err="1"/>
              <a:t>уся</a:t>
            </a:r>
            <a:r>
              <a:rPr lang="ru-RU" sz="2000" b="1" dirty="0"/>
              <a:t> </a:t>
            </a:r>
            <a:r>
              <a:rPr lang="ru-RU" sz="2000" b="1" dirty="0" err="1"/>
              <a:t>Бразилія</a:t>
            </a:r>
            <a:r>
              <a:rPr lang="ru-RU" sz="2000" b="1" dirty="0"/>
              <a:t>, </a:t>
            </a:r>
            <a:r>
              <a:rPr lang="ru-RU" sz="2000" b="1" dirty="0" err="1"/>
              <a:t>охоплена</a:t>
            </a:r>
            <a:r>
              <a:rPr lang="ru-RU" sz="2000" b="1" dirty="0"/>
              <a:t> </a:t>
            </a:r>
            <a:r>
              <a:rPr lang="ru-RU" sz="2000" b="1" dirty="0" err="1"/>
              <a:t>безперервним</a:t>
            </a:r>
            <a:r>
              <a:rPr lang="ru-RU" sz="2000" b="1" dirty="0"/>
              <a:t> </a:t>
            </a:r>
            <a:r>
              <a:rPr lang="ru-RU" sz="2000" b="1" dirty="0" err="1"/>
              <a:t>гуркітом</a:t>
            </a:r>
            <a:r>
              <a:rPr lang="ru-RU" sz="2000" b="1" dirty="0"/>
              <a:t> </a:t>
            </a:r>
            <a:r>
              <a:rPr lang="ru-RU" sz="2000" b="1" dirty="0" err="1"/>
              <a:t>барабанів</a:t>
            </a:r>
            <a:r>
              <a:rPr lang="ru-RU" sz="2000" b="1" dirty="0"/>
              <a:t>, </a:t>
            </a:r>
            <a:r>
              <a:rPr lang="ru-RU" sz="2000" b="1" dirty="0" err="1"/>
              <a:t>що</a:t>
            </a:r>
            <a:r>
              <a:rPr lang="ru-RU" sz="2000" b="1" dirty="0"/>
              <a:t> </a:t>
            </a:r>
            <a:r>
              <a:rPr lang="ru-RU" sz="2000" b="1" dirty="0" err="1"/>
              <a:t>відбивають</a:t>
            </a:r>
            <a:r>
              <a:rPr lang="ru-RU" sz="2000" b="1" dirty="0"/>
              <a:t> ритм </a:t>
            </a:r>
            <a:r>
              <a:rPr lang="ru-RU" sz="2000" b="1" dirty="0" err="1"/>
              <a:t>запальної</a:t>
            </a:r>
            <a:r>
              <a:rPr lang="ru-RU" sz="2000" b="1" dirty="0"/>
              <a:t> </a:t>
            </a:r>
            <a:r>
              <a:rPr lang="ru-RU" sz="2000" b="1" dirty="0" err="1"/>
              <a:t>самби</a:t>
            </a:r>
            <a:r>
              <a:rPr lang="ru-RU" sz="2000" b="1" dirty="0"/>
              <a:t>, </a:t>
            </a:r>
            <a:r>
              <a:rPr lang="ru-RU" sz="2000" b="1" dirty="0" err="1"/>
              <a:t>занурюється</a:t>
            </a:r>
            <a:r>
              <a:rPr lang="ru-RU" sz="2000" b="1" dirty="0"/>
              <a:t> у </a:t>
            </a:r>
            <a:r>
              <a:rPr lang="ru-RU" sz="2000" b="1" dirty="0" err="1"/>
              <a:t>найгучніше</a:t>
            </a:r>
            <a:r>
              <a:rPr lang="ru-RU" sz="2000" b="1" dirty="0"/>
              <a:t>, </a:t>
            </a:r>
            <a:r>
              <a:rPr lang="ru-RU" sz="2000" b="1" dirty="0" err="1"/>
              <a:t>яскраве</a:t>
            </a:r>
            <a:r>
              <a:rPr lang="ru-RU" sz="2000" b="1" dirty="0"/>
              <a:t> </a:t>
            </a:r>
            <a:r>
              <a:rPr lang="ru-RU" sz="2000" b="1" dirty="0" err="1"/>
              <a:t>і</a:t>
            </a:r>
            <a:r>
              <a:rPr lang="ru-RU" sz="2000" b="1" dirty="0"/>
              <a:t> </a:t>
            </a:r>
            <a:r>
              <a:rPr lang="ru-RU" sz="2000" b="1" dirty="0" err="1"/>
              <a:t>веселе</a:t>
            </a:r>
            <a:r>
              <a:rPr lang="ru-RU" sz="2000" b="1" dirty="0"/>
              <a:t> свято, </a:t>
            </a:r>
            <a:r>
              <a:rPr lang="ru-RU" sz="2000" b="1" dirty="0" err="1"/>
              <a:t>найграндіозніше</a:t>
            </a:r>
            <a:r>
              <a:rPr lang="ru-RU" sz="2000" b="1" dirty="0"/>
              <a:t> шоу на </a:t>
            </a:r>
            <a:r>
              <a:rPr lang="ru-RU" sz="2000" b="1" dirty="0" err="1"/>
              <a:t>планеті</a:t>
            </a:r>
            <a:r>
              <a:rPr lang="ru-RU" sz="2000" b="1" dirty="0"/>
              <a:t> - карнавал. </a:t>
            </a:r>
            <a:r>
              <a:rPr lang="ru-RU" sz="2000" b="1" dirty="0" err="1"/>
              <a:t>Його</a:t>
            </a:r>
            <a:r>
              <a:rPr lang="ru-RU" sz="2000" b="1" dirty="0"/>
              <a:t> </a:t>
            </a:r>
            <a:r>
              <a:rPr lang="ru-RU" sz="2000" b="1" dirty="0" err="1"/>
              <a:t>джерела</a:t>
            </a:r>
            <a:r>
              <a:rPr lang="ru-RU" sz="2000" b="1" dirty="0"/>
              <a:t> лежать у </a:t>
            </a:r>
            <a:r>
              <a:rPr lang="ru-RU" sz="2000" b="1" dirty="0" err="1"/>
              <a:t>ритуальних</a:t>
            </a:r>
            <a:r>
              <a:rPr lang="ru-RU" sz="2000" b="1" dirty="0"/>
              <a:t> </a:t>
            </a:r>
            <a:r>
              <a:rPr lang="ru-RU" sz="2000" b="1" dirty="0" err="1"/>
              <a:t>танцях</a:t>
            </a:r>
            <a:r>
              <a:rPr lang="ru-RU" sz="2000" b="1" dirty="0"/>
              <a:t> </a:t>
            </a:r>
            <a:r>
              <a:rPr lang="ru-RU" sz="2000" b="1" dirty="0" err="1"/>
              <a:t>Чорної</a:t>
            </a:r>
            <a:r>
              <a:rPr lang="ru-RU" sz="2000" b="1" dirty="0"/>
              <a:t> Африки, </a:t>
            </a:r>
            <a:r>
              <a:rPr lang="ru-RU" sz="2000" b="1" dirty="0" err="1"/>
              <a:t>ритми</a:t>
            </a:r>
            <a:r>
              <a:rPr lang="ru-RU" sz="2000" b="1" dirty="0"/>
              <a:t> </a:t>
            </a:r>
            <a:r>
              <a:rPr lang="ru-RU" sz="2000" b="1" dirty="0" err="1"/>
              <a:t>якої</a:t>
            </a:r>
            <a:r>
              <a:rPr lang="ru-RU" sz="2000" b="1" dirty="0"/>
              <a:t> </a:t>
            </a:r>
            <a:r>
              <a:rPr lang="ru-RU" sz="2000" b="1" dirty="0" err="1"/>
              <a:t>збігаються</a:t>
            </a:r>
            <a:r>
              <a:rPr lang="ru-RU" sz="2000" b="1" dirty="0"/>
              <a:t> </a:t>
            </a:r>
            <a:r>
              <a:rPr lang="ru-RU" sz="2000" b="1" dirty="0" err="1"/>
              <a:t>з</a:t>
            </a:r>
            <a:r>
              <a:rPr lang="ru-RU" sz="2000" b="1" dirty="0"/>
              <a:t> ударами </a:t>
            </a:r>
            <a:r>
              <a:rPr lang="ru-RU" sz="2000" b="1" dirty="0" err="1"/>
              <a:t>серця</a:t>
            </a:r>
            <a:r>
              <a:rPr lang="ru-RU" sz="2000" b="1" dirty="0"/>
              <a:t>. Вони </a:t>
            </a:r>
            <a:r>
              <a:rPr lang="ru-RU" sz="2000" b="1" dirty="0" err="1"/>
              <a:t>були</a:t>
            </a:r>
            <a:r>
              <a:rPr lang="ru-RU" sz="2000" b="1" dirty="0"/>
              <a:t> </a:t>
            </a:r>
            <a:r>
              <a:rPr lang="ru-RU" sz="2000" b="1" dirty="0" err="1"/>
              <a:t>завезені</a:t>
            </a:r>
            <a:r>
              <a:rPr lang="ru-RU" sz="2000" b="1" dirty="0"/>
              <a:t> у </a:t>
            </a:r>
            <a:r>
              <a:rPr lang="ru-RU" sz="2000" b="1" dirty="0" err="1"/>
              <a:t>Бразилію</a:t>
            </a:r>
            <a:r>
              <a:rPr lang="ru-RU" sz="2000" b="1" dirty="0"/>
              <a:t> разом </a:t>
            </a:r>
            <a:r>
              <a:rPr lang="ru-RU" sz="2000" b="1" dirty="0" err="1"/>
              <a:t>з</a:t>
            </a:r>
            <a:r>
              <a:rPr lang="ru-RU" sz="2000" b="1" dirty="0"/>
              <a:t> </a:t>
            </a:r>
            <a:r>
              <a:rPr lang="ru-RU" sz="2000" b="1" dirty="0" err="1"/>
              <a:t>мільйонами</a:t>
            </a:r>
            <a:r>
              <a:rPr lang="ru-RU" sz="2000" b="1" dirty="0"/>
              <a:t> </a:t>
            </a:r>
            <a:r>
              <a:rPr lang="ru-RU" sz="2000" b="1" dirty="0" err="1"/>
              <a:t>чорних</a:t>
            </a:r>
            <a:r>
              <a:rPr lang="ru-RU" sz="2000" b="1" dirty="0"/>
              <a:t> </a:t>
            </a:r>
            <a:r>
              <a:rPr lang="ru-RU" sz="2000" b="1" dirty="0" err="1"/>
              <a:t>рабів</a:t>
            </a:r>
            <a:r>
              <a:rPr lang="ru-RU" sz="2000" b="1" dirty="0"/>
              <a:t> </a:t>
            </a:r>
            <a:r>
              <a:rPr lang="ru-RU" sz="2000" b="1" dirty="0" err="1"/>
              <a:t>і</a:t>
            </a:r>
            <a:r>
              <a:rPr lang="ru-RU" sz="2000" b="1" dirty="0"/>
              <a:t> </a:t>
            </a:r>
            <a:r>
              <a:rPr lang="ru-RU" sz="2000" b="1" dirty="0" err="1"/>
              <a:t>рабинь</a:t>
            </a:r>
            <a:r>
              <a:rPr lang="ru-RU" sz="2000" b="1" dirty="0"/>
              <a:t>. А </a:t>
            </a:r>
            <a:r>
              <a:rPr lang="ru-RU" sz="2000" b="1" dirty="0" err="1"/>
              <a:t>тепер</a:t>
            </a:r>
            <a:r>
              <a:rPr lang="ru-RU" sz="2000" b="1" dirty="0"/>
              <a:t> самба на </a:t>
            </a:r>
            <a:r>
              <a:rPr lang="ru-RU" sz="2000" b="1" dirty="0" err="1"/>
              <a:t>п'ять</a:t>
            </a:r>
            <a:r>
              <a:rPr lang="ru-RU" sz="2000" b="1" dirty="0"/>
              <a:t> </a:t>
            </a:r>
            <a:r>
              <a:rPr lang="ru-RU" sz="2000" b="1" dirty="0" err="1"/>
              <a:t>днів</a:t>
            </a:r>
            <a:r>
              <a:rPr lang="ru-RU" sz="2000" b="1" dirty="0"/>
              <a:t> </a:t>
            </a:r>
            <a:r>
              <a:rPr lang="ru-RU" sz="2000" b="1" dirty="0" err="1"/>
              <a:t>проникає</a:t>
            </a:r>
            <a:r>
              <a:rPr lang="ru-RU" sz="2000" b="1" dirty="0"/>
              <a:t> у кров </a:t>
            </a:r>
            <a:r>
              <a:rPr lang="ru-RU" sz="2000" b="1" dirty="0" err="1"/>
              <a:t>усіх</a:t>
            </a:r>
            <a:r>
              <a:rPr lang="ru-RU" sz="2000" b="1" dirty="0"/>
              <a:t> </a:t>
            </a:r>
            <a:r>
              <a:rPr lang="ru-RU" sz="2000" b="1" dirty="0" err="1"/>
              <a:t>учасників</a:t>
            </a:r>
            <a:r>
              <a:rPr lang="ru-RU" sz="2000" b="1" dirty="0"/>
              <a:t> </a:t>
            </a:r>
            <a:r>
              <a:rPr lang="ru-RU" sz="2000" b="1" dirty="0" err="1"/>
              <a:t>і</a:t>
            </a:r>
            <a:r>
              <a:rPr lang="ru-RU" sz="2000" b="1" dirty="0"/>
              <a:t> гостей карнавалу. На </a:t>
            </a:r>
            <a:r>
              <a:rPr lang="ru-RU" sz="2000" b="1" dirty="0" err="1"/>
              <a:t>п'ять</a:t>
            </a:r>
            <a:r>
              <a:rPr lang="ru-RU" sz="2000" b="1" dirty="0"/>
              <a:t> </a:t>
            </a:r>
            <a:r>
              <a:rPr lang="ru-RU" sz="2000" b="1" dirty="0" err="1"/>
              <a:t>днів</a:t>
            </a:r>
            <a:r>
              <a:rPr lang="ru-RU" sz="2000" b="1" dirty="0"/>
              <a:t> </a:t>
            </a:r>
            <a:r>
              <a:rPr lang="ru-RU" sz="2000" b="1" dirty="0" err="1"/>
              <a:t>Бразилія</a:t>
            </a:r>
            <a:r>
              <a:rPr lang="ru-RU" sz="2000" b="1" dirty="0"/>
              <a:t> </a:t>
            </a:r>
            <a:r>
              <a:rPr lang="ru-RU" sz="2000" b="1" dirty="0" err="1"/>
              <a:t>стає</a:t>
            </a:r>
            <a:r>
              <a:rPr lang="ru-RU" sz="2000" b="1" dirty="0"/>
              <a:t> </a:t>
            </a:r>
            <a:r>
              <a:rPr lang="ru-RU" sz="2000" b="1" dirty="0" err="1"/>
              <a:t>африканською</a:t>
            </a:r>
            <a:r>
              <a:rPr lang="ru-RU" sz="2000" b="1" dirty="0"/>
              <a:t> </a:t>
            </a:r>
            <a:r>
              <a:rPr lang="ru-RU" sz="2000" b="1" dirty="0" err="1"/>
              <a:t>країною</a:t>
            </a:r>
            <a:r>
              <a:rPr lang="ru-RU" sz="2000" b="1" dirty="0"/>
              <a:t>. До </a:t>
            </a:r>
            <a:r>
              <a:rPr lang="ru-RU" sz="2000" b="1" dirty="0" err="1"/>
              <a:t>епіцентру</a:t>
            </a:r>
            <a:r>
              <a:rPr lang="ru-RU" sz="2000" b="1" dirty="0"/>
              <a:t> </a:t>
            </a:r>
            <a:r>
              <a:rPr lang="ru-RU" sz="2000" b="1" dirty="0" err="1"/>
              <a:t>бразильського</a:t>
            </a:r>
            <a:r>
              <a:rPr lang="ru-RU" sz="2000" b="1" dirty="0"/>
              <a:t> карнавалу (</a:t>
            </a:r>
            <a:r>
              <a:rPr lang="ru-RU" sz="2000" b="1" dirty="0" err="1"/>
              <a:t>Ріо</a:t>
            </a:r>
            <a:r>
              <a:rPr lang="ru-RU" sz="2000" b="1" dirty="0"/>
              <a:t> </a:t>
            </a:r>
            <a:r>
              <a:rPr lang="ru-RU" sz="2000" b="1" dirty="0" err="1"/>
              <a:t>і</a:t>
            </a:r>
            <a:r>
              <a:rPr lang="ru-RU" sz="2000" b="1" dirty="0"/>
              <a:t> </a:t>
            </a:r>
            <a:r>
              <a:rPr lang="ru-RU" sz="2000" b="1" dirty="0" err="1"/>
              <a:t>Салвадор</a:t>
            </a:r>
            <a:r>
              <a:rPr lang="ru-RU" sz="2000" b="1" dirty="0"/>
              <a:t>) </a:t>
            </a:r>
            <a:r>
              <a:rPr lang="ru-RU" sz="2000" b="1" dirty="0" err="1"/>
              <a:t>літаки</a:t>
            </a:r>
            <a:r>
              <a:rPr lang="ru-RU" sz="2000" b="1" dirty="0"/>
              <a:t> </a:t>
            </a:r>
            <a:r>
              <a:rPr lang="ru-RU" sz="2000" b="1" dirty="0" err="1"/>
              <a:t>щодня</a:t>
            </a:r>
            <a:r>
              <a:rPr lang="ru-RU" sz="2000" b="1" dirty="0"/>
              <a:t> </a:t>
            </a:r>
            <a:r>
              <a:rPr lang="ru-RU" sz="2000" b="1" dirty="0" err="1"/>
              <a:t>доставляють</a:t>
            </a:r>
            <a:r>
              <a:rPr lang="ru-RU" sz="2000" b="1" dirty="0"/>
              <a:t> </a:t>
            </a:r>
            <a:r>
              <a:rPr lang="ru-RU" sz="2000" b="1" dirty="0" err="1"/>
              <a:t>тисячі</a:t>
            </a:r>
            <a:r>
              <a:rPr lang="ru-RU" sz="2000" b="1" dirty="0"/>
              <a:t> </a:t>
            </a:r>
            <a:r>
              <a:rPr lang="ru-RU" sz="2000" b="1" dirty="0" err="1"/>
              <a:t>туристів</a:t>
            </a:r>
            <a:r>
              <a:rPr lang="ru-RU" sz="2000" b="1" dirty="0"/>
              <a:t> </a:t>
            </a:r>
            <a:r>
              <a:rPr lang="ru-RU" sz="2000" b="1" dirty="0" err="1"/>
              <a:t>зі</a:t>
            </a:r>
            <a:r>
              <a:rPr lang="ru-RU" sz="2000" b="1" dirty="0"/>
              <a:t> США, </a:t>
            </a:r>
            <a:r>
              <a:rPr lang="ru-RU" sz="2000" b="1" dirty="0" err="1"/>
              <a:t>Аргентини</a:t>
            </a:r>
            <a:r>
              <a:rPr lang="ru-RU" sz="2000" b="1" dirty="0"/>
              <a:t>, </a:t>
            </a:r>
            <a:r>
              <a:rPr lang="ru-RU" sz="2000" b="1" dirty="0" err="1"/>
              <a:t>країн</a:t>
            </a:r>
            <a:r>
              <a:rPr lang="ru-RU" sz="2000" b="1" dirty="0"/>
              <a:t> </a:t>
            </a:r>
            <a:r>
              <a:rPr lang="ru-RU" sz="2000" b="1" dirty="0" err="1"/>
              <a:t>Європи</a:t>
            </a:r>
            <a:r>
              <a:rPr lang="ru-RU" sz="2000" b="1" dirty="0"/>
              <a:t>... </a:t>
            </a:r>
            <a:r>
              <a:rPr lang="ru-RU" sz="2000" b="1" dirty="0" err="1"/>
              <a:t>Салвадор</a:t>
            </a:r>
            <a:r>
              <a:rPr lang="ru-RU" sz="2000" b="1" dirty="0"/>
              <a:t> </a:t>
            </a:r>
            <a:r>
              <a:rPr lang="ru-RU" sz="2000" b="1" dirty="0" err="1"/>
              <a:t>звичайно</a:t>
            </a:r>
            <a:r>
              <a:rPr lang="ru-RU" sz="2000" b="1" dirty="0"/>
              <a:t> </a:t>
            </a:r>
            <a:r>
              <a:rPr lang="ru-RU" sz="2000" b="1" dirty="0" err="1"/>
              <a:t>приймає</a:t>
            </a:r>
            <a:r>
              <a:rPr lang="ru-RU" sz="2000" b="1" dirty="0"/>
              <a:t> 600-700 тис. </a:t>
            </a:r>
            <a:r>
              <a:rPr lang="ru-RU" sz="2000" b="1" dirty="0" err="1"/>
              <a:t>іноземців</a:t>
            </a:r>
            <a:r>
              <a:rPr lang="ru-RU" sz="2000" b="1" dirty="0"/>
              <a:t>, </a:t>
            </a:r>
            <a:r>
              <a:rPr lang="ru-RU" sz="2000" b="1" dirty="0" err="1"/>
              <a:t>Ріо</a:t>
            </a:r>
            <a:r>
              <a:rPr lang="ru-RU" sz="2000" b="1" dirty="0"/>
              <a:t> - </a:t>
            </a:r>
            <a:r>
              <a:rPr lang="ru-RU" sz="2000" b="1" dirty="0" err="1"/>
              <a:t>біля</a:t>
            </a:r>
            <a:r>
              <a:rPr lang="ru-RU" sz="2000" b="1" dirty="0"/>
              <a:t> </a:t>
            </a:r>
            <a:r>
              <a:rPr lang="ru-RU" sz="2000" b="1" dirty="0" err="1"/>
              <a:t>мільйона</a:t>
            </a:r>
            <a:r>
              <a:rPr lang="ru-RU" sz="2000" b="1" dirty="0"/>
              <a:t>. </a:t>
            </a:r>
            <a:r>
              <a:rPr lang="ru-RU" sz="2000" b="1" dirty="0" err="1"/>
              <a:t>Готелі</a:t>
            </a:r>
            <a:r>
              <a:rPr lang="ru-RU" sz="2000" b="1" dirty="0"/>
              <a:t> </a:t>
            </a:r>
            <a:r>
              <a:rPr lang="ru-RU" sz="2000" b="1" dirty="0" err="1"/>
              <a:t>переповнені</a:t>
            </a:r>
            <a:r>
              <a:rPr lang="ru-RU" sz="2000" b="1" dirty="0"/>
              <a:t>, </a:t>
            </a:r>
            <a:r>
              <a:rPr lang="ru-RU" sz="2000" b="1" dirty="0" err="1"/>
              <a:t>незважаючи</a:t>
            </a:r>
            <a:r>
              <a:rPr lang="ru-RU" sz="2000" b="1" dirty="0"/>
              <a:t> на </a:t>
            </a:r>
            <a:r>
              <a:rPr lang="ru-RU" sz="2000" b="1" dirty="0" err="1"/>
              <a:t>неземні</a:t>
            </a:r>
            <a:r>
              <a:rPr lang="ru-RU" sz="2000" b="1" dirty="0"/>
              <a:t> </a:t>
            </a:r>
            <a:r>
              <a:rPr lang="ru-RU" sz="2000" b="1" dirty="0" err="1"/>
              <a:t>ціни</a:t>
            </a:r>
            <a:r>
              <a:rPr lang="ru-RU" sz="2000" b="1" dirty="0"/>
              <a:t> - </a:t>
            </a:r>
            <a:r>
              <a:rPr lang="ru-RU" sz="2000" b="1" dirty="0" err="1"/>
              <a:t>місця</a:t>
            </a:r>
            <a:r>
              <a:rPr lang="ru-RU" sz="2000" b="1" dirty="0"/>
              <a:t> треба </a:t>
            </a:r>
            <a:r>
              <a:rPr lang="ru-RU" sz="2000" b="1" dirty="0" err="1"/>
              <a:t>замовляти</a:t>
            </a:r>
            <a:r>
              <a:rPr lang="ru-RU" sz="2000" b="1" dirty="0"/>
              <a:t> </a:t>
            </a:r>
            <a:r>
              <a:rPr lang="ru-RU" sz="2000" b="1" dirty="0" err="1"/>
              <a:t>заздалегідь</a:t>
            </a:r>
            <a:r>
              <a:rPr lang="ru-RU" sz="2000" b="1" dirty="0"/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http://imggaleri.hurriyet.com.tr/LiveImages/G%C3%BCzele%20Bakmak%20Sevap/090/Rio'da%20karnaval%20co%C5%9Fkusu/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485775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chemeClr val="bg1"/>
                </a:solidFill>
              </a:rPr>
              <a:t>Починається</a:t>
            </a:r>
            <a:r>
              <a:rPr lang="ru-RU" b="1" dirty="0">
                <a:solidFill>
                  <a:schemeClr val="bg1"/>
                </a:solidFill>
              </a:rPr>
              <a:t> карнавал, як правило, далеко </a:t>
            </a:r>
            <a:r>
              <a:rPr lang="ru-RU" b="1" dirty="0" err="1">
                <a:solidFill>
                  <a:schemeClr val="bg1"/>
                </a:solidFill>
              </a:rPr>
              <a:t>від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Ріо</a:t>
            </a:r>
            <a:r>
              <a:rPr lang="ru-RU" b="1" dirty="0">
                <a:solidFill>
                  <a:schemeClr val="bg1"/>
                </a:solidFill>
              </a:rPr>
              <a:t>, у </a:t>
            </a:r>
            <a:r>
              <a:rPr lang="ru-RU" b="1" dirty="0" err="1">
                <a:solidFill>
                  <a:schemeClr val="bg1"/>
                </a:solidFill>
              </a:rPr>
              <a:t>містечку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Олінде</a:t>
            </a:r>
            <a:r>
              <a:rPr lang="ru-RU" b="1" dirty="0">
                <a:solidFill>
                  <a:schemeClr val="bg1"/>
                </a:solidFill>
              </a:rPr>
              <a:t>, де проходить парад </a:t>
            </a:r>
            <a:r>
              <a:rPr lang="ru-RU" b="1" dirty="0" err="1">
                <a:solidFill>
                  <a:schemeClr val="bg1"/>
                </a:solidFill>
              </a:rPr>
              <a:t>найстаршої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танцювальної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школи</a:t>
            </a:r>
            <a:r>
              <a:rPr lang="ru-RU" b="1" dirty="0">
                <a:solidFill>
                  <a:schemeClr val="bg1"/>
                </a:solidFill>
              </a:rPr>
              <a:t> "</a:t>
            </a:r>
            <a:r>
              <a:rPr lang="ru-RU" b="1" dirty="0" err="1">
                <a:solidFill>
                  <a:schemeClr val="bg1"/>
                </a:solidFill>
              </a:rPr>
              <a:t>незайманих</a:t>
            </a:r>
            <a:r>
              <a:rPr lang="ru-RU" b="1" dirty="0">
                <a:solidFill>
                  <a:schemeClr val="bg1"/>
                </a:solidFill>
              </a:rPr>
              <a:t>". </a:t>
            </a:r>
            <a:r>
              <a:rPr lang="ru-RU" b="1" dirty="0" err="1">
                <a:solidFill>
                  <a:schemeClr val="bg1"/>
                </a:solidFill>
              </a:rPr>
              <a:t>Це</a:t>
            </a:r>
            <a:r>
              <a:rPr lang="ru-RU" b="1" dirty="0">
                <a:solidFill>
                  <a:schemeClr val="bg1"/>
                </a:solidFill>
              </a:rPr>
              <a:t> 250 </a:t>
            </a:r>
            <a:r>
              <a:rPr lang="ru-RU" b="1" dirty="0" err="1">
                <a:solidFill>
                  <a:schemeClr val="bg1"/>
                </a:solidFill>
              </a:rPr>
              <a:t>чоловіків</a:t>
            </a:r>
            <a:r>
              <a:rPr lang="ru-RU" b="1" dirty="0">
                <a:solidFill>
                  <a:schemeClr val="bg1"/>
                </a:solidFill>
              </a:rPr>
              <a:t>, </a:t>
            </a:r>
            <a:r>
              <a:rPr lang="ru-RU" b="1" dirty="0" err="1">
                <a:solidFill>
                  <a:schemeClr val="bg1"/>
                </a:solidFill>
              </a:rPr>
              <a:t>одягнених</a:t>
            </a:r>
            <a:r>
              <a:rPr lang="ru-RU" b="1" dirty="0">
                <a:solidFill>
                  <a:schemeClr val="bg1"/>
                </a:solidFill>
              </a:rPr>
              <a:t> у </a:t>
            </a:r>
            <a:r>
              <a:rPr lang="ru-RU" b="1" dirty="0" err="1">
                <a:solidFill>
                  <a:schemeClr val="bg1"/>
                </a:solidFill>
              </a:rPr>
              <a:t>жіноче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плаття</a:t>
            </a:r>
            <a:r>
              <a:rPr lang="ru-RU" b="1" dirty="0">
                <a:solidFill>
                  <a:schemeClr val="bg1"/>
                </a:solidFill>
              </a:rPr>
              <a:t>. </a:t>
            </a:r>
            <a:r>
              <a:rPr lang="ru-RU" b="1" dirty="0" err="1">
                <a:solidFill>
                  <a:schemeClr val="bg1"/>
                </a:solidFill>
              </a:rPr>
              <a:t>Їхній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виступ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неспинно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триває</a:t>
            </a:r>
            <a:r>
              <a:rPr lang="ru-RU" b="1" dirty="0">
                <a:solidFill>
                  <a:schemeClr val="bg1"/>
                </a:solidFill>
              </a:rPr>
              <a:t> 10 годин. І все-таки </a:t>
            </a:r>
            <a:r>
              <a:rPr lang="ru-RU" b="1" dirty="0" err="1">
                <a:solidFill>
                  <a:schemeClr val="bg1"/>
                </a:solidFill>
              </a:rPr>
              <a:t>головна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подія</a:t>
            </a:r>
            <a:r>
              <a:rPr lang="ru-RU" b="1" dirty="0">
                <a:solidFill>
                  <a:schemeClr val="bg1"/>
                </a:solidFill>
              </a:rPr>
              <a:t> карнавалу - парад </a:t>
            </a:r>
            <a:r>
              <a:rPr lang="ru-RU" b="1" dirty="0" err="1">
                <a:solidFill>
                  <a:schemeClr val="bg1"/>
                </a:solidFill>
              </a:rPr>
              <a:t>шкіл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самби</a:t>
            </a:r>
            <a:r>
              <a:rPr lang="ru-RU" b="1" dirty="0">
                <a:solidFill>
                  <a:schemeClr val="bg1"/>
                </a:solidFill>
              </a:rPr>
              <a:t> в </a:t>
            </a:r>
            <a:r>
              <a:rPr lang="ru-RU" b="1" dirty="0" err="1">
                <a:solidFill>
                  <a:schemeClr val="bg1"/>
                </a:solidFill>
              </a:rPr>
              <a:t>Ріо</a:t>
            </a:r>
            <a:r>
              <a:rPr lang="ru-RU" b="1" dirty="0">
                <a:solidFill>
                  <a:schemeClr val="bg1"/>
                </a:solidFill>
              </a:rPr>
              <a:t>. "</a:t>
            </a:r>
            <a:r>
              <a:rPr lang="ru-RU" b="1" dirty="0" err="1">
                <a:solidFill>
                  <a:schemeClr val="bg1"/>
                </a:solidFill>
              </a:rPr>
              <a:t>Роздувайте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ваші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ціни</a:t>
            </a:r>
            <a:r>
              <a:rPr lang="ru-RU" b="1" dirty="0">
                <a:solidFill>
                  <a:schemeClr val="bg1"/>
                </a:solidFill>
              </a:rPr>
              <a:t> на </a:t>
            </a:r>
            <a:r>
              <a:rPr lang="ru-RU" b="1" dirty="0" err="1">
                <a:solidFill>
                  <a:schemeClr val="bg1"/>
                </a:solidFill>
              </a:rPr>
              <a:t>квасолю</a:t>
            </a:r>
            <a:r>
              <a:rPr lang="ru-RU" b="1" dirty="0">
                <a:solidFill>
                  <a:schemeClr val="bg1"/>
                </a:solidFill>
              </a:rPr>
              <a:t>, </a:t>
            </a:r>
            <a:r>
              <a:rPr lang="ru-RU" b="1" dirty="0" err="1">
                <a:solidFill>
                  <a:schemeClr val="bg1"/>
                </a:solidFill>
              </a:rPr>
              <a:t>але</a:t>
            </a:r>
            <a:r>
              <a:rPr lang="ru-RU" b="1" dirty="0">
                <a:solidFill>
                  <a:schemeClr val="bg1"/>
                </a:solidFill>
              </a:rPr>
              <a:t> дозвольте </a:t>
            </a:r>
            <a:r>
              <a:rPr lang="ru-RU" b="1" dirty="0" err="1">
                <a:solidFill>
                  <a:schemeClr val="bg1"/>
                </a:solidFill>
              </a:rPr>
              <a:t>мені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вільно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танцювати</a:t>
            </a:r>
            <a:r>
              <a:rPr lang="ru-RU" b="1" dirty="0">
                <a:solidFill>
                  <a:schemeClr val="bg1"/>
                </a:solidFill>
              </a:rPr>
              <a:t> самбу!", - </a:t>
            </a:r>
            <a:r>
              <a:rPr lang="ru-RU" b="1" dirty="0" err="1">
                <a:solidFill>
                  <a:schemeClr val="bg1"/>
                </a:solidFill>
              </a:rPr>
              <a:t>йдеться</a:t>
            </a:r>
            <a:r>
              <a:rPr lang="ru-RU" b="1" dirty="0">
                <a:solidFill>
                  <a:schemeClr val="bg1"/>
                </a:solidFill>
              </a:rPr>
              <a:t> у </a:t>
            </a:r>
            <a:r>
              <a:rPr lang="ru-RU" b="1" dirty="0" err="1">
                <a:solidFill>
                  <a:schemeClr val="bg1"/>
                </a:solidFill>
              </a:rPr>
              <a:t>карнавальній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пісеньці</a:t>
            </a:r>
            <a:r>
              <a:rPr lang="ru-RU" b="1" dirty="0">
                <a:solidFill>
                  <a:schemeClr val="bg1"/>
                </a:solidFill>
              </a:rPr>
              <a:t>. Черевики </a:t>
            </a:r>
            <a:r>
              <a:rPr lang="ru-RU" b="1" dirty="0" err="1">
                <a:solidFill>
                  <a:schemeClr val="bg1"/>
                </a:solidFill>
              </a:rPr>
              <a:t>з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прямокутними</a:t>
            </a:r>
            <a:r>
              <a:rPr lang="ru-RU" b="1" dirty="0">
                <a:solidFill>
                  <a:schemeClr val="bg1"/>
                </a:solidFill>
              </a:rPr>
              <a:t> носами </a:t>
            </a:r>
            <a:r>
              <a:rPr lang="ru-RU" b="1" dirty="0" err="1">
                <a:solidFill>
                  <a:schemeClr val="bg1"/>
                </a:solidFill>
              </a:rPr>
              <a:t>і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срібними</a:t>
            </a:r>
            <a:r>
              <a:rPr lang="ru-RU" b="1" dirty="0">
                <a:solidFill>
                  <a:schemeClr val="bg1"/>
                </a:solidFill>
              </a:rPr>
              <a:t> пряжками, </a:t>
            </a:r>
            <a:r>
              <a:rPr lang="ru-RU" b="1" dirty="0" err="1">
                <a:solidFill>
                  <a:schemeClr val="bg1"/>
                </a:solidFill>
              </a:rPr>
              <a:t>білі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панчохи</a:t>
            </a:r>
            <a:r>
              <a:rPr lang="ru-RU" b="1" dirty="0">
                <a:solidFill>
                  <a:schemeClr val="bg1"/>
                </a:solidFill>
              </a:rPr>
              <a:t>, </a:t>
            </a:r>
            <a:r>
              <a:rPr lang="ru-RU" b="1" dirty="0" err="1">
                <a:solidFill>
                  <a:schemeClr val="bg1"/>
                </a:solidFill>
              </a:rPr>
              <a:t>шаровари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з</a:t>
            </a:r>
            <a:r>
              <a:rPr lang="ru-RU" b="1" dirty="0">
                <a:solidFill>
                  <a:schemeClr val="bg1"/>
                </a:solidFill>
              </a:rPr>
              <a:t> напуском, </a:t>
            </a:r>
            <a:r>
              <a:rPr lang="ru-RU" b="1" dirty="0" err="1">
                <a:solidFill>
                  <a:schemeClr val="bg1"/>
                </a:solidFill>
              </a:rPr>
              <a:t>парчеві</a:t>
            </a:r>
            <a:r>
              <a:rPr lang="ru-RU" b="1" dirty="0">
                <a:solidFill>
                  <a:schemeClr val="bg1"/>
                </a:solidFill>
              </a:rPr>
              <a:t> куртки, </a:t>
            </a:r>
            <a:r>
              <a:rPr lang="ru-RU" b="1" dirty="0" err="1">
                <a:solidFill>
                  <a:schemeClr val="bg1"/>
                </a:solidFill>
              </a:rPr>
              <a:t>капелюхи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з</a:t>
            </a:r>
            <a:r>
              <a:rPr lang="ru-RU" b="1" dirty="0">
                <a:solidFill>
                  <a:schemeClr val="bg1"/>
                </a:solidFill>
              </a:rPr>
              <a:t> плюмажами; </a:t>
            </a:r>
            <a:r>
              <a:rPr lang="ru-RU" b="1" dirty="0" err="1">
                <a:solidFill>
                  <a:schemeClr val="bg1"/>
                </a:solidFill>
              </a:rPr>
              <a:t>дами</a:t>
            </a:r>
            <a:r>
              <a:rPr lang="ru-RU" b="1" dirty="0">
                <a:solidFill>
                  <a:schemeClr val="bg1"/>
                </a:solidFill>
              </a:rPr>
              <a:t> у </a:t>
            </a:r>
            <a:r>
              <a:rPr lang="ru-RU" b="1" dirty="0" err="1">
                <a:solidFill>
                  <a:schemeClr val="bg1"/>
                </a:solidFill>
              </a:rPr>
              <a:t>спідницях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з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фіжмами</a:t>
            </a:r>
            <a:r>
              <a:rPr lang="ru-RU" b="1" dirty="0">
                <a:solidFill>
                  <a:schemeClr val="bg1"/>
                </a:solidFill>
              </a:rPr>
              <a:t>, </a:t>
            </a:r>
            <a:r>
              <a:rPr lang="ru-RU" b="1" dirty="0" err="1">
                <a:solidFill>
                  <a:schemeClr val="bg1"/>
                </a:solidFill>
              </a:rPr>
              <a:t>декольтовані</a:t>
            </a:r>
            <a:r>
              <a:rPr lang="ru-RU" b="1" dirty="0">
                <a:solidFill>
                  <a:schemeClr val="bg1"/>
                </a:solidFill>
              </a:rPr>
              <a:t> до </a:t>
            </a:r>
            <a:r>
              <a:rPr lang="ru-RU" b="1" dirty="0" err="1">
                <a:solidFill>
                  <a:schemeClr val="bg1"/>
                </a:solidFill>
              </a:rPr>
              <a:t>безтями</a:t>
            </a:r>
            <a:r>
              <a:rPr lang="ru-RU" b="1" dirty="0">
                <a:solidFill>
                  <a:schemeClr val="bg1"/>
                </a:solidFill>
              </a:rPr>
              <a:t> - у </a:t>
            </a:r>
            <a:r>
              <a:rPr lang="ru-RU" b="1" dirty="0" err="1">
                <a:solidFill>
                  <a:schemeClr val="bg1"/>
                </a:solidFill>
              </a:rPr>
              <a:t>ритмі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самби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йдуть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королівські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двори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Європи</a:t>
            </a:r>
            <a:r>
              <a:rPr lang="ru-RU" b="1" dirty="0">
                <a:solidFill>
                  <a:schemeClr val="bg1"/>
                </a:solidFill>
              </a:rPr>
              <a:t>. А </a:t>
            </a:r>
            <a:r>
              <a:rPr lang="ru-RU" b="1" dirty="0" err="1">
                <a:solidFill>
                  <a:schemeClr val="bg1"/>
                </a:solidFill>
              </a:rPr>
              <a:t>під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парчевими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із</a:t>
            </a:r>
            <a:r>
              <a:rPr lang="ru-RU" b="1" dirty="0">
                <a:solidFill>
                  <a:schemeClr val="bg1"/>
                </a:solidFill>
              </a:rPr>
              <a:t> золотом костюмами - </a:t>
            </a:r>
            <a:r>
              <a:rPr lang="ru-RU" b="1" dirty="0" err="1">
                <a:solidFill>
                  <a:schemeClr val="bg1"/>
                </a:solidFill>
              </a:rPr>
              <a:t>смагляві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тіла</a:t>
            </a:r>
            <a:r>
              <a:rPr lang="ru-RU" b="1" dirty="0">
                <a:solidFill>
                  <a:schemeClr val="bg1"/>
                </a:solidFill>
              </a:rPr>
              <a:t>, </a:t>
            </a:r>
            <a:r>
              <a:rPr lang="ru-RU" b="1" dirty="0" err="1">
                <a:solidFill>
                  <a:schemeClr val="bg1"/>
                </a:solidFill>
              </a:rPr>
              <a:t>курчаве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темне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волосся</a:t>
            </a:r>
            <a:r>
              <a:rPr lang="ru-RU" b="1" dirty="0">
                <a:solidFill>
                  <a:schemeClr val="bg1"/>
                </a:solidFill>
              </a:rPr>
              <a:t> Африки. </a:t>
            </a:r>
            <a:r>
              <a:rPr lang="ru-RU" b="1" dirty="0" err="1">
                <a:solidFill>
                  <a:schemeClr val="bg1"/>
                </a:solidFill>
              </a:rPr>
              <a:t>Одночасно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збирають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сотні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тисяч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глядачів</a:t>
            </a:r>
            <a:r>
              <a:rPr lang="ru-RU" b="1" dirty="0">
                <a:solidFill>
                  <a:schemeClr val="bg1"/>
                </a:solidFill>
              </a:rPr>
              <a:t> у </a:t>
            </a:r>
            <a:r>
              <a:rPr lang="ru-RU" b="1" dirty="0" err="1">
                <a:solidFill>
                  <a:schemeClr val="bg1"/>
                </a:solidFill>
              </a:rPr>
              <a:t>Манаусі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і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Ресифі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ритуальні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танці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індіанців</a:t>
            </a:r>
            <a:r>
              <a:rPr lang="ru-RU" b="1" dirty="0">
                <a:solidFill>
                  <a:schemeClr val="bg1"/>
                </a:solidFill>
              </a:rPr>
              <a:t>, в </a:t>
            </a:r>
            <a:r>
              <a:rPr lang="ru-RU" b="1" dirty="0" err="1">
                <a:solidFill>
                  <a:schemeClr val="bg1"/>
                </a:solidFill>
              </a:rPr>
              <a:t>Олінде</a:t>
            </a:r>
            <a:r>
              <a:rPr lang="ru-RU" b="1" dirty="0">
                <a:solidFill>
                  <a:schemeClr val="bg1"/>
                </a:solidFill>
              </a:rPr>
              <a:t> - </a:t>
            </a:r>
            <a:r>
              <a:rPr lang="ru-RU" b="1" dirty="0" err="1">
                <a:solidFill>
                  <a:schemeClr val="bg1"/>
                </a:solidFill>
              </a:rPr>
              <a:t>традиційний</a:t>
            </a:r>
            <a:r>
              <a:rPr lang="ru-RU" b="1" dirty="0">
                <a:solidFill>
                  <a:schemeClr val="bg1"/>
                </a:solidFill>
              </a:rPr>
              <a:t> парад </a:t>
            </a:r>
            <a:r>
              <a:rPr lang="ru-RU" b="1" dirty="0" err="1">
                <a:solidFill>
                  <a:schemeClr val="bg1"/>
                </a:solidFill>
              </a:rPr>
              <a:t>величезних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воскових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муляжів</a:t>
            </a:r>
            <a:r>
              <a:rPr lang="ru-RU" b="1" dirty="0">
                <a:solidFill>
                  <a:schemeClr val="bg1"/>
                </a:solidFill>
              </a:rPr>
              <a:t>, в </a:t>
            </a:r>
            <a:r>
              <a:rPr lang="ru-RU" b="1" dirty="0" err="1">
                <a:solidFill>
                  <a:schemeClr val="bg1"/>
                </a:solidFill>
              </a:rPr>
              <a:t>Оуру-Прету</a:t>
            </a:r>
            <a:r>
              <a:rPr lang="ru-RU" b="1" dirty="0">
                <a:solidFill>
                  <a:schemeClr val="bg1"/>
                </a:solidFill>
              </a:rPr>
              <a:t> - "</a:t>
            </a:r>
            <a:r>
              <a:rPr lang="ru-RU" b="1" dirty="0" err="1">
                <a:solidFill>
                  <a:schemeClr val="bg1"/>
                </a:solidFill>
              </a:rPr>
              <a:t>середньовічні</a:t>
            </a:r>
            <a:r>
              <a:rPr lang="ru-RU" b="1" dirty="0">
                <a:solidFill>
                  <a:schemeClr val="bg1"/>
                </a:solidFill>
              </a:rPr>
              <a:t>" </a:t>
            </a:r>
            <a:r>
              <a:rPr lang="ru-RU" b="1" dirty="0" err="1">
                <a:solidFill>
                  <a:schemeClr val="bg1"/>
                </a:solidFill>
              </a:rPr>
              <a:t>студентські</a:t>
            </a:r>
            <a:r>
              <a:rPr lang="ru-RU" b="1" dirty="0">
                <a:solidFill>
                  <a:schemeClr val="bg1"/>
                </a:solidFill>
              </a:rPr>
              <a:t> гулянки... </a:t>
            </a:r>
            <a:r>
              <a:rPr lang="ru-RU" b="1" dirty="0" err="1">
                <a:solidFill>
                  <a:schemeClr val="bg1"/>
                </a:solidFill>
              </a:rPr>
              <a:t>Усюди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величезна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кількість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конкурсів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краси</a:t>
            </a:r>
            <a:r>
              <a:rPr lang="ru-RU" b="1" dirty="0">
                <a:solidFill>
                  <a:schemeClr val="bg1"/>
                </a:solidFill>
              </a:rPr>
              <a:t>, </a:t>
            </a:r>
            <a:r>
              <a:rPr lang="ru-RU" b="1" dirty="0" err="1">
                <a:solidFill>
                  <a:schemeClr val="bg1"/>
                </a:solidFill>
              </a:rPr>
              <a:t>балів-маскарадів</a:t>
            </a:r>
            <a:r>
              <a:rPr lang="ru-RU" b="1" dirty="0">
                <a:solidFill>
                  <a:schemeClr val="bg1"/>
                </a:solidFill>
              </a:rPr>
              <a:t>, </a:t>
            </a:r>
            <a:r>
              <a:rPr lang="ru-RU" b="1" dirty="0" err="1">
                <a:solidFill>
                  <a:schemeClr val="bg1"/>
                </a:solidFill>
              </a:rPr>
              <a:t>конкурсів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костюмів</a:t>
            </a:r>
            <a:r>
              <a:rPr lang="ru-RU" b="1" dirty="0" smtClean="0">
                <a:solidFill>
                  <a:schemeClr val="bg1"/>
                </a:solidFill>
              </a:rPr>
              <a:t>.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984</Words>
  <Application>Microsoft Office PowerPoint</Application>
  <PresentationFormat>Экран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Vika</dc:creator>
  <cp:lastModifiedBy>Vika</cp:lastModifiedBy>
  <cp:revision>7</cp:revision>
  <dcterms:created xsi:type="dcterms:W3CDTF">2014-04-01T11:39:51Z</dcterms:created>
  <dcterms:modified xsi:type="dcterms:W3CDTF">2014-04-01T15:17:59Z</dcterms:modified>
</cp:coreProperties>
</file>