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8" r:id="rId5"/>
    <p:sldId id="269" r:id="rId6"/>
    <p:sldId id="259" r:id="rId7"/>
    <p:sldId id="262" r:id="rId8"/>
    <p:sldId id="264" r:id="rId9"/>
    <p:sldId id="267" r:id="rId10"/>
    <p:sldId id="260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1F49-B235-4D48-9457-67943EB4C2FC}" type="datetimeFigureOut">
              <a:rPr lang="uk-UA" smtClean="0"/>
              <a:t>05.11.2014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C1890-73F6-41C8-81DF-A8ECC323E8A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1F49-B235-4D48-9457-67943EB4C2FC}" type="datetimeFigureOut">
              <a:rPr lang="uk-UA" smtClean="0"/>
              <a:t>05.11.2014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C1890-73F6-41C8-81DF-A8ECC323E8A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1F49-B235-4D48-9457-67943EB4C2FC}" type="datetimeFigureOut">
              <a:rPr lang="uk-UA" smtClean="0"/>
              <a:t>05.11.2014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C1890-73F6-41C8-81DF-A8ECC323E8A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1F49-B235-4D48-9457-67943EB4C2FC}" type="datetimeFigureOut">
              <a:rPr lang="uk-UA" smtClean="0"/>
              <a:t>05.11.2014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C1890-73F6-41C8-81DF-A8ECC323E8A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1F49-B235-4D48-9457-67943EB4C2FC}" type="datetimeFigureOut">
              <a:rPr lang="uk-UA" smtClean="0"/>
              <a:t>05.11.2014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C1890-73F6-41C8-81DF-A8ECC323E8A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1F49-B235-4D48-9457-67943EB4C2FC}" type="datetimeFigureOut">
              <a:rPr lang="uk-UA" smtClean="0"/>
              <a:t>05.11.2014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C1890-73F6-41C8-81DF-A8ECC323E8A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1F49-B235-4D48-9457-67943EB4C2FC}" type="datetimeFigureOut">
              <a:rPr lang="uk-UA" smtClean="0"/>
              <a:t>05.11.2014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C1890-73F6-41C8-81DF-A8ECC323E8A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1F49-B235-4D48-9457-67943EB4C2FC}" type="datetimeFigureOut">
              <a:rPr lang="uk-UA" smtClean="0"/>
              <a:t>05.11.2014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C1890-73F6-41C8-81DF-A8ECC323E8A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1F49-B235-4D48-9457-67943EB4C2FC}" type="datetimeFigureOut">
              <a:rPr lang="uk-UA" smtClean="0"/>
              <a:t>05.11.2014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C1890-73F6-41C8-81DF-A8ECC323E8A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1F49-B235-4D48-9457-67943EB4C2FC}" type="datetimeFigureOut">
              <a:rPr lang="uk-UA" smtClean="0"/>
              <a:t>05.11.2014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C1890-73F6-41C8-81DF-A8ECC323E8A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1F49-B235-4D48-9457-67943EB4C2FC}" type="datetimeFigureOut">
              <a:rPr lang="uk-UA" smtClean="0"/>
              <a:t>05.11.2014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C1890-73F6-41C8-81DF-A8ECC323E8AB}" type="slidenum">
              <a:rPr lang="uk-UA" smtClean="0"/>
              <a:t>‹#›</a:t>
            </a:fld>
            <a:endParaRPr lang="uk-UA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A9F1F49-B235-4D48-9457-67943EB4C2FC}" type="datetimeFigureOut">
              <a:rPr lang="uk-UA" smtClean="0"/>
              <a:t>05.11.2014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EEC1890-73F6-41C8-81DF-A8ECC323E8AB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9442" y="2060849"/>
            <a:ext cx="7117180" cy="1872207"/>
          </a:xfrm>
        </p:spPr>
        <p:txBody>
          <a:bodyPr>
            <a:normAutofit/>
          </a:bodyPr>
          <a:lstStyle/>
          <a:p>
            <a:pPr algn="ctr"/>
            <a:r>
              <a:rPr lang="ru-RU" dirty="0" err="1" smtClean="0">
                <a:latin typeface="Comic Sans MS" panose="030F0702030302020204" pitchFamily="66" charset="0"/>
              </a:rPr>
              <a:t>Глобальн</a:t>
            </a:r>
            <a:r>
              <a:rPr lang="uk-UA" dirty="0" smtClean="0">
                <a:latin typeface="Comic Sans MS" panose="030F0702030302020204" pitchFamily="66" charset="0"/>
              </a:rPr>
              <a:t>і</a:t>
            </a:r>
            <a:r>
              <a:rPr lang="ru-RU" dirty="0" smtClean="0">
                <a:latin typeface="Comic Sans MS" panose="030F0702030302020204" pitchFamily="66" charset="0"/>
              </a:rPr>
              <a:t> </a:t>
            </a:r>
            <a:r>
              <a:rPr lang="ru-RU" dirty="0" err="1" smtClean="0">
                <a:latin typeface="Comic Sans MS" panose="030F0702030302020204" pitchFamily="66" charset="0"/>
              </a:rPr>
              <a:t>проблеми</a:t>
            </a:r>
            <a:r>
              <a:rPr lang="ru-RU" dirty="0" smtClean="0">
                <a:latin typeface="Comic Sans MS" panose="030F0702030302020204" pitchFamily="66" charset="0"/>
              </a:rPr>
              <a:t> </a:t>
            </a:r>
            <a:r>
              <a:rPr lang="ru-RU" dirty="0" err="1" smtClean="0">
                <a:latin typeface="Comic Sans MS" panose="030F0702030302020204" pitchFamily="66" charset="0"/>
              </a:rPr>
              <a:t>людства</a:t>
            </a:r>
            <a:endParaRPr lang="uk-UA" dirty="0">
              <a:latin typeface="Comic Sans MS" panose="030F0702030302020204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uk-UA" dirty="0" err="1" smtClean="0"/>
              <a:t>Винушева</a:t>
            </a:r>
            <a:r>
              <a:rPr lang="uk-UA" dirty="0" smtClean="0"/>
              <a:t> Катерина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4639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2689368"/>
          </a:xfrm>
        </p:spPr>
        <p:txBody>
          <a:bodyPr/>
          <a:lstStyle/>
          <a:p>
            <a:pPr algn="ctr"/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Дякую за увагу!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5589240"/>
            <a:ext cx="6777317" cy="243389"/>
          </a:xfrm>
        </p:spPr>
        <p:txBody>
          <a:bodyPr>
            <a:normAutofit fontScale="62500" lnSpcReduction="20000"/>
          </a:bodyPr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55331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20688"/>
            <a:ext cx="3682960" cy="5904656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vi-VN" sz="2000" b="1" dirty="0"/>
              <a:t>Глобальні проблеми людства</a:t>
            </a:r>
            <a:r>
              <a:rPr lang="vi-VN" sz="2000" dirty="0"/>
              <a:t>  — комплекс проблем і ситуацій, що зачіпають життєві інтереси всіх народів світу,характеризуються динамізмом і вимагають для свого розв'язання колективних зусиль світової громадськості (екологічні проблеми, гонка озброєнь, хворобиі т. д.),від вирішення яких залежить подальший прогрес людства і збереження цивілізації.</a:t>
            </a:r>
            <a:endParaRPr lang="uk-UA" sz="2000" dirty="0">
              <a:latin typeface="Comic Sans MS" panose="030F0702030302020204" pitchFamily="66" charset="0"/>
            </a:endParaRPr>
          </a:p>
          <a:p>
            <a:pPr marL="68580" indent="0" algn="ctr">
              <a:buNone/>
            </a:pPr>
            <a:endParaRPr lang="uk-UA" sz="2000" dirty="0">
              <a:latin typeface="Comic Sans MS" panose="030F0702030302020204" pitchFamily="66" charset="0"/>
            </a:endParaRPr>
          </a:p>
        </p:txBody>
      </p:sp>
      <p:pic>
        <p:nvPicPr>
          <p:cNvPr id="1028" name="Picture 4" descr="Чтобы посмотреть обою для рабочего стола Планеты Космос 78356 в &quot; Русское порно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35" t="17477" b="5611"/>
          <a:stretch/>
        </p:blipFill>
        <p:spPr bwMode="auto">
          <a:xfrm>
            <a:off x="4627418" y="1484784"/>
            <a:ext cx="4275034" cy="4073236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6913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5" y="1196752"/>
            <a:ext cx="3168351" cy="5112568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uk-UA" sz="1800" dirty="0"/>
              <a:t>Глобальні проблеми людства взаємопов'язані охоплюють всі сторони життя людей,стосуються всіх країн народів та верств населення,стосуються як поверхні землі, так і Світового океану, атмосфери планети, навколоземного та космічного простору</a:t>
            </a:r>
            <a:r>
              <a:rPr lang="uk-UA" sz="1800" dirty="0" smtClean="0"/>
              <a:t>. Вони </a:t>
            </a:r>
            <a:r>
              <a:rPr lang="uk-UA" sz="1800" dirty="0"/>
              <a:t>призводять до великих економічних та соціальних збитків.</a:t>
            </a:r>
          </a:p>
        </p:txBody>
      </p:sp>
      <p:pic>
        <p:nvPicPr>
          <p:cNvPr id="2052" name="Picture 4" descr="Cartoon Vector Illustration Of A Happy Smiling Four Leaf Clover On St Patricks Day Клипарты, векторы, и Набор Иллюстраций Без Оп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19" y="692696"/>
            <a:ext cx="5054825" cy="5504144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1428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1" y="548680"/>
            <a:ext cx="4320480" cy="56886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err="1">
                <a:latin typeface="Comic Sans MS" panose="030F0702030302020204" pitchFamily="66" charset="0"/>
              </a:rPr>
              <a:t>Глобальні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проблеми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людства</a:t>
            </a:r>
            <a:r>
              <a:rPr lang="ru-RU" sz="2000" dirty="0">
                <a:latin typeface="Comic Sans MS" panose="030F0702030302020204" pitchFamily="66" charset="0"/>
              </a:rPr>
              <a:t> є </a:t>
            </a:r>
            <a:r>
              <a:rPr lang="ru-RU" sz="2000" dirty="0" err="1">
                <a:latin typeface="Comic Sans MS" panose="030F0702030302020204" pitchFamily="66" charset="0"/>
              </a:rPr>
              <a:t>наслідком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протистояння</a:t>
            </a:r>
            <a:r>
              <a:rPr lang="ru-RU" sz="2000" dirty="0">
                <a:latin typeface="Comic Sans MS" panose="030F0702030302020204" pitchFamily="66" charset="0"/>
              </a:rPr>
              <a:t> з одного боку </a:t>
            </a:r>
            <a:r>
              <a:rPr lang="ru-RU" sz="2000" dirty="0" err="1">
                <a:latin typeface="Comic Sans MS" panose="030F0702030302020204" pitchFamily="66" charset="0"/>
              </a:rPr>
              <a:t>природи</a:t>
            </a:r>
            <a:r>
              <a:rPr lang="ru-RU" sz="2000" dirty="0">
                <a:latin typeface="Comic Sans MS" panose="030F0702030302020204" pitchFamily="66" charset="0"/>
              </a:rPr>
              <a:t>, а з </a:t>
            </a:r>
            <a:r>
              <a:rPr lang="ru-RU" sz="2000" dirty="0" err="1">
                <a:latin typeface="Comic Sans MS" panose="030F0702030302020204" pitchFamily="66" charset="0"/>
              </a:rPr>
              <a:t>іншого</a:t>
            </a:r>
            <a:r>
              <a:rPr lang="ru-RU" sz="2000" dirty="0">
                <a:latin typeface="Comic Sans MS" panose="030F0702030302020204" pitchFamily="66" charset="0"/>
              </a:rPr>
              <a:t> — </a:t>
            </a:r>
            <a:r>
              <a:rPr lang="ru-RU" sz="2000" dirty="0" err="1">
                <a:latin typeface="Comic Sans MS" panose="030F0702030302020204" pitchFamily="66" charset="0"/>
              </a:rPr>
              <a:t>людської</a:t>
            </a:r>
            <a:r>
              <a:rPr lang="ru-RU" sz="2000" dirty="0">
                <a:latin typeface="Comic Sans MS" panose="030F0702030302020204" pitchFamily="66" charset="0"/>
              </a:rPr>
              <a:t> практики, </a:t>
            </a:r>
            <a:r>
              <a:rPr lang="ru-RU" sz="2000" dirty="0" err="1">
                <a:latin typeface="Comic Sans MS" panose="030F0702030302020204" pitchFamily="66" charset="0"/>
              </a:rPr>
              <a:t>культури</a:t>
            </a:r>
            <a:r>
              <a:rPr lang="ru-RU" sz="2000" dirty="0">
                <a:latin typeface="Comic Sans MS" panose="030F0702030302020204" pitchFamily="66" charset="0"/>
              </a:rPr>
              <a:t> </a:t>
            </a:r>
            <a:r>
              <a:rPr lang="ru-RU" sz="2000" dirty="0" err="1">
                <a:latin typeface="Comic Sans MS" panose="030F0702030302020204" pitchFamily="66" charset="0"/>
              </a:rPr>
              <a:t>людства</a:t>
            </a:r>
            <a:r>
              <a:rPr lang="ru-RU" sz="2000" dirty="0">
                <a:latin typeface="Comic Sans MS" panose="030F0702030302020204" pitchFamily="66" charset="0"/>
              </a:rPr>
              <a:t>, а </a:t>
            </a:r>
            <a:r>
              <a:rPr lang="ru-RU" sz="2000" dirty="0" err="1">
                <a:latin typeface="Comic Sans MS" panose="030F0702030302020204" pitchFamily="66" charset="0"/>
              </a:rPr>
              <a:t>також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невідповідності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або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несумісності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різноспрямованих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тенденцій</a:t>
            </a:r>
            <a:r>
              <a:rPr lang="ru-RU" sz="2000" dirty="0">
                <a:latin typeface="Comic Sans MS" panose="030F0702030302020204" pitchFamily="66" charset="0"/>
              </a:rPr>
              <a:t> в </a:t>
            </a:r>
            <a:r>
              <a:rPr lang="ru-RU" sz="2000" dirty="0" err="1">
                <a:latin typeface="Comic Sans MS" panose="030F0702030302020204" pitchFamily="66" charset="0"/>
              </a:rPr>
              <a:t>ході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розвитку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самої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людської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культури</a:t>
            </a:r>
            <a:r>
              <a:rPr lang="ru-RU" sz="2000" dirty="0">
                <a:latin typeface="Comic Sans MS" panose="030F0702030302020204" pitchFamily="66" charset="0"/>
              </a:rPr>
              <a:t>. Природа </a:t>
            </a:r>
            <a:r>
              <a:rPr lang="ru-RU" sz="2000" dirty="0" err="1">
                <a:latin typeface="Comic Sans MS" panose="030F0702030302020204" pitchFamily="66" charset="0"/>
              </a:rPr>
              <a:t>існує</a:t>
            </a:r>
            <a:r>
              <a:rPr lang="ru-RU" sz="2000" dirty="0">
                <a:latin typeface="Comic Sans MS" panose="030F0702030302020204" pitchFamily="66" charset="0"/>
              </a:rPr>
              <a:t> за принципом негативного </a:t>
            </a:r>
            <a:r>
              <a:rPr lang="ru-RU" sz="2000" dirty="0" err="1">
                <a:latin typeface="Comic Sans MS" panose="030F0702030302020204" pitchFamily="66" charset="0"/>
              </a:rPr>
              <a:t>зворотного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зв'язку</a:t>
            </a:r>
            <a:r>
              <a:rPr lang="ru-RU" sz="2000" dirty="0">
                <a:latin typeface="Comic Sans MS" panose="030F0702030302020204" pitchFamily="66" charset="0"/>
              </a:rPr>
              <a:t> (див. </a:t>
            </a:r>
            <a:r>
              <a:rPr lang="ru-RU" sz="2000" dirty="0" err="1">
                <a:latin typeface="Comic Sans MS" panose="030F0702030302020204" pitchFamily="66" charset="0"/>
              </a:rPr>
              <a:t>біотична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регуляція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довкілля</a:t>
            </a:r>
            <a:r>
              <a:rPr lang="ru-RU" sz="2000" dirty="0">
                <a:latin typeface="Comic Sans MS" panose="030F0702030302020204" pitchFamily="66" charset="0"/>
              </a:rPr>
              <a:t>), </a:t>
            </a:r>
            <a:r>
              <a:rPr lang="ru-RU" sz="2000" dirty="0" err="1">
                <a:latin typeface="Comic Sans MS" panose="030F0702030302020204" pitchFamily="66" charset="0"/>
              </a:rPr>
              <a:t>тоді</a:t>
            </a:r>
            <a:r>
              <a:rPr lang="ru-RU" sz="2000" dirty="0">
                <a:latin typeface="Comic Sans MS" panose="030F0702030302020204" pitchFamily="66" charset="0"/>
              </a:rPr>
              <a:t> як </a:t>
            </a:r>
            <a:r>
              <a:rPr lang="ru-RU" sz="2000" dirty="0" err="1">
                <a:latin typeface="Comic Sans MS" panose="030F0702030302020204" pitchFamily="66" charset="0"/>
              </a:rPr>
              <a:t>людська</a:t>
            </a:r>
            <a:r>
              <a:rPr lang="ru-RU" sz="2000" dirty="0">
                <a:latin typeface="Comic Sans MS" panose="030F0702030302020204" pitchFamily="66" charset="0"/>
              </a:rPr>
              <a:t> культура — за принципом позитивного </a:t>
            </a:r>
            <a:r>
              <a:rPr lang="ru-RU" sz="2000" dirty="0" err="1">
                <a:latin typeface="Comic Sans MS" panose="030F0702030302020204" pitchFamily="66" charset="0"/>
              </a:rPr>
              <a:t>зворотного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зв'язку</a:t>
            </a:r>
            <a:r>
              <a:rPr lang="ru-RU" sz="2000" dirty="0">
                <a:latin typeface="Comic Sans MS" panose="030F0702030302020204" pitchFamily="66" charset="0"/>
              </a:rPr>
              <a:t>.</a:t>
            </a:r>
            <a:endParaRPr lang="uk-UA" sz="2000" dirty="0">
              <a:latin typeface="Comic Sans MS" panose="030F0702030302020204" pitchFamily="66" charset="0"/>
            </a:endParaRPr>
          </a:p>
        </p:txBody>
      </p:sp>
      <p:pic>
        <p:nvPicPr>
          <p:cNvPr id="15362" name="Picture 2" descr="Vector of 'Gesture indicating stop. The hand of the branches of trees'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980728"/>
            <a:ext cx="4309467" cy="5088671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0907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Філософські </a:t>
            </a:r>
            <a:r>
              <a:rPr lang="uk-UA" dirty="0" smtClean="0"/>
              <a:t>концепції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84784"/>
            <a:ext cx="3672407" cy="4717983"/>
          </a:xfrm>
        </p:spPr>
        <p:txBody>
          <a:bodyPr/>
          <a:lstStyle/>
          <a:p>
            <a:r>
              <a:rPr lang="uk-UA" dirty="0">
                <a:latin typeface="Comic Sans MS" panose="030F0702030302020204" pitchFamily="66" charset="0"/>
              </a:rPr>
              <a:t>Катастрофа, катастрофізм</a:t>
            </a:r>
          </a:p>
          <a:p>
            <a:r>
              <a:rPr lang="uk-UA" dirty="0">
                <a:latin typeface="Comic Sans MS" panose="030F0702030302020204" pitchFamily="66" charset="0"/>
              </a:rPr>
              <a:t>мальтузіанство</a:t>
            </a:r>
          </a:p>
          <a:p>
            <a:r>
              <a:rPr lang="uk-UA" dirty="0">
                <a:latin typeface="Comic Sans MS" panose="030F0702030302020204" pitchFamily="66" charset="0"/>
              </a:rPr>
              <a:t>технократія, менеджеризм</a:t>
            </a:r>
          </a:p>
          <a:p>
            <a:r>
              <a:rPr lang="uk-UA" dirty="0">
                <a:latin typeface="Comic Sans MS" panose="030F0702030302020204" pitchFamily="66" charset="0"/>
              </a:rPr>
              <a:t>утопізм, суспільство загального благоденства</a:t>
            </a:r>
          </a:p>
          <a:p>
            <a:r>
              <a:rPr lang="uk-UA" dirty="0">
                <a:latin typeface="Comic Sans MS" panose="030F0702030302020204" pitchFamily="66" charset="0"/>
              </a:rPr>
              <a:t>фаталізм</a:t>
            </a:r>
          </a:p>
          <a:p>
            <a:r>
              <a:rPr lang="uk-UA" dirty="0" err="1">
                <a:latin typeface="Comic Sans MS" panose="030F0702030302020204" pitchFamily="66" charset="0"/>
              </a:rPr>
              <a:t>гіліазм</a:t>
            </a:r>
            <a:r>
              <a:rPr lang="uk-UA" dirty="0">
                <a:latin typeface="Comic Sans MS" panose="030F0702030302020204" pitchFamily="66" charset="0"/>
              </a:rPr>
              <a:t> та </a:t>
            </a:r>
            <a:r>
              <a:rPr lang="uk-UA" dirty="0" err="1">
                <a:latin typeface="Comic Sans MS" panose="030F0702030302020204" pitchFamily="66" charset="0"/>
              </a:rPr>
              <a:t>апокаліпса</a:t>
            </a:r>
            <a:r>
              <a:rPr lang="uk-UA" dirty="0">
                <a:latin typeface="Comic Sans MS" panose="030F0702030302020204" pitchFamily="66" charset="0"/>
              </a:rPr>
              <a:t>, проблема апокаліпсису</a:t>
            </a:r>
          </a:p>
          <a:p>
            <a:r>
              <a:rPr lang="uk-UA" dirty="0">
                <a:latin typeface="Comic Sans MS" panose="030F0702030302020204" pitchFamily="66" charset="0"/>
              </a:rPr>
              <a:t>кінець історії</a:t>
            </a:r>
          </a:p>
          <a:p>
            <a:r>
              <a:rPr lang="uk-UA" dirty="0">
                <a:latin typeface="Comic Sans MS" panose="030F0702030302020204" pitchFamily="66" charset="0"/>
              </a:rPr>
              <a:t>теплова смерть усесвіту</a:t>
            </a:r>
          </a:p>
        </p:txBody>
      </p:sp>
      <p:pic>
        <p:nvPicPr>
          <p:cNvPr id="16386" name="Picture 2" descr="Дневник Rosa_Dossen : LiveInternet - Российский Сервис Онлайн-Дневнико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5712" y="1661923"/>
            <a:ext cx="5881836" cy="4136893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0004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Ochrony Earth: Wektor Ilustracją Elementów środowiska I Logo Cliparty, Ilustracje Stockowe Oraz Ilustracje Wektorowe Royalty Fre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0792"/>
            <a:ext cx="9144000" cy="7128792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7920880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/>
              <a:t>Глобальні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 </a:t>
            </a:r>
            <a:r>
              <a:rPr lang="ru-RU" dirty="0" err="1" smtClean="0"/>
              <a:t>людства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96752"/>
            <a:ext cx="4206415" cy="5328592"/>
          </a:xfrm>
        </p:spPr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uk-UA" sz="2000" b="1" dirty="0">
                <a:latin typeface="Comic Sans MS" panose="030F0702030302020204" pitchFamily="66" charset="0"/>
              </a:rPr>
              <a:t>Екологія: </a:t>
            </a:r>
            <a:endParaRPr lang="uk-UA" sz="2000" b="1" dirty="0" smtClean="0">
              <a:latin typeface="Comic Sans MS" panose="030F0702030302020204" pitchFamily="66" charset="0"/>
            </a:endParaRPr>
          </a:p>
          <a:p>
            <a:pPr marL="68580" indent="0">
              <a:buNone/>
            </a:pPr>
            <a:r>
              <a:rPr lang="uk-UA" sz="2000" b="1" dirty="0">
                <a:latin typeface="Comic Sans MS" panose="030F0702030302020204" pitchFamily="66" charset="0"/>
              </a:rPr>
              <a:t> </a:t>
            </a:r>
            <a:r>
              <a:rPr lang="uk-UA" sz="2000" b="1" dirty="0" smtClean="0">
                <a:latin typeface="Comic Sans MS" panose="030F0702030302020204" pitchFamily="66" charset="0"/>
              </a:rPr>
              <a:t>- деградація </a:t>
            </a:r>
            <a:r>
              <a:rPr lang="uk-UA" sz="2000" b="1" dirty="0">
                <a:latin typeface="Comic Sans MS" panose="030F0702030302020204" pitchFamily="66" charset="0"/>
              </a:rPr>
              <a:t>земель </a:t>
            </a:r>
            <a:endParaRPr lang="uk-UA" sz="2000" b="1" dirty="0" smtClean="0">
              <a:latin typeface="Comic Sans MS" panose="030F0702030302020204" pitchFamily="66" charset="0"/>
            </a:endParaRPr>
          </a:p>
          <a:p>
            <a:pPr marL="68580" indent="0">
              <a:buNone/>
            </a:pPr>
            <a:r>
              <a:rPr lang="uk-UA" sz="2000" b="1" dirty="0">
                <a:latin typeface="Comic Sans MS" panose="030F0702030302020204" pitchFamily="66" charset="0"/>
              </a:rPr>
              <a:t> </a:t>
            </a:r>
            <a:r>
              <a:rPr lang="uk-UA" sz="2000" b="1" dirty="0" smtClean="0">
                <a:latin typeface="Comic Sans MS" panose="030F0702030302020204" pitchFamily="66" charset="0"/>
              </a:rPr>
              <a:t>- </a:t>
            </a:r>
            <a:r>
              <a:rPr lang="uk-UA" sz="2000" b="1" dirty="0">
                <a:latin typeface="Comic Sans MS" panose="030F0702030302020204" pitchFamily="66" charset="0"/>
              </a:rPr>
              <a:t>екологічні проблеми сучасності </a:t>
            </a:r>
          </a:p>
          <a:p>
            <a:pPr marL="68580" indent="0">
              <a:buNone/>
            </a:pPr>
            <a:r>
              <a:rPr lang="uk-UA" sz="2000" b="1" dirty="0" smtClean="0">
                <a:latin typeface="Comic Sans MS" panose="030F0702030302020204" pitchFamily="66" charset="0"/>
              </a:rPr>
              <a:t> - озонові </a:t>
            </a:r>
            <a:r>
              <a:rPr lang="uk-UA" sz="2000" b="1" dirty="0">
                <a:latin typeface="Comic Sans MS" panose="030F0702030302020204" pitchFamily="66" charset="0"/>
              </a:rPr>
              <a:t>діри </a:t>
            </a:r>
            <a:endParaRPr lang="uk-UA" sz="2000" b="1" dirty="0" smtClean="0">
              <a:latin typeface="Comic Sans MS" panose="030F0702030302020204" pitchFamily="66" charset="0"/>
            </a:endParaRPr>
          </a:p>
          <a:p>
            <a:pPr marL="68580" indent="0">
              <a:buNone/>
            </a:pPr>
            <a:r>
              <a:rPr lang="uk-UA" sz="2000" b="1" dirty="0">
                <a:latin typeface="Comic Sans MS" panose="030F0702030302020204" pitchFamily="66" charset="0"/>
              </a:rPr>
              <a:t> </a:t>
            </a:r>
            <a:r>
              <a:rPr lang="uk-UA" sz="2000" b="1" dirty="0" smtClean="0">
                <a:latin typeface="Comic Sans MS" panose="030F0702030302020204" pitchFamily="66" charset="0"/>
              </a:rPr>
              <a:t>- </a:t>
            </a:r>
            <a:r>
              <a:rPr lang="uk-UA" sz="2000" b="1" dirty="0">
                <a:latin typeface="Comic Sans MS" panose="030F0702030302020204" pitchFamily="66" charset="0"/>
              </a:rPr>
              <a:t>парниковий ефект </a:t>
            </a:r>
            <a:endParaRPr lang="uk-UA" sz="2000" b="1" dirty="0" smtClean="0">
              <a:latin typeface="Comic Sans MS" panose="030F0702030302020204" pitchFamily="66" charset="0"/>
            </a:endParaRPr>
          </a:p>
          <a:p>
            <a:pPr marL="68580" indent="0">
              <a:buNone/>
            </a:pPr>
            <a:r>
              <a:rPr lang="uk-UA" sz="2000" b="1" dirty="0">
                <a:latin typeface="Comic Sans MS" panose="030F0702030302020204" pitchFamily="66" charset="0"/>
              </a:rPr>
              <a:t> </a:t>
            </a:r>
            <a:r>
              <a:rPr lang="uk-UA" sz="2000" b="1" dirty="0" smtClean="0">
                <a:latin typeface="Comic Sans MS" panose="030F0702030302020204" pitchFamily="66" charset="0"/>
              </a:rPr>
              <a:t>- </a:t>
            </a:r>
            <a:r>
              <a:rPr lang="uk-UA" sz="2000" b="1" dirty="0">
                <a:latin typeface="Comic Sans MS" panose="030F0702030302020204" pitchFamily="66" charset="0"/>
              </a:rPr>
              <a:t>проблема регулювання промислових викидів </a:t>
            </a:r>
            <a:endParaRPr lang="uk-UA" sz="2000" b="1" dirty="0" smtClean="0">
              <a:latin typeface="Comic Sans MS" panose="030F0702030302020204" pitchFamily="66" charset="0"/>
            </a:endParaRPr>
          </a:p>
          <a:p>
            <a:pPr marL="68580" indent="0">
              <a:buNone/>
            </a:pPr>
            <a:r>
              <a:rPr lang="uk-UA" sz="2000" b="1" dirty="0">
                <a:latin typeface="Comic Sans MS" panose="030F0702030302020204" pitchFamily="66" charset="0"/>
              </a:rPr>
              <a:t> </a:t>
            </a:r>
            <a:r>
              <a:rPr lang="uk-UA" sz="2000" b="1" dirty="0" smtClean="0">
                <a:latin typeface="Comic Sans MS" panose="030F0702030302020204" pitchFamily="66" charset="0"/>
              </a:rPr>
              <a:t>- </a:t>
            </a:r>
            <a:r>
              <a:rPr lang="uk-UA" sz="2000" b="1" dirty="0">
                <a:latin typeface="Comic Sans MS" panose="030F0702030302020204" pitchFamily="66" charset="0"/>
              </a:rPr>
              <a:t>проблеми руйнування екосистем </a:t>
            </a:r>
            <a:endParaRPr lang="uk-UA" sz="2000" b="1" dirty="0" smtClean="0">
              <a:latin typeface="Comic Sans MS" panose="030F0702030302020204" pitchFamily="66" charset="0"/>
            </a:endParaRPr>
          </a:p>
          <a:p>
            <a:pPr marL="68580" indent="0">
              <a:buNone/>
            </a:pPr>
            <a:r>
              <a:rPr lang="uk-UA" sz="2000" b="1" dirty="0">
                <a:latin typeface="Comic Sans MS" panose="030F0702030302020204" pitchFamily="66" charset="0"/>
              </a:rPr>
              <a:t> </a:t>
            </a:r>
            <a:r>
              <a:rPr lang="uk-UA" sz="2000" b="1" dirty="0" smtClean="0">
                <a:latin typeface="Comic Sans MS" panose="030F0702030302020204" pitchFamily="66" charset="0"/>
              </a:rPr>
              <a:t>- </a:t>
            </a:r>
            <a:r>
              <a:rPr lang="uk-UA" sz="2000" b="1" dirty="0">
                <a:latin typeface="Comic Sans MS" panose="030F0702030302020204" pitchFamily="66" charset="0"/>
              </a:rPr>
              <a:t>екологічні лиха </a:t>
            </a:r>
            <a:endParaRPr lang="uk-UA" sz="2000" b="1" dirty="0" smtClean="0">
              <a:latin typeface="Comic Sans MS" panose="030F0702030302020204" pitchFamily="66" charset="0"/>
            </a:endParaRPr>
          </a:p>
          <a:p>
            <a:pPr marL="68580" indent="0">
              <a:buNone/>
            </a:pPr>
            <a:r>
              <a:rPr lang="uk-UA" sz="2000" b="1" dirty="0">
                <a:latin typeface="Comic Sans MS" panose="030F0702030302020204" pitchFamily="66" charset="0"/>
              </a:rPr>
              <a:t> </a:t>
            </a:r>
            <a:r>
              <a:rPr lang="uk-UA" sz="2000" b="1" dirty="0" smtClean="0">
                <a:latin typeface="Comic Sans MS" panose="030F0702030302020204" pitchFamily="66" charset="0"/>
              </a:rPr>
              <a:t>- </a:t>
            </a:r>
            <a:r>
              <a:rPr lang="uk-UA" sz="2000" b="1" dirty="0">
                <a:latin typeface="Comic Sans MS" panose="030F0702030302020204" pitchFamily="66" charset="0"/>
              </a:rPr>
              <a:t>проблеми </a:t>
            </a:r>
            <a:r>
              <a:rPr lang="uk-UA" sz="2000" b="1" dirty="0" err="1">
                <a:latin typeface="Comic Sans MS" panose="030F0702030302020204" pitchFamily="66" charset="0"/>
              </a:rPr>
              <a:t>геоактивності</a:t>
            </a:r>
            <a:r>
              <a:rPr lang="uk-UA" sz="2000" b="1" dirty="0">
                <a:latin typeface="Comic Sans MS" panose="030F0702030302020204" pitchFamily="66" charset="0"/>
              </a:rPr>
              <a:t> </a:t>
            </a:r>
            <a:endParaRPr lang="uk-UA" sz="2000" b="1" dirty="0" smtClean="0">
              <a:latin typeface="Comic Sans MS" panose="030F0702030302020204" pitchFamily="66" charset="0"/>
            </a:endParaRPr>
          </a:p>
          <a:p>
            <a:pPr marL="68580" indent="0">
              <a:buNone/>
            </a:pPr>
            <a:r>
              <a:rPr lang="uk-UA" sz="2000" b="1" dirty="0">
                <a:latin typeface="Comic Sans MS" panose="030F0702030302020204" pitchFamily="66" charset="0"/>
              </a:rPr>
              <a:t> </a:t>
            </a:r>
            <a:r>
              <a:rPr lang="uk-UA" sz="2000" b="1" dirty="0" smtClean="0">
                <a:latin typeface="Comic Sans MS" panose="030F0702030302020204" pitchFamily="66" charset="0"/>
              </a:rPr>
              <a:t>- </a:t>
            </a:r>
            <a:r>
              <a:rPr lang="uk-UA" sz="2000" b="1" dirty="0">
                <a:latin typeface="Comic Sans MS" panose="030F0702030302020204" pitchFamily="66" charset="0"/>
              </a:rPr>
              <a:t>проблеми </a:t>
            </a:r>
            <a:r>
              <a:rPr lang="uk-UA" sz="2000" b="1" dirty="0" err="1">
                <a:latin typeface="Comic Sans MS" panose="030F0702030302020204" pitchFamily="66" charset="0"/>
              </a:rPr>
              <a:t>геліоактивності</a:t>
            </a:r>
            <a:r>
              <a:rPr lang="uk-UA" sz="2000" b="1" dirty="0">
                <a:latin typeface="Comic Sans MS" panose="030F0702030302020204" pitchFamily="66" charset="0"/>
              </a:rPr>
              <a:t> </a:t>
            </a:r>
            <a:endParaRPr lang="uk-UA" sz="2000" b="1" dirty="0" smtClean="0">
              <a:latin typeface="Comic Sans MS" panose="030F0702030302020204" pitchFamily="66" charset="0"/>
            </a:endParaRPr>
          </a:p>
          <a:p>
            <a:pPr marL="68580" indent="0">
              <a:buNone/>
            </a:pPr>
            <a:r>
              <a:rPr lang="uk-UA" sz="2000" b="1" dirty="0">
                <a:latin typeface="Comic Sans MS" panose="030F0702030302020204" pitchFamily="66" charset="0"/>
              </a:rPr>
              <a:t> </a:t>
            </a:r>
            <a:r>
              <a:rPr lang="uk-UA" sz="2000" b="1" dirty="0" smtClean="0">
                <a:latin typeface="Comic Sans MS" panose="030F0702030302020204" pitchFamily="66" charset="0"/>
              </a:rPr>
              <a:t>- </a:t>
            </a:r>
            <a:r>
              <a:rPr lang="uk-UA" sz="2000" b="1" dirty="0">
                <a:latin typeface="Comic Sans MS" panose="030F0702030302020204" pitchFamily="66" charset="0"/>
              </a:rPr>
              <a:t>проблеми світового </a:t>
            </a:r>
            <a:r>
              <a:rPr lang="uk-UA" sz="2000" b="1" dirty="0" smtClean="0">
                <a:latin typeface="Comic Sans MS" panose="030F0702030302020204" pitchFamily="66" charset="0"/>
              </a:rPr>
              <a:t>господарства</a:t>
            </a:r>
            <a:endParaRPr lang="uk-UA" sz="2000" b="1" dirty="0">
              <a:latin typeface="Comic Sans MS" panose="030F0702030302020204" pitchFamily="66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4730624" y="1326704"/>
            <a:ext cx="4206415" cy="5328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Font typeface="Wingdings 2" charset="2"/>
              <a:buNone/>
            </a:pPr>
            <a:r>
              <a:rPr lang="uk-UA" sz="2000" b="1" smtClean="0">
                <a:latin typeface="Comic Sans MS" panose="030F0702030302020204" pitchFamily="66" charset="0"/>
              </a:rPr>
              <a:t>Економіка: </a:t>
            </a:r>
          </a:p>
          <a:p>
            <a:pPr marL="68580" indent="0">
              <a:buFont typeface="Wingdings 2" charset="2"/>
              <a:buNone/>
            </a:pPr>
            <a:r>
              <a:rPr lang="uk-UA" sz="2000" b="1" smtClean="0">
                <a:latin typeface="Comic Sans MS" panose="030F0702030302020204" pitchFamily="66" charset="0"/>
              </a:rPr>
              <a:t> - Вичерпання факторів виробництва </a:t>
            </a:r>
          </a:p>
          <a:p>
            <a:pPr marL="68580" indent="0">
              <a:buFont typeface="Wingdings 2" charset="2"/>
              <a:buNone/>
            </a:pPr>
            <a:r>
              <a:rPr lang="uk-UA" sz="2000" b="1" smtClean="0">
                <a:latin typeface="Comic Sans MS" panose="030F0702030302020204" pitchFamily="66" charset="0"/>
              </a:rPr>
              <a:t> - глобальна конкурентноспроможність </a:t>
            </a:r>
          </a:p>
          <a:p>
            <a:pPr marL="68580" indent="0">
              <a:buFont typeface="Wingdings 2" charset="2"/>
              <a:buNone/>
            </a:pPr>
            <a:r>
              <a:rPr lang="uk-UA" sz="2000" b="1" smtClean="0">
                <a:latin typeface="Comic Sans MS" panose="030F0702030302020204" pitchFamily="66" charset="0"/>
              </a:rPr>
              <a:t> - економічна парадигма </a:t>
            </a:r>
          </a:p>
          <a:p>
            <a:pPr marL="68580" indent="0">
              <a:buFont typeface="Wingdings 2" charset="2"/>
              <a:buNone/>
            </a:pPr>
            <a:r>
              <a:rPr lang="uk-UA" sz="2000" b="1" smtClean="0">
                <a:latin typeface="Comic Sans MS" panose="030F0702030302020204" pitchFamily="66" charset="0"/>
              </a:rPr>
              <a:t> - Інтеграція та дезінтеграція господарських ринків (інтеграційні утворення в Європі, Азії, Америці) </a:t>
            </a:r>
          </a:p>
          <a:p>
            <a:pPr marL="68580" indent="0">
              <a:buFont typeface="Wingdings 2" charset="2"/>
              <a:buNone/>
            </a:pPr>
            <a:r>
              <a:rPr lang="uk-UA" sz="2000" b="1" smtClean="0">
                <a:latin typeface="Comic Sans MS" panose="030F0702030302020204" pitchFamily="66" charset="0"/>
              </a:rPr>
              <a:t> - затратні виробництва </a:t>
            </a:r>
          </a:p>
          <a:p>
            <a:pPr marL="68580" indent="0">
              <a:buFont typeface="Wingdings 2" charset="2"/>
              <a:buNone/>
            </a:pPr>
            <a:r>
              <a:rPr lang="uk-UA" sz="2000" b="1" smtClean="0">
                <a:latin typeface="Comic Sans MS" panose="030F0702030302020204" pitchFamily="66" charset="0"/>
              </a:rPr>
              <a:t> - нові моделі економічного розвитку </a:t>
            </a:r>
          </a:p>
          <a:p>
            <a:pPr marL="68580" indent="0">
              <a:buFont typeface="Wingdings 2" charset="2"/>
              <a:buNone/>
            </a:pPr>
            <a:r>
              <a:rPr lang="uk-UA" sz="2000" b="1" smtClean="0">
                <a:latin typeface="Comic Sans MS" panose="030F0702030302020204" pitchFamily="66" charset="0"/>
              </a:rPr>
              <a:t> - перерозподіл блага між традиційними та новими економіками </a:t>
            </a:r>
          </a:p>
          <a:p>
            <a:pPr marL="68580" indent="0">
              <a:buFont typeface="Wingdings 2" charset="2"/>
              <a:buNone/>
            </a:pPr>
            <a:r>
              <a:rPr lang="uk-UA" sz="2000" b="1" smtClean="0">
                <a:latin typeface="Comic Sans MS" panose="030F0702030302020204" pitchFamily="66" charset="0"/>
              </a:rPr>
              <a:t> - Ресурсний потенціал сучасної цивілізації </a:t>
            </a:r>
          </a:p>
          <a:p>
            <a:pPr marL="68580" indent="0">
              <a:buFont typeface="Wingdings 2" charset="2"/>
              <a:buNone/>
            </a:pPr>
            <a:r>
              <a:rPr lang="uk-UA" sz="2000" b="1" smtClean="0">
                <a:latin typeface="Comic Sans MS" panose="030F0702030302020204" pitchFamily="66" charset="0"/>
              </a:rPr>
              <a:t> - Сталий розвиток</a:t>
            </a:r>
            <a:endParaRPr lang="uk-UA" sz="20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054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Ochrony Earth: Wektor Ilustracją Elementów środowiska I Logo Cliparty, Ilustracje Stockowe Oraz Ilustracje Wektorowe Royalty Fre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0792"/>
            <a:ext cx="9144000" cy="7128792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7920880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/>
              <a:t>Глобальні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 </a:t>
            </a:r>
            <a:r>
              <a:rPr lang="ru-RU" dirty="0" err="1" smtClean="0"/>
              <a:t>людства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00808"/>
            <a:ext cx="4206415" cy="4464496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ru-RU" sz="2000" b="1" dirty="0" err="1">
                <a:latin typeface="Comic Sans MS" panose="030F0702030302020204" pitchFamily="66" charset="0"/>
              </a:rPr>
              <a:t>Енергетика</a:t>
            </a:r>
            <a:r>
              <a:rPr lang="ru-RU" sz="2000" b="1" dirty="0">
                <a:latin typeface="Comic Sans MS" panose="030F0702030302020204" pitchFamily="66" charset="0"/>
              </a:rPr>
              <a:t>: </a:t>
            </a:r>
            <a:endParaRPr lang="ru-RU" sz="2000" b="1" dirty="0" smtClean="0">
              <a:latin typeface="Comic Sans MS" panose="030F0702030302020204" pitchFamily="66" charset="0"/>
            </a:endParaRPr>
          </a:p>
          <a:p>
            <a:pPr marL="68580" indent="0">
              <a:buNone/>
            </a:pPr>
            <a:r>
              <a:rPr lang="ru-RU" sz="2000" b="1" dirty="0">
                <a:latin typeface="Comic Sans MS" panose="030F0702030302020204" pitchFamily="66" charset="0"/>
              </a:rPr>
              <a:t> </a:t>
            </a:r>
            <a:r>
              <a:rPr lang="ru-RU" sz="2000" b="1" dirty="0" smtClean="0">
                <a:latin typeface="Comic Sans MS" panose="030F0702030302020204" pitchFamily="66" charset="0"/>
              </a:rPr>
              <a:t>- </a:t>
            </a:r>
            <a:r>
              <a:rPr lang="ru-RU" sz="2000" b="1" dirty="0" err="1" smtClean="0">
                <a:latin typeface="Comic Sans MS" panose="030F0702030302020204" pitchFamily="66" charset="0"/>
              </a:rPr>
              <a:t>Енергетична</a:t>
            </a:r>
            <a:r>
              <a:rPr lang="ru-RU" sz="2000" b="1" dirty="0" smtClean="0">
                <a:latin typeface="Comic Sans MS" panose="030F0702030302020204" pitchFamily="66" charset="0"/>
              </a:rPr>
              <a:t> </a:t>
            </a:r>
            <a:r>
              <a:rPr lang="ru-RU" sz="2000" b="1" dirty="0">
                <a:latin typeface="Comic Sans MS" panose="030F0702030302020204" pitchFamily="66" charset="0"/>
              </a:rPr>
              <a:t>криза </a:t>
            </a:r>
            <a:endParaRPr lang="ru-RU" sz="2000" b="1" dirty="0" smtClean="0">
              <a:latin typeface="Comic Sans MS" panose="030F0702030302020204" pitchFamily="66" charset="0"/>
            </a:endParaRPr>
          </a:p>
          <a:p>
            <a:pPr marL="68580" indent="0">
              <a:buNone/>
            </a:pPr>
            <a:r>
              <a:rPr lang="ru-RU" sz="2000" b="1" dirty="0">
                <a:latin typeface="Comic Sans MS" panose="030F0702030302020204" pitchFamily="66" charset="0"/>
              </a:rPr>
              <a:t> </a:t>
            </a:r>
            <a:r>
              <a:rPr lang="ru-RU" sz="2000" b="1" dirty="0" smtClean="0">
                <a:latin typeface="Comic Sans MS" panose="030F0702030302020204" pitchFamily="66" charset="0"/>
              </a:rPr>
              <a:t>- </a:t>
            </a:r>
            <a:r>
              <a:rPr lang="ru-RU" sz="2000" b="1" dirty="0">
                <a:latin typeface="Comic Sans MS" panose="030F0702030302020204" pitchFamily="66" charset="0"/>
              </a:rPr>
              <a:t>проблема </a:t>
            </a:r>
            <a:r>
              <a:rPr lang="ru-RU" sz="2000" b="1" dirty="0" err="1">
                <a:latin typeface="Comic Sans MS" panose="030F0702030302020204" pitchFamily="66" charset="0"/>
              </a:rPr>
              <a:t>безпеки</a:t>
            </a:r>
            <a:r>
              <a:rPr lang="ru-RU" sz="2000" b="1" dirty="0">
                <a:latin typeface="Comic Sans MS" panose="030F0702030302020204" pitchFamily="66" charset="0"/>
              </a:rPr>
              <a:t> АЕС, </a:t>
            </a:r>
            <a:r>
              <a:rPr lang="ru-RU" sz="2000" b="1" dirty="0" err="1">
                <a:latin typeface="Comic Sans MS" panose="030F0702030302020204" pitchFamily="66" charset="0"/>
              </a:rPr>
              <a:t>нових</a:t>
            </a:r>
            <a:r>
              <a:rPr lang="ru-RU" sz="2000" b="1" dirty="0">
                <a:latin typeface="Comic Sans MS" panose="030F0702030302020204" pitchFamily="66" charset="0"/>
              </a:rPr>
              <a:t> </a:t>
            </a:r>
            <a:r>
              <a:rPr lang="ru-RU" sz="2000" b="1" dirty="0" err="1">
                <a:latin typeface="Comic Sans MS" panose="030F0702030302020204" pitchFamily="66" charset="0"/>
              </a:rPr>
              <a:t>енергоблоків</a:t>
            </a:r>
            <a:r>
              <a:rPr lang="ru-RU" sz="2000" b="1" dirty="0">
                <a:latin typeface="Comic Sans MS" panose="030F0702030302020204" pitchFamily="66" charset="0"/>
              </a:rPr>
              <a:t> та </a:t>
            </a:r>
            <a:r>
              <a:rPr lang="ru-RU" sz="2000" b="1" dirty="0" err="1">
                <a:latin typeface="Comic Sans MS" panose="030F0702030302020204" pitchFamily="66" charset="0"/>
              </a:rPr>
              <a:t>наслідки</a:t>
            </a:r>
            <a:r>
              <a:rPr lang="ru-RU" sz="2000" b="1" dirty="0">
                <a:latin typeface="Comic Sans MS" panose="030F0702030302020204" pitchFamily="66" charset="0"/>
              </a:rPr>
              <a:t> </a:t>
            </a:r>
            <a:r>
              <a:rPr lang="ru-RU" sz="2000" b="1" dirty="0" err="1">
                <a:latin typeface="Comic Sans MS" panose="030F0702030302020204" pitchFamily="66" charset="0"/>
              </a:rPr>
              <a:t>виведення</a:t>
            </a:r>
            <a:r>
              <a:rPr lang="ru-RU" sz="2000" b="1" dirty="0">
                <a:latin typeface="Comic Sans MS" panose="030F0702030302020204" pitchFamily="66" charset="0"/>
              </a:rPr>
              <a:t> АЕС з </a:t>
            </a:r>
            <a:r>
              <a:rPr lang="ru-RU" sz="2000" b="1" dirty="0" err="1">
                <a:latin typeface="Comic Sans MS" panose="030F0702030302020204" pitchFamily="66" charset="0"/>
              </a:rPr>
              <a:t>експлуатації</a:t>
            </a:r>
            <a:r>
              <a:rPr lang="ru-RU" sz="2000" b="1" dirty="0">
                <a:latin typeface="Comic Sans MS" panose="030F0702030302020204" pitchFamily="66" charset="0"/>
              </a:rPr>
              <a:t> </a:t>
            </a:r>
            <a:endParaRPr lang="ru-RU" sz="2000" b="1" dirty="0" smtClean="0">
              <a:latin typeface="Comic Sans MS" panose="030F0702030302020204" pitchFamily="66" charset="0"/>
            </a:endParaRPr>
          </a:p>
          <a:p>
            <a:pPr marL="68580" indent="0">
              <a:buNone/>
            </a:pPr>
            <a:r>
              <a:rPr lang="ru-RU" sz="2000" b="1" dirty="0">
                <a:latin typeface="Comic Sans MS" panose="030F0702030302020204" pitchFamily="66" charset="0"/>
              </a:rPr>
              <a:t> </a:t>
            </a:r>
            <a:r>
              <a:rPr lang="ru-RU" sz="2000" b="1" dirty="0" smtClean="0">
                <a:latin typeface="Comic Sans MS" panose="030F0702030302020204" pitchFamily="66" charset="0"/>
              </a:rPr>
              <a:t>- </a:t>
            </a:r>
            <a:r>
              <a:rPr lang="ru-RU" sz="2000" b="1" dirty="0" err="1">
                <a:latin typeface="Comic Sans MS" panose="030F0702030302020204" pitchFamily="66" charset="0"/>
              </a:rPr>
              <a:t>Аварії</a:t>
            </a:r>
            <a:r>
              <a:rPr lang="ru-RU" sz="2000" b="1" dirty="0">
                <a:latin typeface="Comic Sans MS" panose="030F0702030302020204" pitchFamily="66" charset="0"/>
              </a:rPr>
              <a:t> на </a:t>
            </a:r>
            <a:r>
              <a:rPr lang="ru-RU" sz="2000" b="1" dirty="0" err="1">
                <a:latin typeface="Comic Sans MS" panose="030F0702030302020204" pitchFamily="66" charset="0"/>
              </a:rPr>
              <a:t>атомних</a:t>
            </a:r>
            <a:r>
              <a:rPr lang="ru-RU" sz="2000" b="1" dirty="0">
                <a:latin typeface="Comic Sans MS" panose="030F0702030302020204" pitchFamily="66" charset="0"/>
              </a:rPr>
              <a:t> </a:t>
            </a:r>
            <a:r>
              <a:rPr lang="ru-RU" sz="2000" b="1" dirty="0" err="1">
                <a:latin typeface="Comic Sans MS" panose="030F0702030302020204" pitchFamily="66" charset="0"/>
              </a:rPr>
              <a:t>електростанціях</a:t>
            </a:r>
            <a:r>
              <a:rPr lang="ru-RU" sz="2000" b="1" dirty="0">
                <a:latin typeface="Comic Sans MS" panose="030F0702030302020204" pitchFamily="66" charset="0"/>
              </a:rPr>
              <a:t> (</a:t>
            </a:r>
            <a:r>
              <a:rPr lang="ru-RU" sz="2000" b="1" dirty="0" err="1">
                <a:latin typeface="Comic Sans MS" panose="030F0702030302020204" pitchFamily="66" charset="0"/>
              </a:rPr>
              <a:t>Японія</a:t>
            </a:r>
            <a:r>
              <a:rPr lang="ru-RU" sz="2000" b="1" dirty="0">
                <a:latin typeface="Comic Sans MS" panose="030F0702030302020204" pitchFamily="66" charset="0"/>
              </a:rPr>
              <a:t>, 1997, 2011)</a:t>
            </a:r>
            <a:endParaRPr lang="uk-UA" sz="2000" b="1" dirty="0">
              <a:latin typeface="Comic Sans MS" panose="030F0702030302020204" pitchFamily="66" charset="0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4767493" y="1628800"/>
            <a:ext cx="4134407" cy="4536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Font typeface="Wingdings 2" charset="2"/>
              <a:buNone/>
            </a:pPr>
            <a:r>
              <a:rPr lang="ru-RU" sz="2000" b="1" dirty="0" err="1" smtClean="0">
                <a:latin typeface="Comic Sans MS" panose="030F0702030302020204" pitchFamily="66" charset="0"/>
              </a:rPr>
              <a:t>Здоров'я</a:t>
            </a:r>
            <a:r>
              <a:rPr lang="ru-RU" sz="2000" b="1" dirty="0" smtClean="0">
                <a:latin typeface="Comic Sans MS" panose="030F0702030302020204" pitchFamily="66" charset="0"/>
              </a:rPr>
              <a:t>: </a:t>
            </a:r>
          </a:p>
          <a:p>
            <a:pPr marL="68580" indent="0">
              <a:buFont typeface="Wingdings 2" charset="2"/>
              <a:buNone/>
            </a:pPr>
            <a:r>
              <a:rPr lang="ru-RU" sz="2000" b="1" dirty="0" smtClean="0">
                <a:latin typeface="Comic Sans MS" panose="030F0702030302020204" pitchFamily="66" charset="0"/>
              </a:rPr>
              <a:t> - контроль </a:t>
            </a:r>
            <a:r>
              <a:rPr lang="ru-RU" sz="2000" b="1" dirty="0" err="1" smtClean="0">
                <a:latin typeface="Comic Sans MS" panose="030F0702030302020204" pitchFamily="66" charset="0"/>
              </a:rPr>
              <a:t>народжуваності</a:t>
            </a:r>
            <a:r>
              <a:rPr lang="ru-RU" sz="2000" b="1" dirty="0" smtClean="0">
                <a:latin typeface="Comic Sans MS" panose="030F0702030302020204" pitchFamily="66" charset="0"/>
              </a:rPr>
              <a:t> та </a:t>
            </a:r>
            <a:r>
              <a:rPr lang="ru-RU" sz="2000" b="1" dirty="0" err="1" smtClean="0">
                <a:latin typeface="Comic Sans MS" panose="030F0702030302020204" pitchFamily="66" charset="0"/>
              </a:rPr>
              <a:t>демографічні</a:t>
            </a:r>
            <a:r>
              <a:rPr lang="ru-RU" sz="2000" b="1" dirty="0" smtClean="0">
                <a:latin typeface="Comic Sans MS" panose="030F0702030302020204" pitchFamily="66" charset="0"/>
              </a:rPr>
              <a:t> </a:t>
            </a:r>
            <a:r>
              <a:rPr lang="ru-RU" sz="2000" b="1" dirty="0" err="1" smtClean="0">
                <a:latin typeface="Comic Sans MS" panose="030F0702030302020204" pitchFamily="66" charset="0"/>
              </a:rPr>
              <a:t>програми</a:t>
            </a:r>
            <a:r>
              <a:rPr lang="ru-RU" sz="2000" b="1" dirty="0" smtClean="0">
                <a:latin typeface="Comic Sans MS" panose="030F0702030302020204" pitchFamily="66" charset="0"/>
              </a:rPr>
              <a:t> у </a:t>
            </a:r>
            <a:r>
              <a:rPr lang="ru-RU" sz="2000" b="1" dirty="0" err="1" smtClean="0">
                <a:latin typeface="Comic Sans MS" panose="030F0702030302020204" pitchFamily="66" charset="0"/>
              </a:rPr>
              <a:t>країнах</a:t>
            </a:r>
            <a:r>
              <a:rPr lang="ru-RU" sz="2000" b="1" dirty="0" smtClean="0">
                <a:latin typeface="Comic Sans MS" panose="030F0702030302020204" pitchFamily="66" charset="0"/>
              </a:rPr>
              <a:t>, </a:t>
            </a:r>
            <a:r>
              <a:rPr lang="ru-RU" sz="2000" b="1" dirty="0" err="1" smtClean="0">
                <a:latin typeface="Comic Sans MS" panose="030F0702030302020204" pitchFamily="66" charset="0"/>
              </a:rPr>
              <a:t>що</a:t>
            </a:r>
            <a:r>
              <a:rPr lang="ru-RU" sz="2000" b="1" dirty="0" smtClean="0">
                <a:latin typeface="Comic Sans MS" panose="030F0702030302020204" pitchFamily="66" charset="0"/>
              </a:rPr>
              <a:t> </a:t>
            </a:r>
            <a:r>
              <a:rPr lang="ru-RU" sz="2000" b="1" dirty="0" err="1" smtClean="0">
                <a:latin typeface="Comic Sans MS" panose="030F0702030302020204" pitchFamily="66" charset="0"/>
              </a:rPr>
              <a:t>розвиваються</a:t>
            </a:r>
            <a:r>
              <a:rPr lang="ru-RU" sz="2000" b="1" dirty="0" smtClean="0">
                <a:latin typeface="Comic Sans MS" panose="030F0702030302020204" pitchFamily="66" charset="0"/>
              </a:rPr>
              <a:t> </a:t>
            </a:r>
          </a:p>
          <a:p>
            <a:pPr marL="68580" indent="0">
              <a:buFont typeface="Wingdings 2" charset="2"/>
              <a:buNone/>
            </a:pPr>
            <a:r>
              <a:rPr lang="ru-RU" sz="2000" b="1" dirty="0" smtClean="0">
                <a:latin typeface="Comic Sans MS" panose="030F0702030302020204" pitchFamily="66" charset="0"/>
              </a:rPr>
              <a:t> - СНІД </a:t>
            </a:r>
          </a:p>
          <a:p>
            <a:pPr marL="68580" indent="0">
              <a:buFont typeface="Wingdings 2" charset="2"/>
              <a:buNone/>
            </a:pPr>
            <a:r>
              <a:rPr lang="ru-RU" sz="2000" b="1" dirty="0" smtClean="0">
                <a:latin typeface="Comic Sans MS" panose="030F0702030302020204" pitchFamily="66" charset="0"/>
              </a:rPr>
              <a:t> - </a:t>
            </a:r>
            <a:r>
              <a:rPr lang="ru-RU" sz="2000" b="1" dirty="0" err="1" smtClean="0">
                <a:latin typeface="Comic Sans MS" panose="030F0702030302020204" pitchFamily="66" charset="0"/>
              </a:rPr>
              <a:t>старіння</a:t>
            </a:r>
            <a:r>
              <a:rPr lang="ru-RU" sz="2000" b="1" dirty="0" smtClean="0">
                <a:latin typeface="Comic Sans MS" panose="030F0702030302020204" pitchFamily="66" charset="0"/>
              </a:rPr>
              <a:t> </a:t>
            </a:r>
            <a:r>
              <a:rPr lang="ru-RU" sz="2000" b="1" dirty="0" err="1" smtClean="0">
                <a:latin typeface="Comic Sans MS" panose="030F0702030302020204" pitchFamily="66" charset="0"/>
              </a:rPr>
              <a:t>людини</a:t>
            </a:r>
            <a:r>
              <a:rPr lang="ru-RU" sz="2000" b="1" dirty="0" smtClean="0">
                <a:latin typeface="Comic Sans MS" panose="030F0702030302020204" pitchFamily="66" charset="0"/>
              </a:rPr>
              <a:t> </a:t>
            </a:r>
          </a:p>
          <a:p>
            <a:pPr marL="68580" indent="0">
              <a:buFont typeface="Wingdings 2" charset="2"/>
              <a:buNone/>
            </a:pPr>
            <a:r>
              <a:rPr lang="ru-RU" sz="2000" b="1" dirty="0" smtClean="0">
                <a:latin typeface="Comic Sans MS" panose="030F0702030302020204" pitchFamily="66" charset="0"/>
              </a:rPr>
              <a:t> - </a:t>
            </a:r>
            <a:r>
              <a:rPr lang="ru-RU" sz="2000" b="1" dirty="0" err="1" smtClean="0">
                <a:latin typeface="Comic Sans MS" panose="030F0702030302020204" pitchFamily="66" charset="0"/>
              </a:rPr>
              <a:t>санітарно-ветиринарний</a:t>
            </a:r>
            <a:r>
              <a:rPr lang="ru-RU" sz="2000" b="1" dirty="0" smtClean="0">
                <a:latin typeface="Comic Sans MS" panose="030F0702030302020204" pitchFamily="66" charset="0"/>
              </a:rPr>
              <a:t> контроль </a:t>
            </a:r>
            <a:r>
              <a:rPr lang="ru-RU" sz="2000" b="1" dirty="0" err="1" smtClean="0">
                <a:latin typeface="Comic Sans MS" panose="030F0702030302020204" pitchFamily="66" charset="0"/>
              </a:rPr>
              <a:t>проти</a:t>
            </a:r>
            <a:r>
              <a:rPr lang="ru-RU" sz="2000" b="1" dirty="0" smtClean="0">
                <a:latin typeface="Comic Sans MS" panose="030F0702030302020204" pitchFamily="66" charset="0"/>
              </a:rPr>
              <a:t> </a:t>
            </a:r>
            <a:r>
              <a:rPr lang="ru-RU" sz="2000" b="1" dirty="0" err="1" smtClean="0">
                <a:latin typeface="Comic Sans MS" panose="030F0702030302020204" pitchFamily="66" charset="0"/>
              </a:rPr>
              <a:t>пандемій</a:t>
            </a:r>
            <a:r>
              <a:rPr lang="ru-RU" sz="2000" b="1" dirty="0" smtClean="0">
                <a:latin typeface="Comic Sans MS" panose="030F0702030302020204" pitchFamily="66" charset="0"/>
              </a:rPr>
              <a:t> та </a:t>
            </a:r>
            <a:r>
              <a:rPr lang="ru-RU" sz="2000" b="1" dirty="0" err="1" smtClean="0">
                <a:latin typeface="Comic Sans MS" panose="030F0702030302020204" pitchFamily="66" charset="0"/>
              </a:rPr>
              <a:t>їх</a:t>
            </a:r>
            <a:r>
              <a:rPr lang="ru-RU" sz="2000" b="1" dirty="0" smtClean="0">
                <a:latin typeface="Comic Sans MS" panose="030F0702030302020204" pitchFamily="66" charset="0"/>
              </a:rPr>
              <a:t> </a:t>
            </a:r>
            <a:r>
              <a:rPr lang="ru-RU" sz="2000" b="1" dirty="0" err="1" smtClean="0">
                <a:latin typeface="Comic Sans MS" panose="030F0702030302020204" pitchFamily="66" charset="0"/>
              </a:rPr>
              <a:t>загроз</a:t>
            </a:r>
            <a:r>
              <a:rPr lang="ru-RU" sz="2000" b="1" dirty="0" smtClean="0">
                <a:latin typeface="Comic Sans MS" panose="030F0702030302020204" pitchFamily="66" charset="0"/>
              </a:rPr>
              <a:t> (</a:t>
            </a:r>
            <a:r>
              <a:rPr lang="ru-RU" sz="2000" b="1" dirty="0" err="1" smtClean="0">
                <a:latin typeface="Comic Sans MS" panose="030F0702030302020204" pitchFamily="66" charset="0"/>
              </a:rPr>
              <a:t>грип</a:t>
            </a:r>
            <a:r>
              <a:rPr lang="ru-RU" sz="2000" b="1" dirty="0" smtClean="0">
                <a:latin typeface="Comic Sans MS" panose="030F0702030302020204" pitchFamily="66" charset="0"/>
              </a:rPr>
              <a:t> </a:t>
            </a:r>
            <a:r>
              <a:rPr lang="ru-RU" sz="2000" b="1" dirty="0" err="1" smtClean="0">
                <a:latin typeface="Comic Sans MS" panose="030F0702030302020204" pitchFamily="66" charset="0"/>
              </a:rPr>
              <a:t>пташиний</a:t>
            </a:r>
            <a:r>
              <a:rPr lang="ru-RU" sz="2000" b="1" dirty="0" smtClean="0">
                <a:latin typeface="Comic Sans MS" panose="030F0702030302020204" pitchFamily="66" charset="0"/>
              </a:rPr>
              <a:t>, </a:t>
            </a:r>
            <a:r>
              <a:rPr lang="ru-RU" sz="2000" b="1" dirty="0" err="1" smtClean="0">
                <a:latin typeface="Comic Sans MS" panose="030F0702030302020204" pitchFamily="66" charset="0"/>
              </a:rPr>
              <a:t>грип</a:t>
            </a:r>
            <a:r>
              <a:rPr lang="ru-RU" sz="2000" b="1" dirty="0" smtClean="0">
                <a:latin typeface="Comic Sans MS" panose="030F0702030302020204" pitchFamily="66" charset="0"/>
              </a:rPr>
              <a:t> свинячий)</a:t>
            </a:r>
            <a:endParaRPr lang="uk-UA" sz="20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98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 descr="Ochrony Earth: Wektor Ilustracją Elementów środowiska I Logo Cliparty, Ilustracje Stockowe Oraz Ilustracje Wektorowe Royalty Fre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00"/>
            <a:ext cx="9144000" cy="7029400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7920880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/>
              <a:t>Глобальні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 </a:t>
            </a:r>
            <a:r>
              <a:rPr lang="ru-RU" dirty="0" err="1" smtClean="0"/>
              <a:t>людства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0"/>
            <a:ext cx="4206415" cy="2592288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uk-UA" sz="2000" b="1" dirty="0">
                <a:latin typeface="Comic Sans MS" panose="030F0702030302020204" pitchFamily="66" charset="0"/>
              </a:rPr>
              <a:t>Космос та космічні технології</a:t>
            </a:r>
            <a:r>
              <a:rPr lang="uk-UA" sz="2000" b="1" dirty="0" smtClean="0">
                <a:latin typeface="Comic Sans MS" panose="030F0702030302020204" pitchFamily="66" charset="0"/>
              </a:rPr>
              <a:t>:</a:t>
            </a:r>
          </a:p>
          <a:p>
            <a:pPr marL="68580" indent="0">
              <a:buNone/>
            </a:pPr>
            <a:r>
              <a:rPr lang="uk-UA" sz="2000" b="1" dirty="0">
                <a:latin typeface="Comic Sans MS" panose="030F0702030302020204" pitchFamily="66" charset="0"/>
              </a:rPr>
              <a:t> </a:t>
            </a:r>
            <a:r>
              <a:rPr lang="uk-UA" sz="2000" b="1" dirty="0" smtClean="0">
                <a:latin typeface="Comic Sans MS" panose="030F0702030302020204" pitchFamily="66" charset="0"/>
              </a:rPr>
              <a:t>-  </a:t>
            </a:r>
            <a:r>
              <a:rPr lang="uk-UA" sz="2000" b="1" dirty="0">
                <a:latin typeface="Comic Sans MS" panose="030F0702030302020204" pitchFamily="66" charset="0"/>
              </a:rPr>
              <a:t>космічне сміття та забруднення космосу </a:t>
            </a:r>
            <a:endParaRPr lang="uk-UA" sz="2000" b="1" dirty="0" smtClean="0">
              <a:latin typeface="Comic Sans MS" panose="030F0702030302020204" pitchFamily="66" charset="0"/>
            </a:endParaRPr>
          </a:p>
          <a:p>
            <a:pPr marL="68580" indent="0">
              <a:buNone/>
            </a:pPr>
            <a:r>
              <a:rPr lang="uk-UA" sz="2000" b="1" dirty="0">
                <a:latin typeface="Comic Sans MS" panose="030F0702030302020204" pitchFamily="66" charset="0"/>
              </a:rPr>
              <a:t> </a:t>
            </a:r>
            <a:r>
              <a:rPr lang="uk-UA" sz="2000" b="1" dirty="0" smtClean="0">
                <a:latin typeface="Comic Sans MS" panose="030F0702030302020204" pitchFamily="66" charset="0"/>
              </a:rPr>
              <a:t>- </a:t>
            </a:r>
            <a:r>
              <a:rPr lang="uk-UA" sz="2000" b="1" dirty="0" err="1">
                <a:latin typeface="Comic Sans MS" panose="030F0702030302020204" pitchFamily="66" charset="0"/>
              </a:rPr>
              <a:t>Ноосферно-космічна</a:t>
            </a:r>
            <a:r>
              <a:rPr lang="uk-UA" sz="2000" b="1" dirty="0">
                <a:latin typeface="Comic Sans MS" panose="030F0702030302020204" pitchFamily="66" charset="0"/>
              </a:rPr>
              <a:t> </a:t>
            </a:r>
            <a:r>
              <a:rPr lang="uk-UA" sz="2000" b="1" dirty="0" smtClean="0">
                <a:latin typeface="Comic Sans MS" panose="030F0702030302020204" pitchFamily="66" charset="0"/>
              </a:rPr>
              <a:t>цивілізація</a:t>
            </a:r>
            <a:endParaRPr lang="uk-UA" sz="2000" b="1" dirty="0">
              <a:latin typeface="Comic Sans MS" panose="030F0702030302020204" pitchFamily="66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395536" y="3717032"/>
            <a:ext cx="4206415" cy="24482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Font typeface="Wingdings 2" charset="2"/>
              <a:buNone/>
            </a:pPr>
            <a:r>
              <a:rPr lang="ru-RU" sz="2000" b="1" smtClean="0">
                <a:latin typeface="Comic Sans MS" panose="030F0702030302020204" pitchFamily="66" charset="0"/>
              </a:rPr>
              <a:t>Озброєння: </a:t>
            </a:r>
          </a:p>
          <a:p>
            <a:pPr marL="68580" indent="0">
              <a:buFont typeface="Wingdings 2" charset="2"/>
              <a:buNone/>
            </a:pPr>
            <a:r>
              <a:rPr lang="ru-RU" sz="2000" b="1" smtClean="0">
                <a:latin typeface="Comic Sans MS" panose="030F0702030302020204" pitchFamily="66" charset="0"/>
              </a:rPr>
              <a:t> - контроль озброєнь </a:t>
            </a:r>
          </a:p>
          <a:p>
            <a:pPr marL="68580" indent="0">
              <a:buFont typeface="Wingdings 2" charset="2"/>
              <a:buNone/>
            </a:pPr>
            <a:r>
              <a:rPr lang="ru-RU" sz="2000" b="1" smtClean="0">
                <a:latin typeface="Comic Sans MS" panose="030F0702030302020204" pitchFamily="66" charset="0"/>
              </a:rPr>
              <a:t> - контроль атомних технологій («Атомний клуб»)</a:t>
            </a:r>
            <a:endParaRPr lang="uk-UA" sz="2000" b="1" dirty="0">
              <a:latin typeface="Comic Sans MS" panose="030F0702030302020204" pitchFamily="66" charset="0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4585005" y="1340768"/>
            <a:ext cx="4206415" cy="20882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Font typeface="Wingdings 2" charset="2"/>
              <a:buNone/>
            </a:pPr>
            <a:r>
              <a:rPr lang="ru-RU" sz="2000" b="1" smtClean="0">
                <a:latin typeface="Comic Sans MS" panose="030F0702030302020204" pitchFamily="66" charset="0"/>
              </a:rPr>
              <a:t>Озброєння: </a:t>
            </a:r>
          </a:p>
          <a:p>
            <a:pPr marL="68580" indent="0">
              <a:buFont typeface="Wingdings 2" charset="2"/>
              <a:buNone/>
            </a:pPr>
            <a:r>
              <a:rPr lang="ru-RU" sz="2000" b="1" smtClean="0">
                <a:latin typeface="Comic Sans MS" panose="030F0702030302020204" pitchFamily="66" charset="0"/>
              </a:rPr>
              <a:t> - контроль озброєнь </a:t>
            </a:r>
          </a:p>
          <a:p>
            <a:pPr marL="68580" indent="0">
              <a:buFont typeface="Wingdings 2" charset="2"/>
              <a:buNone/>
            </a:pPr>
            <a:r>
              <a:rPr lang="ru-RU" sz="2000" b="1" smtClean="0">
                <a:latin typeface="Comic Sans MS" panose="030F0702030302020204" pitchFamily="66" charset="0"/>
              </a:rPr>
              <a:t> - контроль атомних технологій («Атомний клуб»)</a:t>
            </a:r>
            <a:endParaRPr lang="uk-UA" sz="2000" b="1" dirty="0">
              <a:latin typeface="Comic Sans MS" panose="030F0702030302020204" pitchFamily="66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4585004" y="4077072"/>
            <a:ext cx="4206415" cy="17281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Font typeface="Wingdings 2" charset="2"/>
              <a:buNone/>
            </a:pPr>
            <a:r>
              <a:rPr lang="ru-RU" sz="2000" b="1" smtClean="0">
                <a:latin typeface="Comic Sans MS" panose="030F0702030302020204" pitchFamily="66" charset="0"/>
              </a:rPr>
              <a:t>Природа: </a:t>
            </a:r>
          </a:p>
          <a:p>
            <a:pPr marL="68580" indent="0">
              <a:buFont typeface="Wingdings 2" charset="2"/>
              <a:buNone/>
            </a:pPr>
            <a:r>
              <a:rPr lang="ru-RU" sz="2000" b="1" smtClean="0">
                <a:latin typeface="Comic Sans MS" panose="030F0702030302020204" pitchFamily="66" charset="0"/>
              </a:rPr>
              <a:t> - межі розуміння природи </a:t>
            </a:r>
          </a:p>
          <a:p>
            <a:pPr marL="68580" indent="0">
              <a:buFont typeface="Wingdings 2" charset="2"/>
              <a:buNone/>
            </a:pPr>
            <a:r>
              <a:rPr lang="ru-RU" sz="2000" b="1" smtClean="0">
                <a:latin typeface="Comic Sans MS" panose="030F0702030302020204" pitchFamily="66" charset="0"/>
              </a:rPr>
              <a:t> - самозародження речовини</a:t>
            </a:r>
            <a:endParaRPr lang="uk-UA" sz="20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98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 descr="Ochrony Earth: Wektor Ilustracją Elementów środowiska I Logo Cliparty, Ilustracje Stockowe Oraz Ilustracje Wektorowe Royalty Fre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0792"/>
            <a:ext cx="9144000" cy="7128792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7920880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/>
              <a:t>Глобальні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 </a:t>
            </a:r>
            <a:r>
              <a:rPr lang="ru-RU" dirty="0" err="1" smtClean="0"/>
              <a:t>людства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65" y="869682"/>
            <a:ext cx="4206415" cy="428751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ru-RU" sz="2000" b="1" dirty="0" err="1">
                <a:latin typeface="Comic Sans MS" panose="030F0702030302020204" pitchFamily="66" charset="0"/>
              </a:rPr>
              <a:t>Політика</a:t>
            </a:r>
            <a:r>
              <a:rPr lang="ru-RU" sz="2000" b="1" dirty="0">
                <a:latin typeface="Comic Sans MS" panose="030F0702030302020204" pitchFamily="66" charset="0"/>
              </a:rPr>
              <a:t>: </a:t>
            </a:r>
            <a:endParaRPr lang="ru-RU" sz="2000" b="1" dirty="0" smtClean="0">
              <a:latin typeface="Comic Sans MS" panose="030F0702030302020204" pitchFamily="66" charset="0"/>
            </a:endParaRPr>
          </a:p>
          <a:p>
            <a:pPr marL="68580" indent="0">
              <a:buNone/>
            </a:pPr>
            <a:r>
              <a:rPr lang="ru-RU" sz="2000" b="1" dirty="0">
                <a:latin typeface="Comic Sans MS" panose="030F0702030302020204" pitchFamily="66" charset="0"/>
              </a:rPr>
              <a:t> </a:t>
            </a:r>
            <a:r>
              <a:rPr lang="ru-RU" sz="2000" b="1" dirty="0" smtClean="0">
                <a:latin typeface="Comic Sans MS" panose="030F0702030302020204" pitchFamily="66" charset="0"/>
              </a:rPr>
              <a:t>- </a:t>
            </a:r>
            <a:r>
              <a:rPr lang="ru-RU" sz="2000" b="1" dirty="0" err="1" smtClean="0">
                <a:latin typeface="Comic Sans MS" panose="030F0702030302020204" pitchFamily="66" charset="0"/>
              </a:rPr>
              <a:t>взаємопристосування</a:t>
            </a:r>
            <a:r>
              <a:rPr lang="ru-RU" sz="2000" b="1" dirty="0" smtClean="0">
                <a:latin typeface="Comic Sans MS" panose="030F0702030302020204" pitchFamily="66" charset="0"/>
              </a:rPr>
              <a:t> </a:t>
            </a:r>
            <a:r>
              <a:rPr lang="ru-RU" sz="2000" b="1" dirty="0" err="1">
                <a:latin typeface="Comic Sans MS" panose="030F0702030302020204" pitchFamily="66" charset="0"/>
              </a:rPr>
              <a:t>господарських</a:t>
            </a:r>
            <a:r>
              <a:rPr lang="ru-RU" sz="2000" b="1" dirty="0">
                <a:latin typeface="Comic Sans MS" panose="030F0702030302020204" pitchFamily="66" charset="0"/>
              </a:rPr>
              <a:t> </a:t>
            </a:r>
            <a:r>
              <a:rPr lang="ru-RU" sz="2000" b="1" dirty="0" err="1">
                <a:latin typeface="Comic Sans MS" panose="030F0702030302020204" pitchFamily="66" charset="0"/>
              </a:rPr>
              <a:t>механізмів</a:t>
            </a:r>
            <a:r>
              <a:rPr lang="ru-RU" sz="2000" b="1" dirty="0">
                <a:latin typeface="Comic Sans MS" panose="030F0702030302020204" pitchFamily="66" charset="0"/>
              </a:rPr>
              <a:t> та </a:t>
            </a:r>
            <a:r>
              <a:rPr lang="ru-RU" sz="2000" b="1" dirty="0" err="1">
                <a:latin typeface="Comic Sans MS" panose="030F0702030302020204" pitchFamily="66" charset="0"/>
              </a:rPr>
              <a:t>інституціональних</a:t>
            </a:r>
            <a:r>
              <a:rPr lang="ru-RU" sz="2000" b="1" dirty="0">
                <a:latin typeface="Comic Sans MS" panose="030F0702030302020204" pitchFamily="66" charset="0"/>
              </a:rPr>
              <a:t> структур на </a:t>
            </a:r>
            <a:r>
              <a:rPr lang="ru-RU" sz="2000" b="1" dirty="0" err="1">
                <a:latin typeface="Comic Sans MS" panose="030F0702030302020204" pitchFamily="66" charset="0"/>
              </a:rPr>
              <a:t>міждержавному</a:t>
            </a:r>
            <a:r>
              <a:rPr lang="ru-RU" sz="2000" b="1" dirty="0">
                <a:latin typeface="Comic Sans MS" panose="030F0702030302020204" pitchFamily="66" charset="0"/>
              </a:rPr>
              <a:t> і </a:t>
            </a:r>
            <a:r>
              <a:rPr lang="ru-RU" sz="2000" b="1" dirty="0" err="1">
                <a:latin typeface="Comic Sans MS" panose="030F0702030302020204" pitchFamily="66" charset="0"/>
              </a:rPr>
              <a:t>міжнародному</a:t>
            </a:r>
            <a:r>
              <a:rPr lang="ru-RU" sz="2000" b="1" dirty="0">
                <a:latin typeface="Comic Sans MS" panose="030F0702030302020204" pitchFamily="66" charset="0"/>
              </a:rPr>
              <a:t> </a:t>
            </a:r>
            <a:r>
              <a:rPr lang="ru-RU" sz="2000" b="1" dirty="0" err="1">
                <a:latin typeface="Comic Sans MS" panose="030F0702030302020204" pitchFamily="66" charset="0"/>
              </a:rPr>
              <a:t>рівнях</a:t>
            </a:r>
            <a:r>
              <a:rPr lang="ru-RU" sz="2000" b="1" dirty="0">
                <a:latin typeface="Comic Sans MS" panose="030F0702030302020204" pitchFamily="66" charset="0"/>
              </a:rPr>
              <a:t> </a:t>
            </a:r>
            <a:endParaRPr lang="ru-RU" sz="2000" b="1" dirty="0" smtClean="0">
              <a:latin typeface="Comic Sans MS" panose="030F0702030302020204" pitchFamily="66" charset="0"/>
            </a:endParaRPr>
          </a:p>
          <a:p>
            <a:pPr marL="68580" indent="0">
              <a:buNone/>
            </a:pPr>
            <a:r>
              <a:rPr lang="ru-RU" sz="2000" b="1" dirty="0">
                <a:latin typeface="Comic Sans MS" panose="030F0702030302020204" pitchFamily="66" charset="0"/>
              </a:rPr>
              <a:t> </a:t>
            </a:r>
            <a:r>
              <a:rPr lang="ru-RU" sz="2000" b="1" dirty="0" smtClean="0">
                <a:latin typeface="Comic Sans MS" panose="030F0702030302020204" pitchFamily="66" charset="0"/>
              </a:rPr>
              <a:t>- </a:t>
            </a:r>
            <a:r>
              <a:rPr lang="ru-RU" sz="2000" b="1" dirty="0" err="1">
                <a:latin typeface="Comic Sans MS" panose="030F0702030302020204" pitchFamily="66" charset="0"/>
              </a:rPr>
              <a:t>гармонізація</a:t>
            </a:r>
            <a:r>
              <a:rPr lang="ru-RU" sz="2000" b="1" dirty="0">
                <a:latin typeface="Comic Sans MS" panose="030F0702030302020204" pitchFamily="66" charset="0"/>
              </a:rPr>
              <a:t> </a:t>
            </a:r>
            <a:r>
              <a:rPr lang="ru-RU" sz="2000" b="1" dirty="0" err="1">
                <a:latin typeface="Comic Sans MS" panose="030F0702030302020204" pitchFamily="66" charset="0"/>
              </a:rPr>
              <a:t>національної</a:t>
            </a:r>
            <a:r>
              <a:rPr lang="ru-RU" sz="2000" b="1" dirty="0">
                <a:latin typeface="Comic Sans MS" panose="030F0702030302020204" pitchFamily="66" charset="0"/>
              </a:rPr>
              <a:t> й </a:t>
            </a:r>
            <a:r>
              <a:rPr lang="ru-RU" sz="2000" b="1" dirty="0" err="1">
                <a:latin typeface="Comic Sans MS" panose="030F0702030302020204" pitchFamily="66" charset="0"/>
              </a:rPr>
              <a:t>міжнародної</a:t>
            </a:r>
            <a:r>
              <a:rPr lang="ru-RU" sz="2000" b="1" dirty="0">
                <a:latin typeface="Comic Sans MS" panose="030F0702030302020204" pitchFamily="66" charset="0"/>
              </a:rPr>
              <a:t> </a:t>
            </a:r>
            <a:r>
              <a:rPr lang="ru-RU" sz="2000" b="1" dirty="0" err="1">
                <a:latin typeface="Comic Sans MS" panose="030F0702030302020204" pitchFamily="66" charset="0"/>
              </a:rPr>
              <a:t>економічної</a:t>
            </a:r>
            <a:r>
              <a:rPr lang="ru-RU" sz="2000" b="1" dirty="0">
                <a:latin typeface="Comic Sans MS" panose="030F0702030302020204" pitchFamily="66" charset="0"/>
              </a:rPr>
              <a:t> </a:t>
            </a:r>
            <a:r>
              <a:rPr lang="ru-RU" sz="2000" b="1" dirty="0" err="1">
                <a:latin typeface="Comic Sans MS" panose="030F0702030302020204" pitchFamily="66" charset="0"/>
              </a:rPr>
              <a:t>політики</a:t>
            </a:r>
            <a:r>
              <a:rPr lang="ru-RU" sz="2000" b="1" dirty="0">
                <a:latin typeface="Comic Sans MS" panose="030F0702030302020204" pitchFamily="66" charset="0"/>
              </a:rPr>
              <a:t> </a:t>
            </a:r>
            <a:endParaRPr lang="ru-RU" sz="2000" b="1" dirty="0" smtClean="0">
              <a:latin typeface="Comic Sans MS" panose="030F0702030302020204" pitchFamily="66" charset="0"/>
            </a:endParaRPr>
          </a:p>
          <a:p>
            <a:pPr marL="68580" indent="0">
              <a:buNone/>
            </a:pPr>
            <a:r>
              <a:rPr lang="ru-RU" sz="2000" b="1" dirty="0">
                <a:latin typeface="Comic Sans MS" panose="030F0702030302020204" pitchFamily="66" charset="0"/>
              </a:rPr>
              <a:t> </a:t>
            </a:r>
            <a:r>
              <a:rPr lang="ru-RU" sz="2000" b="1" dirty="0" smtClean="0">
                <a:latin typeface="Comic Sans MS" panose="030F0702030302020204" pitchFamily="66" charset="0"/>
              </a:rPr>
              <a:t>- </a:t>
            </a:r>
            <a:r>
              <a:rPr lang="ru-RU" sz="2000" b="1" dirty="0" err="1">
                <a:latin typeface="Comic Sans MS" panose="030F0702030302020204" pitchFamily="66" charset="0"/>
              </a:rPr>
              <a:t>уніфікація</a:t>
            </a:r>
            <a:r>
              <a:rPr lang="ru-RU" sz="2000" b="1" dirty="0">
                <a:latin typeface="Comic Sans MS" panose="030F0702030302020204" pitchFamily="66" charset="0"/>
              </a:rPr>
              <a:t> </a:t>
            </a:r>
            <a:r>
              <a:rPr lang="ru-RU" sz="2000" b="1" dirty="0" err="1">
                <a:latin typeface="Comic Sans MS" panose="030F0702030302020204" pitchFamily="66" charset="0"/>
              </a:rPr>
              <a:t>господарського</a:t>
            </a:r>
            <a:r>
              <a:rPr lang="ru-RU" sz="2000" b="1" dirty="0">
                <a:latin typeface="Comic Sans MS" panose="030F0702030302020204" pitchFamily="66" charset="0"/>
              </a:rPr>
              <a:t> </a:t>
            </a:r>
            <a:r>
              <a:rPr lang="ru-RU" sz="2000" b="1" dirty="0" err="1">
                <a:latin typeface="Comic Sans MS" panose="030F0702030302020204" pitchFamily="66" charset="0"/>
              </a:rPr>
              <a:t>законодавства</a:t>
            </a:r>
            <a:endParaRPr lang="uk-UA" sz="2000" b="1" dirty="0">
              <a:latin typeface="Comic Sans MS" panose="030F0702030302020204" pitchFamily="66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2195736" y="4945213"/>
            <a:ext cx="4206415" cy="19168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 algn="ctr">
              <a:buFont typeface="Wingdings 2" charset="2"/>
              <a:buNone/>
            </a:pPr>
            <a:r>
              <a:rPr lang="ru-RU" sz="2000" b="1" dirty="0" err="1" smtClean="0">
                <a:latin typeface="Comic Sans MS" panose="030F0702030302020204" pitchFamily="66" charset="0"/>
              </a:rPr>
              <a:t>Промисловість</a:t>
            </a:r>
            <a:r>
              <a:rPr lang="ru-RU" sz="2000" b="1" dirty="0" smtClean="0">
                <a:latin typeface="Comic Sans MS" panose="030F0702030302020204" pitchFamily="66" charset="0"/>
              </a:rPr>
              <a:t>: </a:t>
            </a:r>
          </a:p>
          <a:p>
            <a:pPr marL="68580" indent="0" algn="ctr">
              <a:buFont typeface="Wingdings 2" charset="2"/>
              <a:buNone/>
            </a:pPr>
            <a:r>
              <a:rPr lang="ru-RU" sz="2000" b="1" dirty="0" smtClean="0">
                <a:latin typeface="Comic Sans MS" panose="030F0702030302020204" pitchFamily="66" charset="0"/>
              </a:rPr>
              <a:t> - </a:t>
            </a:r>
            <a:r>
              <a:rPr lang="ru-RU" sz="2000" b="1" dirty="0" err="1" smtClean="0">
                <a:latin typeface="Comic Sans MS" panose="030F0702030302020204" pitchFamily="66" charset="0"/>
              </a:rPr>
              <a:t>Постіндустріальна</a:t>
            </a:r>
            <a:r>
              <a:rPr lang="ru-RU" sz="2000" b="1" dirty="0" smtClean="0">
                <a:latin typeface="Comic Sans MS" panose="030F0702030302020204" pitchFamily="66" charset="0"/>
              </a:rPr>
              <a:t> модель </a:t>
            </a:r>
            <a:r>
              <a:rPr lang="ru-RU" sz="2000" b="1" dirty="0" err="1" smtClean="0">
                <a:latin typeface="Comic Sans MS" panose="030F0702030302020204" pitchFamily="66" charset="0"/>
              </a:rPr>
              <a:t>розвитку</a:t>
            </a:r>
            <a:r>
              <a:rPr lang="ru-RU" sz="2000" b="1" dirty="0" smtClean="0">
                <a:latin typeface="Comic Sans MS" panose="030F0702030302020204" pitchFamily="66" charset="0"/>
              </a:rPr>
              <a:t> </a:t>
            </a:r>
          </a:p>
          <a:p>
            <a:pPr marL="68580" indent="0" algn="ctr">
              <a:buFont typeface="Wingdings 2" charset="2"/>
              <a:buNone/>
            </a:pPr>
            <a:r>
              <a:rPr lang="ru-RU" sz="2000" b="1" dirty="0" smtClean="0">
                <a:latin typeface="Comic Sans MS" panose="030F0702030302020204" pitchFamily="66" charset="0"/>
              </a:rPr>
              <a:t> - </a:t>
            </a:r>
            <a:r>
              <a:rPr lang="ru-RU" sz="2000" b="1" dirty="0" err="1" smtClean="0">
                <a:latin typeface="Comic Sans MS" panose="030F0702030302020204" pitchFamily="66" charset="0"/>
              </a:rPr>
              <a:t>Третя</a:t>
            </a:r>
            <a:r>
              <a:rPr lang="ru-RU" sz="2000" b="1" dirty="0" smtClean="0">
                <a:latin typeface="Comic Sans MS" panose="030F0702030302020204" pitchFamily="66" charset="0"/>
              </a:rPr>
              <a:t> </a:t>
            </a:r>
            <a:r>
              <a:rPr lang="ru-RU" sz="2000" b="1" dirty="0" err="1" smtClean="0">
                <a:latin typeface="Comic Sans MS" panose="030F0702030302020204" pitchFamily="66" charset="0"/>
              </a:rPr>
              <a:t>промислова</a:t>
            </a:r>
            <a:r>
              <a:rPr lang="ru-RU" sz="2000" b="1" dirty="0" smtClean="0">
                <a:latin typeface="Comic Sans MS" panose="030F0702030302020204" pitchFamily="66" charset="0"/>
              </a:rPr>
              <a:t> </a:t>
            </a:r>
            <a:r>
              <a:rPr lang="ru-RU" sz="2000" b="1" dirty="0" err="1" smtClean="0">
                <a:latin typeface="Comic Sans MS" panose="030F0702030302020204" pitchFamily="66" charset="0"/>
              </a:rPr>
              <a:t>революція</a:t>
            </a:r>
            <a:endParaRPr lang="uk-UA" sz="2000" b="1" dirty="0">
              <a:latin typeface="Comic Sans MS" panose="030F0702030302020204" pitchFamily="66" charset="0"/>
            </a:endParaRP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4788024" y="1196752"/>
            <a:ext cx="4206415" cy="3744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Font typeface="Wingdings 2" charset="2"/>
              <a:buNone/>
            </a:pPr>
            <a:r>
              <a:rPr lang="ru-RU" sz="2000" b="1" dirty="0" err="1" smtClean="0">
                <a:latin typeface="Comic Sans MS" panose="030F0702030302020204" pitchFamily="66" charset="0"/>
              </a:rPr>
              <a:t>Суспільство</a:t>
            </a:r>
            <a:r>
              <a:rPr lang="ru-RU" sz="2000" b="1" dirty="0" smtClean="0">
                <a:latin typeface="Comic Sans MS" panose="030F0702030302020204" pitchFamily="66" charset="0"/>
              </a:rPr>
              <a:t>: </a:t>
            </a:r>
          </a:p>
          <a:p>
            <a:pPr marL="68580" indent="0">
              <a:buFont typeface="Wingdings 2" charset="2"/>
              <a:buNone/>
            </a:pPr>
            <a:r>
              <a:rPr lang="ru-RU" sz="2000" b="1" dirty="0" smtClean="0">
                <a:latin typeface="Comic Sans MS" panose="030F0702030302020204" pitchFamily="66" charset="0"/>
              </a:rPr>
              <a:t> - </a:t>
            </a:r>
            <a:r>
              <a:rPr lang="ru-RU" sz="2000" b="1" dirty="0" err="1" smtClean="0">
                <a:latin typeface="Comic Sans MS" panose="030F0702030302020204" pitchFamily="66" charset="0"/>
              </a:rPr>
              <a:t>гіпотеза</a:t>
            </a:r>
            <a:r>
              <a:rPr lang="ru-RU" sz="2000" b="1" dirty="0" smtClean="0">
                <a:latin typeface="Comic Sans MS" panose="030F0702030302020204" pitchFamily="66" charset="0"/>
              </a:rPr>
              <a:t> другого </a:t>
            </a:r>
            <a:r>
              <a:rPr lang="ru-RU" sz="2000" b="1" dirty="0" err="1" smtClean="0">
                <a:latin typeface="Comic Sans MS" panose="030F0702030302020204" pitchFamily="66" charset="0"/>
              </a:rPr>
              <a:t>демографічного</a:t>
            </a:r>
            <a:r>
              <a:rPr lang="ru-RU" sz="2000" b="1" dirty="0" smtClean="0">
                <a:latin typeface="Comic Sans MS" panose="030F0702030302020204" pitchFamily="66" charset="0"/>
              </a:rPr>
              <a:t> переходу </a:t>
            </a:r>
          </a:p>
          <a:p>
            <a:pPr marL="68580" indent="0">
              <a:buFont typeface="Wingdings 2" charset="2"/>
              <a:buNone/>
            </a:pPr>
            <a:r>
              <a:rPr lang="ru-RU" sz="2000" b="1" dirty="0" smtClean="0">
                <a:latin typeface="Comic Sans MS" panose="030F0702030302020204" pitchFamily="66" charset="0"/>
              </a:rPr>
              <a:t> - </a:t>
            </a:r>
            <a:r>
              <a:rPr lang="ru-RU" sz="2000" b="1" dirty="0" err="1" smtClean="0">
                <a:latin typeface="Comic Sans MS" panose="030F0702030302020204" pitchFamily="66" charset="0"/>
              </a:rPr>
              <a:t>експорт</a:t>
            </a:r>
            <a:r>
              <a:rPr lang="ru-RU" sz="2000" b="1" dirty="0" smtClean="0">
                <a:latin typeface="Comic Sans MS" panose="030F0702030302020204" pitchFamily="66" charset="0"/>
              </a:rPr>
              <a:t> </a:t>
            </a:r>
            <a:r>
              <a:rPr lang="ru-RU" sz="2000" b="1" dirty="0" err="1" smtClean="0">
                <a:latin typeface="Comic Sans MS" panose="030F0702030302020204" pitchFamily="66" charset="0"/>
              </a:rPr>
              <a:t>демократії</a:t>
            </a:r>
            <a:r>
              <a:rPr lang="ru-RU" sz="2000" b="1" dirty="0" smtClean="0">
                <a:latin typeface="Comic Sans MS" panose="030F0702030302020204" pitchFamily="66" charset="0"/>
              </a:rPr>
              <a:t> </a:t>
            </a:r>
          </a:p>
          <a:p>
            <a:pPr marL="68580" indent="0">
              <a:buFont typeface="Wingdings 2" charset="2"/>
              <a:buNone/>
            </a:pPr>
            <a:r>
              <a:rPr lang="ru-RU" sz="2000" b="1" dirty="0" smtClean="0">
                <a:latin typeface="Comic Sans MS" panose="030F0702030302020204" pitchFamily="66" charset="0"/>
              </a:rPr>
              <a:t> - </a:t>
            </a:r>
            <a:r>
              <a:rPr lang="ru-RU" sz="2000" b="1" dirty="0" err="1" smtClean="0">
                <a:latin typeface="Comic Sans MS" panose="030F0702030302020204" pitchFamily="66" charset="0"/>
              </a:rPr>
              <a:t>зближення</a:t>
            </a:r>
            <a:r>
              <a:rPr lang="ru-RU" sz="2000" b="1" dirty="0" smtClean="0">
                <a:latin typeface="Comic Sans MS" panose="030F0702030302020204" pitchFamily="66" charset="0"/>
              </a:rPr>
              <a:t> </a:t>
            </a:r>
            <a:r>
              <a:rPr lang="ru-RU" sz="2000" b="1" dirty="0" err="1" smtClean="0">
                <a:latin typeface="Comic Sans MS" panose="030F0702030302020204" pitchFamily="66" charset="0"/>
              </a:rPr>
              <a:t>націй</a:t>
            </a:r>
            <a:r>
              <a:rPr lang="ru-RU" sz="2000" b="1" dirty="0" smtClean="0">
                <a:latin typeface="Comic Sans MS" panose="030F0702030302020204" pitchFamily="66" charset="0"/>
              </a:rPr>
              <a:t> (</a:t>
            </a:r>
            <a:r>
              <a:rPr lang="ru-RU" sz="2000" b="1" dirty="0" err="1" smtClean="0">
                <a:latin typeface="Comic Sans MS" panose="030F0702030302020204" pitchFamily="66" charset="0"/>
              </a:rPr>
              <a:t>асиміляційний</a:t>
            </a:r>
            <a:r>
              <a:rPr lang="ru-RU" sz="2000" b="1" dirty="0" smtClean="0">
                <a:latin typeface="Comic Sans MS" panose="030F0702030302020204" pitchFamily="66" charset="0"/>
              </a:rPr>
              <a:t> характер </a:t>
            </a:r>
            <a:r>
              <a:rPr lang="ru-RU" sz="2000" b="1" dirty="0" err="1" smtClean="0">
                <a:latin typeface="Comic Sans MS" panose="030F0702030302020204" pitchFamily="66" charset="0"/>
              </a:rPr>
              <a:t>глобалізації</a:t>
            </a:r>
            <a:r>
              <a:rPr lang="ru-RU" sz="2000" b="1" dirty="0" smtClean="0">
                <a:latin typeface="Comic Sans MS" panose="030F0702030302020204" pitchFamily="66" charset="0"/>
              </a:rPr>
              <a:t>) </a:t>
            </a:r>
          </a:p>
          <a:p>
            <a:pPr marL="68580" indent="0">
              <a:buFont typeface="Wingdings 2" charset="2"/>
              <a:buNone/>
            </a:pPr>
            <a:r>
              <a:rPr lang="ru-RU" sz="2000" b="1" dirty="0" smtClean="0">
                <a:latin typeface="Comic Sans MS" panose="030F0702030302020204" pitchFamily="66" charset="0"/>
              </a:rPr>
              <a:t> - </a:t>
            </a:r>
            <a:r>
              <a:rPr lang="ru-RU" sz="2000" b="1" dirty="0" err="1" smtClean="0">
                <a:latin typeface="Comic Sans MS" panose="030F0702030302020204" pitchFamily="66" charset="0"/>
              </a:rPr>
              <a:t>перенаселення</a:t>
            </a:r>
            <a:r>
              <a:rPr lang="ru-RU" sz="2000" b="1" dirty="0" smtClean="0">
                <a:latin typeface="Comic Sans MS" panose="030F0702030302020204" pitchFamily="66" charset="0"/>
              </a:rPr>
              <a:t> </a:t>
            </a:r>
          </a:p>
          <a:p>
            <a:pPr marL="68580" indent="0">
              <a:buFont typeface="Wingdings 2" charset="2"/>
              <a:buNone/>
            </a:pPr>
            <a:r>
              <a:rPr lang="ru-RU" sz="2000" b="1" dirty="0" smtClean="0">
                <a:latin typeface="Comic Sans MS" panose="030F0702030302020204" pitchFamily="66" charset="0"/>
              </a:rPr>
              <a:t> - </a:t>
            </a:r>
            <a:r>
              <a:rPr lang="ru-RU" sz="2000" b="1" dirty="0" err="1" smtClean="0">
                <a:latin typeface="Comic Sans MS" panose="030F0702030302020204" pitchFamily="66" charset="0"/>
              </a:rPr>
              <a:t>продовольча</a:t>
            </a:r>
            <a:r>
              <a:rPr lang="ru-RU" sz="2000" b="1" dirty="0" smtClean="0">
                <a:latin typeface="Comic Sans MS" panose="030F0702030302020204" pitchFamily="66" charset="0"/>
              </a:rPr>
              <a:t> проблема </a:t>
            </a:r>
          </a:p>
          <a:p>
            <a:pPr marL="68580" indent="0">
              <a:buFont typeface="Wingdings 2" charset="2"/>
              <a:buNone/>
            </a:pPr>
            <a:r>
              <a:rPr lang="ru-RU" sz="2000" b="1" dirty="0" smtClean="0">
                <a:latin typeface="Comic Sans MS" panose="030F0702030302020204" pitchFamily="66" charset="0"/>
              </a:rPr>
              <a:t> - </a:t>
            </a:r>
            <a:r>
              <a:rPr lang="ru-RU" sz="2000" b="1" dirty="0" err="1" smtClean="0">
                <a:latin typeface="Comic Sans MS" panose="030F0702030302020204" pitchFamily="66" charset="0"/>
              </a:rPr>
              <a:t>соціально-економічний</a:t>
            </a:r>
            <a:r>
              <a:rPr lang="ru-RU" sz="2000" b="1" dirty="0" smtClean="0">
                <a:latin typeface="Comic Sans MS" panose="030F0702030302020204" pitchFamily="66" charset="0"/>
              </a:rPr>
              <a:t> </a:t>
            </a:r>
            <a:r>
              <a:rPr lang="ru-RU" sz="2000" b="1" dirty="0" err="1" smtClean="0">
                <a:latin typeface="Comic Sans MS" panose="030F0702030302020204" pitchFamily="66" charset="0"/>
              </a:rPr>
              <a:t>розвиток</a:t>
            </a:r>
            <a:r>
              <a:rPr lang="ru-RU" sz="2000" b="1" dirty="0" smtClean="0">
                <a:latin typeface="Comic Sans MS" panose="030F0702030302020204" pitchFamily="66" charset="0"/>
              </a:rPr>
              <a:t> </a:t>
            </a:r>
          </a:p>
          <a:p>
            <a:pPr marL="68580" indent="0">
              <a:buFont typeface="Wingdings 2" charset="2"/>
              <a:buNone/>
            </a:pPr>
            <a:r>
              <a:rPr lang="ru-RU" sz="2000" b="1" dirty="0" smtClean="0">
                <a:latin typeface="Comic Sans MS" panose="030F0702030302020204" pitchFamily="66" charset="0"/>
              </a:rPr>
              <a:t> - </a:t>
            </a:r>
            <a:r>
              <a:rPr lang="ru-RU" sz="2000" b="1" dirty="0" err="1" smtClean="0">
                <a:latin typeface="Comic Sans MS" panose="030F0702030302020204" pitchFamily="66" charset="0"/>
              </a:rPr>
              <a:t>цивілізаційний</a:t>
            </a:r>
            <a:r>
              <a:rPr lang="ru-RU" sz="2000" b="1" dirty="0" smtClean="0">
                <a:latin typeface="Comic Sans MS" panose="030F0702030302020204" pitchFamily="66" charset="0"/>
              </a:rPr>
              <a:t> </a:t>
            </a:r>
            <a:r>
              <a:rPr lang="ru-RU" sz="2000" b="1" dirty="0" err="1" smtClean="0">
                <a:latin typeface="Comic Sans MS" panose="030F0702030302020204" pitchFamily="66" charset="0"/>
              </a:rPr>
              <a:t>розвиток</a:t>
            </a:r>
            <a:r>
              <a:rPr lang="ru-RU" sz="2000" b="1" dirty="0" smtClean="0">
                <a:latin typeface="Comic Sans MS" panose="030F0702030302020204" pitchFamily="66" charset="0"/>
              </a:rPr>
              <a:t> </a:t>
            </a:r>
          </a:p>
          <a:p>
            <a:pPr marL="68580" indent="0">
              <a:buFont typeface="Wingdings 2" charset="2"/>
              <a:buNone/>
            </a:pPr>
            <a:r>
              <a:rPr lang="ru-RU" sz="2000" b="1" dirty="0" smtClean="0">
                <a:latin typeface="Comic Sans MS" panose="030F0702030302020204" pitchFamily="66" charset="0"/>
              </a:rPr>
              <a:t> - </a:t>
            </a:r>
            <a:r>
              <a:rPr lang="ru-RU" sz="2000" b="1" dirty="0" err="1" smtClean="0">
                <a:latin typeface="Comic Sans MS" panose="030F0702030302020204" pitchFamily="66" charset="0"/>
              </a:rPr>
              <a:t>технологічна</a:t>
            </a:r>
            <a:r>
              <a:rPr lang="ru-RU" sz="2000" b="1" dirty="0" smtClean="0">
                <a:latin typeface="Comic Sans MS" panose="030F0702030302020204" pitchFamily="66" charset="0"/>
              </a:rPr>
              <a:t> </a:t>
            </a:r>
            <a:r>
              <a:rPr lang="ru-RU" sz="2000" b="1" dirty="0" err="1" smtClean="0">
                <a:latin typeface="Comic Sans MS" panose="030F0702030302020204" pitchFamily="66" charset="0"/>
              </a:rPr>
              <a:t>революція</a:t>
            </a:r>
            <a:endParaRPr lang="uk-UA" sz="20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090529"/>
      </p:ext>
    </p:extLst>
  </p:cSld>
  <p:clrMapOvr>
    <a:masterClrMapping/>
  </p:clrMapOvr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Весна</Template>
  <TotalTime>74</TotalTime>
  <Words>416</Words>
  <Application>Microsoft Office PowerPoint</Application>
  <PresentationFormat>Экран (4:3)</PresentationFormat>
  <Paragraphs>77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Spring</vt:lpstr>
      <vt:lpstr>Глобальні проблеми людства</vt:lpstr>
      <vt:lpstr>Презентация PowerPoint</vt:lpstr>
      <vt:lpstr>Презентация PowerPoint</vt:lpstr>
      <vt:lpstr>Презентация PowerPoint</vt:lpstr>
      <vt:lpstr>Філософські концепції</vt:lpstr>
      <vt:lpstr>Глобальні проблеми людства</vt:lpstr>
      <vt:lpstr>Глобальні проблеми людства</vt:lpstr>
      <vt:lpstr>Глобальні проблеми людства</vt:lpstr>
      <vt:lpstr>Глобальні проблеми людства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Глобальні проблеми людства</dc:title>
  <dc:creator>Наталья</dc:creator>
  <cp:lastModifiedBy>Наталья</cp:lastModifiedBy>
  <cp:revision>10</cp:revision>
  <dcterms:created xsi:type="dcterms:W3CDTF">2014-11-04T21:00:17Z</dcterms:created>
  <dcterms:modified xsi:type="dcterms:W3CDTF">2014-11-04T22:18:33Z</dcterms:modified>
</cp:coreProperties>
</file>