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9" r:id="rId5"/>
    <p:sldId id="262" r:id="rId6"/>
    <p:sldId id="258" r:id="rId7"/>
    <p:sldId id="260"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DCF8705F-F75C-4972-881E-D8F910E16359}" type="datetimeFigureOut">
              <a:rPr lang="ru-RU" smtClean="0"/>
              <a:t>13.02.2013</a:t>
            </a:fld>
            <a:endParaRPr lang="ru-RU"/>
          </a:p>
        </p:txBody>
      </p:sp>
      <p:sp>
        <p:nvSpPr>
          <p:cNvPr id="16" name="Номер слайда 15"/>
          <p:cNvSpPr>
            <a:spLocks noGrp="1"/>
          </p:cNvSpPr>
          <p:nvPr>
            <p:ph type="sldNum" sz="quarter" idx="11"/>
          </p:nvPr>
        </p:nvSpPr>
        <p:spPr/>
        <p:txBody>
          <a:bodyPr/>
          <a:lstStyle/>
          <a:p>
            <a:fld id="{EDE80F27-63A7-4CBD-8FFB-E3C6CAB2A526}"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F8705F-F75C-4972-881E-D8F910E16359}" type="datetimeFigureOut">
              <a:rPr lang="ru-RU" smtClean="0"/>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E80F27-63A7-4CBD-8FFB-E3C6CAB2A52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CF8705F-F75C-4972-881E-D8F910E16359}" type="datetimeFigureOut">
              <a:rPr lang="ru-RU" smtClean="0"/>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E80F27-63A7-4CBD-8FFB-E3C6CAB2A52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DCF8705F-F75C-4972-881E-D8F910E16359}" type="datetimeFigureOut">
              <a:rPr lang="ru-RU" smtClean="0"/>
              <a:t>13.02.2013</a:t>
            </a:fld>
            <a:endParaRPr lang="ru-RU"/>
          </a:p>
        </p:txBody>
      </p:sp>
      <p:sp>
        <p:nvSpPr>
          <p:cNvPr id="15" name="Номер слайда 14"/>
          <p:cNvSpPr>
            <a:spLocks noGrp="1"/>
          </p:cNvSpPr>
          <p:nvPr>
            <p:ph type="sldNum" sz="quarter" idx="15"/>
          </p:nvPr>
        </p:nvSpPr>
        <p:spPr/>
        <p:txBody>
          <a:bodyPr/>
          <a:lstStyle>
            <a:lvl1pPr algn="ctr">
              <a:defRPr/>
            </a:lvl1pPr>
          </a:lstStyle>
          <a:p>
            <a:fld id="{EDE80F27-63A7-4CBD-8FFB-E3C6CAB2A526}"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DCF8705F-F75C-4972-881E-D8F910E16359}" type="datetimeFigureOut">
              <a:rPr lang="ru-RU" smtClean="0"/>
              <a:t>13.02.2013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E80F27-63A7-4CBD-8FFB-E3C6CAB2A526}"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DCF8705F-F75C-4972-881E-D8F910E16359}" type="datetimeFigureOut">
              <a:rPr lang="ru-RU" smtClean="0"/>
              <a:t>13.02.2013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E80F27-63A7-4CBD-8FFB-E3C6CAB2A526}"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DE80F27-63A7-4CBD-8FFB-E3C6CAB2A526}"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DCF8705F-F75C-4972-881E-D8F910E16359}" type="datetimeFigureOut">
              <a:rPr lang="ru-RU" smtClean="0"/>
              <a:t>13.02.2013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CF8705F-F75C-4972-881E-D8F910E16359}" type="datetimeFigureOut">
              <a:rPr lang="ru-RU" smtClean="0"/>
              <a:t>13.02.2013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DE80F27-63A7-4CBD-8FFB-E3C6CAB2A526}"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F8705F-F75C-4972-881E-D8F910E16359}" type="datetimeFigureOut">
              <a:rPr lang="ru-RU" smtClean="0"/>
              <a:t>13.02.2013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E80F27-63A7-4CBD-8FFB-E3C6CAB2A52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DCF8705F-F75C-4972-881E-D8F910E16359}" type="datetimeFigureOut">
              <a:rPr lang="ru-RU" smtClean="0"/>
              <a:t>13.02.2013</a:t>
            </a:fld>
            <a:endParaRPr lang="ru-RU"/>
          </a:p>
        </p:txBody>
      </p:sp>
      <p:sp>
        <p:nvSpPr>
          <p:cNvPr id="9" name="Номер слайда 8"/>
          <p:cNvSpPr>
            <a:spLocks noGrp="1"/>
          </p:cNvSpPr>
          <p:nvPr>
            <p:ph type="sldNum" sz="quarter" idx="15"/>
          </p:nvPr>
        </p:nvSpPr>
        <p:spPr/>
        <p:txBody>
          <a:bodyPr/>
          <a:lstStyle/>
          <a:p>
            <a:fld id="{EDE80F27-63A7-4CBD-8FFB-E3C6CAB2A526}"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DCF8705F-F75C-4972-881E-D8F910E16359}" type="datetimeFigureOut">
              <a:rPr lang="ru-RU" smtClean="0"/>
              <a:t>13.02.2013</a:t>
            </a:fld>
            <a:endParaRPr lang="ru-RU"/>
          </a:p>
        </p:txBody>
      </p:sp>
      <p:sp>
        <p:nvSpPr>
          <p:cNvPr id="9" name="Номер слайда 8"/>
          <p:cNvSpPr>
            <a:spLocks noGrp="1"/>
          </p:cNvSpPr>
          <p:nvPr>
            <p:ph type="sldNum" sz="quarter" idx="11"/>
          </p:nvPr>
        </p:nvSpPr>
        <p:spPr/>
        <p:txBody>
          <a:bodyPr/>
          <a:lstStyle/>
          <a:p>
            <a:fld id="{EDE80F27-63A7-4CBD-8FFB-E3C6CAB2A526}"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CF8705F-F75C-4972-881E-D8F910E16359}" type="datetimeFigureOut">
              <a:rPr lang="ru-RU" smtClean="0"/>
              <a:t>13.02.2013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DE80F27-63A7-4CBD-8FFB-E3C6CAB2A526}"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609600"/>
            <a:ext cx="8305800" cy="2805332"/>
          </a:xfrm>
        </p:spPr>
        <p:txBody>
          <a:bodyPr/>
          <a:lstStyle/>
          <a:p>
            <a:r>
              <a:rPr lang="en-US" sz="7200" b="1" dirty="0" smtClean="0"/>
              <a:t>The history of the Olympic Games</a:t>
            </a:r>
            <a:endParaRPr lang="ru-RU" sz="7200" b="1"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3276600"/>
            <a:ext cx="6781800" cy="3292564"/>
          </a:xfrm>
          <a:prstGeom prst="rect">
            <a:avLst/>
          </a:prstGeom>
        </p:spPr>
      </p:pic>
    </p:spTree>
    <p:extLst>
      <p:ext uri="{BB962C8B-B14F-4D97-AF65-F5344CB8AC3E}">
        <p14:creationId xmlns:p14="http://schemas.microsoft.com/office/powerpoint/2010/main" val="6654247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295400"/>
            <a:ext cx="8229600" cy="4572000"/>
          </a:xfrm>
        </p:spPr>
        <p:txBody>
          <a:bodyPr>
            <a:normAutofit/>
          </a:bodyPr>
          <a:lstStyle/>
          <a:p>
            <a:pPr marL="0" indent="0" algn="just">
              <a:buNone/>
            </a:pPr>
            <a:r>
              <a:rPr lang="en-US" sz="3200" dirty="0" smtClean="0"/>
              <a:t>	</a:t>
            </a:r>
            <a:r>
              <a:rPr lang="en-US" sz="2800" dirty="0"/>
              <a:t>The Olympic Games </a:t>
            </a:r>
            <a:r>
              <a:rPr lang="en-US" sz="2800" dirty="0" smtClean="0"/>
              <a:t>were </a:t>
            </a:r>
            <a:r>
              <a:rPr lang="en-US" sz="2800" dirty="0"/>
              <a:t>a series of athletic competitions among representatives of city-states of Ancient Greece. They were held in honor of Zeus, and the Greeks gave them a mythological origin. Historical records indicate that they began in 776 BC in Olympia. They continued to be celebrated when Greece came under Roman rule, until the emperor Theodosius I suppressed them in 394 AD as part of the campaign to impose Christianity as the state religion of Rome.</a:t>
            </a:r>
            <a:endParaRPr lang="ru-RU" sz="2800" dirty="0"/>
          </a:p>
        </p:txBody>
      </p:sp>
      <p:sp>
        <p:nvSpPr>
          <p:cNvPr id="3" name="Заголовок 2"/>
          <p:cNvSpPr>
            <a:spLocks noGrp="1"/>
          </p:cNvSpPr>
          <p:nvPr>
            <p:ph type="title"/>
          </p:nvPr>
        </p:nvSpPr>
        <p:spPr>
          <a:xfrm>
            <a:off x="457200" y="304800"/>
            <a:ext cx="8458200" cy="838200"/>
          </a:xfrm>
        </p:spPr>
        <p:txBody>
          <a:bodyPr>
            <a:normAutofit/>
          </a:bodyPr>
          <a:lstStyle/>
          <a:p>
            <a:pPr algn="ctr"/>
            <a:r>
              <a:rPr lang="en-US" dirty="0" smtClean="0"/>
              <a:t>Introduction</a:t>
            </a:r>
            <a:endParaRPr lang="ru-RU" dirty="0"/>
          </a:p>
        </p:txBody>
      </p:sp>
    </p:spTree>
    <p:extLst>
      <p:ext uri="{BB962C8B-B14F-4D97-AF65-F5344CB8AC3E}">
        <p14:creationId xmlns:p14="http://schemas.microsoft.com/office/powerpoint/2010/main" val="49167153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0" indent="0" algn="just">
              <a:buNone/>
            </a:pPr>
            <a:r>
              <a:rPr lang="en-US" dirty="0"/>
              <a:t>To the Greeks it was important to root the Olympic Games in mythology</a:t>
            </a:r>
            <a:r>
              <a:rPr lang="en-US" dirty="0" smtClean="0"/>
              <a:t>. During </a:t>
            </a:r>
            <a:r>
              <a:rPr lang="en-US" dirty="0"/>
              <a:t>the time of the ancient games their origins were attributed to the gods, and competing legends persisted as to who actually was responsible for the games' genesis</a:t>
            </a:r>
            <a:r>
              <a:rPr lang="en-US" dirty="0" smtClean="0"/>
              <a:t>. These </a:t>
            </a:r>
            <a:r>
              <a:rPr lang="en-US" dirty="0"/>
              <a:t>origin of traditions have become nearly impossible to untangle, yet a chronology and patterns have arisen that help people understand the story behind the </a:t>
            </a:r>
            <a:r>
              <a:rPr lang="en-US" dirty="0" smtClean="0"/>
              <a:t>games. The </a:t>
            </a:r>
            <a:r>
              <a:rPr lang="en-US" dirty="0"/>
              <a:t>earliest myths regarding the origin of the games are recounted by the Greek historian, Pausanias. According to the story, the dactyl </a:t>
            </a:r>
            <a:r>
              <a:rPr lang="en-US" dirty="0" err="1" smtClean="0"/>
              <a:t>Herakles</a:t>
            </a:r>
            <a:r>
              <a:rPr lang="en-US" dirty="0" smtClean="0"/>
              <a:t> and </a:t>
            </a:r>
            <a:r>
              <a:rPr lang="en-US" dirty="0"/>
              <a:t>four of his brothers, </a:t>
            </a:r>
            <a:r>
              <a:rPr lang="en-US" dirty="0" err="1"/>
              <a:t>Paeonaeus</a:t>
            </a:r>
            <a:r>
              <a:rPr lang="en-US" dirty="0"/>
              <a:t>, </a:t>
            </a:r>
            <a:r>
              <a:rPr lang="en-US" dirty="0" err="1"/>
              <a:t>Epimedes</a:t>
            </a:r>
            <a:r>
              <a:rPr lang="en-US" dirty="0"/>
              <a:t>, </a:t>
            </a:r>
            <a:r>
              <a:rPr lang="en-US" dirty="0" err="1"/>
              <a:t>Iasius</a:t>
            </a:r>
            <a:r>
              <a:rPr lang="en-US" dirty="0"/>
              <a:t> and </a:t>
            </a:r>
            <a:r>
              <a:rPr lang="en-US" dirty="0" err="1"/>
              <a:t>Idas</a:t>
            </a:r>
            <a:r>
              <a:rPr lang="en-US" dirty="0"/>
              <a:t>, raced at Olympia to entertain the newborn Zeus. He crowned the victor with an olive tree wreath, (which thus became a peace symbol) which also explains the four year interval, bringing the games around every fifth year (counting inclusively).</a:t>
            </a:r>
            <a:endParaRPr lang="ru-RU" dirty="0"/>
          </a:p>
        </p:txBody>
      </p:sp>
      <p:sp>
        <p:nvSpPr>
          <p:cNvPr id="3" name="Заголовок 2"/>
          <p:cNvSpPr>
            <a:spLocks noGrp="1"/>
          </p:cNvSpPr>
          <p:nvPr>
            <p:ph type="title"/>
          </p:nvPr>
        </p:nvSpPr>
        <p:spPr/>
        <p:txBody>
          <a:bodyPr/>
          <a:lstStyle/>
          <a:p>
            <a:pPr algn="ctr"/>
            <a:r>
              <a:rPr lang="en-US" dirty="0" smtClean="0"/>
              <a:t>The Origin</a:t>
            </a:r>
            <a:endParaRPr lang="ru-RU" dirty="0"/>
          </a:p>
        </p:txBody>
      </p:sp>
    </p:spTree>
    <p:extLst>
      <p:ext uri="{BB962C8B-B14F-4D97-AF65-F5344CB8AC3E}">
        <p14:creationId xmlns:p14="http://schemas.microsoft.com/office/powerpoint/2010/main" val="3927390971"/>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524000"/>
            <a:ext cx="8133796" cy="4800600"/>
          </a:xfrm>
        </p:spPr>
      </p:pic>
      <p:sp>
        <p:nvSpPr>
          <p:cNvPr id="3" name="Заголовок 2"/>
          <p:cNvSpPr>
            <a:spLocks noGrp="1"/>
          </p:cNvSpPr>
          <p:nvPr>
            <p:ph type="title"/>
          </p:nvPr>
        </p:nvSpPr>
        <p:spPr>
          <a:xfrm>
            <a:off x="304800" y="152400"/>
            <a:ext cx="8686800" cy="1219200"/>
          </a:xfrm>
        </p:spPr>
        <p:txBody>
          <a:bodyPr>
            <a:normAutofit/>
          </a:bodyPr>
          <a:lstStyle/>
          <a:p>
            <a:r>
              <a:rPr lang="en-US" dirty="0" smtClean="0"/>
              <a:t>Olympia – the birthplace of the Games</a:t>
            </a:r>
            <a:endParaRPr lang="ru-RU" dirty="0"/>
          </a:p>
        </p:txBody>
      </p:sp>
    </p:spTree>
    <p:extLst>
      <p:ext uri="{BB962C8B-B14F-4D97-AF65-F5344CB8AC3E}">
        <p14:creationId xmlns:p14="http://schemas.microsoft.com/office/powerpoint/2010/main" val="296948776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lgn="just">
              <a:buNone/>
            </a:pPr>
            <a:r>
              <a:rPr lang="en-US" dirty="0"/>
              <a:t>The games started in Olympia, Greece, in a sanctuary site for the Greek deities near the towns of Elis and Pisa (both in Elis on the peninsula of </a:t>
            </a:r>
            <a:r>
              <a:rPr lang="en-US" dirty="0" smtClean="0"/>
              <a:t>Peloponnesus). </a:t>
            </a:r>
            <a:r>
              <a:rPr lang="en-US" dirty="0"/>
              <a:t>The first games began as an annual foot race of young women in competition for the position of the priestess for the goddess, </a:t>
            </a:r>
            <a:r>
              <a:rPr lang="en-US" dirty="0" smtClean="0"/>
              <a:t>Hera and </a:t>
            </a:r>
            <a:r>
              <a:rPr lang="en-US" dirty="0"/>
              <a:t>a second race was instituted for a consort for the priestess who would participate in the religious traditions at the temple.</a:t>
            </a:r>
            <a:endParaRPr lang="ru-RU" dirty="0"/>
          </a:p>
        </p:txBody>
      </p:sp>
      <p:sp>
        <p:nvSpPr>
          <p:cNvPr id="3" name="Заголовок 2"/>
          <p:cNvSpPr>
            <a:spLocks noGrp="1"/>
          </p:cNvSpPr>
          <p:nvPr>
            <p:ph type="title"/>
          </p:nvPr>
        </p:nvSpPr>
        <p:spPr/>
        <p:txBody>
          <a:bodyPr/>
          <a:lstStyle/>
          <a:p>
            <a:pPr algn="ctr"/>
            <a:r>
              <a:rPr lang="en-US" dirty="0" smtClean="0"/>
              <a:t>The first Olympic Games</a:t>
            </a:r>
            <a:endParaRPr lang="ru-RU" dirty="0"/>
          </a:p>
        </p:txBody>
      </p:sp>
    </p:spTree>
    <p:extLst>
      <p:ext uri="{BB962C8B-B14F-4D97-AF65-F5344CB8AC3E}">
        <p14:creationId xmlns:p14="http://schemas.microsoft.com/office/powerpoint/2010/main" val="86452303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buNone/>
            </a:pPr>
            <a:r>
              <a:rPr lang="en-US" dirty="0" smtClean="0"/>
              <a:t>	During </a:t>
            </a:r>
            <a:r>
              <a:rPr lang="en-US" dirty="0"/>
              <a:t>the celebration of the games, an Olympic Truce (laying down of </a:t>
            </a:r>
            <a:r>
              <a:rPr lang="en-US" dirty="0" smtClean="0"/>
              <a:t>arms) </a:t>
            </a:r>
            <a:r>
              <a:rPr lang="en-US" dirty="0"/>
              <a:t>was enacted so that athletes could travel from their countries to the games in safety. The prizes for the victors were wreaths of laurel leaves</a:t>
            </a:r>
            <a:r>
              <a:rPr lang="en-US" dirty="0" smtClean="0"/>
              <a:t>.</a:t>
            </a:r>
          </a:p>
          <a:p>
            <a:pPr marL="0" indent="0" algn="just">
              <a:buNone/>
            </a:pPr>
            <a:r>
              <a:rPr lang="en-US" dirty="0"/>
              <a:t>	The Olympics also featured religious celebrations and artistic competitions. The statue of Zeus at Olympia was counted as one of the seven wonders of the ancient world. Sculptors and poets would congregate each </a:t>
            </a:r>
            <a:r>
              <a:rPr lang="en-US" dirty="0" smtClean="0"/>
              <a:t>Olympiad </a:t>
            </a:r>
            <a:r>
              <a:rPr lang="en-US" dirty="0"/>
              <a:t>to display their works of art to would-be patrons.</a:t>
            </a:r>
            <a:endParaRPr lang="ru-RU" dirty="0"/>
          </a:p>
        </p:txBody>
      </p:sp>
      <p:sp>
        <p:nvSpPr>
          <p:cNvPr id="3" name="Заголовок 2"/>
          <p:cNvSpPr>
            <a:spLocks noGrp="1"/>
          </p:cNvSpPr>
          <p:nvPr>
            <p:ph type="title"/>
          </p:nvPr>
        </p:nvSpPr>
        <p:spPr/>
        <p:txBody>
          <a:bodyPr/>
          <a:lstStyle/>
          <a:p>
            <a:pPr algn="ctr"/>
            <a:r>
              <a:rPr lang="en-US" dirty="0" smtClean="0"/>
              <a:t>The attributes</a:t>
            </a:r>
            <a:endParaRPr lang="ru-RU" dirty="0"/>
          </a:p>
        </p:txBody>
      </p:sp>
    </p:spTree>
    <p:extLst>
      <p:ext uri="{BB962C8B-B14F-4D97-AF65-F5344CB8AC3E}">
        <p14:creationId xmlns:p14="http://schemas.microsoft.com/office/powerpoint/2010/main" val="175466210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lgn="just">
              <a:buNone/>
            </a:pPr>
            <a:r>
              <a:rPr lang="en-US" dirty="0" smtClean="0"/>
              <a:t>	The </a:t>
            </a:r>
            <a:r>
              <a:rPr lang="en-US" dirty="0"/>
              <a:t>ancient Olympics had fewer events than the modern games, and only freeborn Greeks were allowed to </a:t>
            </a:r>
            <a:r>
              <a:rPr lang="en-US" dirty="0" smtClean="0"/>
              <a:t>participate.</a:t>
            </a:r>
          </a:p>
          <a:p>
            <a:pPr marL="0" indent="0" algn="just">
              <a:buNone/>
            </a:pPr>
            <a:r>
              <a:rPr lang="en-US" dirty="0" smtClean="0"/>
              <a:t>	Victors </a:t>
            </a:r>
            <a:r>
              <a:rPr lang="en-US" dirty="0"/>
              <a:t>at the Olympics were highly honored and praised, and their feats chronicled for future generations.</a:t>
            </a:r>
            <a:endParaRPr lang="ru-RU" dirty="0"/>
          </a:p>
        </p:txBody>
      </p:sp>
      <p:sp>
        <p:nvSpPr>
          <p:cNvPr id="3" name="Заголовок 2"/>
          <p:cNvSpPr>
            <a:spLocks noGrp="1"/>
          </p:cNvSpPr>
          <p:nvPr>
            <p:ph type="title"/>
          </p:nvPr>
        </p:nvSpPr>
        <p:spPr/>
        <p:txBody>
          <a:bodyPr/>
          <a:lstStyle/>
          <a:p>
            <a:pPr algn="ctr"/>
            <a:r>
              <a:rPr lang="en-US" dirty="0" smtClean="0"/>
              <a:t>The participants</a:t>
            </a:r>
            <a:endParaRPr lang="ru-RU" dirty="0"/>
          </a:p>
        </p:txBody>
      </p:sp>
    </p:spTree>
    <p:extLst>
      <p:ext uri="{BB962C8B-B14F-4D97-AF65-F5344CB8AC3E}">
        <p14:creationId xmlns:p14="http://schemas.microsoft.com/office/powerpoint/2010/main" val="1723155050"/>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p:txBody>
          <a:bodyPr/>
          <a:lstStyle/>
          <a:p>
            <a:endParaRPr lang="ru-RU" dirty="0"/>
          </a:p>
        </p:txBody>
      </p:sp>
      <p:sp>
        <p:nvSpPr>
          <p:cNvPr id="3" name="Заголовок 2"/>
          <p:cNvSpPr>
            <a:spLocks noGrp="1"/>
          </p:cNvSpPr>
          <p:nvPr>
            <p:ph type="ctrTitle"/>
          </p:nvPr>
        </p:nvSpPr>
        <p:spPr/>
        <p:txBody>
          <a:bodyPr/>
          <a:lstStyle/>
          <a:p>
            <a:r>
              <a:rPr lang="en-US" sz="8800" dirty="0" smtClean="0"/>
              <a:t>Thx 4 att3nt1on!</a:t>
            </a:r>
            <a:endParaRPr lang="ru-RU" sz="8800" dirty="0"/>
          </a:p>
        </p:txBody>
      </p:sp>
    </p:spTree>
    <p:extLst>
      <p:ext uri="{BB962C8B-B14F-4D97-AF65-F5344CB8AC3E}">
        <p14:creationId xmlns:p14="http://schemas.microsoft.com/office/powerpoint/2010/main" val="1167962768"/>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35</TotalTime>
  <Words>268</Words>
  <Application>Microsoft Office PowerPoint</Application>
  <PresentationFormat>Экран (4:3)</PresentationFormat>
  <Paragraphs>15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Бумажная</vt:lpstr>
      <vt:lpstr>The history of the Olympic Games</vt:lpstr>
      <vt:lpstr>Introduction</vt:lpstr>
      <vt:lpstr>The Origin</vt:lpstr>
      <vt:lpstr>Olympia – the birthplace of the Games</vt:lpstr>
      <vt:lpstr>The first Olympic Games</vt:lpstr>
      <vt:lpstr>The attributes</vt:lpstr>
      <vt:lpstr>The participants</vt:lpstr>
      <vt:lpstr>Thx 4 att3nt1on!</vt:lpstr>
    </vt:vector>
  </TitlesOfParts>
  <Company>UPML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history of the Olympic Games</dc:title>
  <dc:creator>Roman</dc:creator>
  <cp:lastModifiedBy>Roman</cp:lastModifiedBy>
  <cp:revision>12</cp:revision>
  <dcterms:created xsi:type="dcterms:W3CDTF">2013-02-13T20:53:03Z</dcterms:created>
  <dcterms:modified xsi:type="dcterms:W3CDTF">2013-02-13T21:28:49Z</dcterms:modified>
</cp:coreProperties>
</file>