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991B-63CB-480A-8CC4-85399E242682}" type="datetimeFigureOut">
              <a:rPr lang="uk-UA" smtClean="0"/>
              <a:t>01.04.2014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9F8A-7AF4-4DBB-9EFD-FB79AEB63A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57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9F8A-7AF4-4DBB-9EFD-FB79AEB63A0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1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Британський музей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Виконав учень 10-А класу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Проданчук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Олег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0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 smtClean="0"/>
              <a:t>Сучасний музей має 6 відділів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uk-UA" dirty="0"/>
              <a:t>Стародавній Єгипет і </a:t>
            </a:r>
            <a:r>
              <a:rPr lang="uk-UA" dirty="0" smtClean="0"/>
              <a:t>Нубія.</a:t>
            </a:r>
          </a:p>
          <a:p>
            <a:r>
              <a:rPr lang="uk-UA" dirty="0"/>
              <a:t>Стародавній </a:t>
            </a:r>
            <a:r>
              <a:rPr lang="uk-UA" dirty="0" smtClean="0"/>
              <a:t>Схід.</a:t>
            </a:r>
          </a:p>
          <a:p>
            <a:r>
              <a:rPr lang="ru-RU" dirty="0" err="1"/>
              <a:t>Східна</a:t>
            </a:r>
            <a:r>
              <a:rPr lang="ru-RU" dirty="0"/>
              <a:t> і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Азія</a:t>
            </a:r>
            <a:r>
              <a:rPr lang="ru-RU" dirty="0"/>
              <a:t>, Африка, </a:t>
            </a:r>
            <a:r>
              <a:rPr lang="ru-RU" dirty="0" err="1"/>
              <a:t>Месоамерика</a:t>
            </a:r>
            <a:r>
              <a:rPr lang="ru-RU" dirty="0"/>
              <a:t>, </a:t>
            </a:r>
            <a:r>
              <a:rPr lang="ru-RU" dirty="0" err="1" smtClean="0"/>
              <a:t>Океанія</a:t>
            </a:r>
            <a:r>
              <a:rPr lang="ru-RU" dirty="0" smtClean="0"/>
              <a:t>.</a:t>
            </a:r>
          </a:p>
          <a:p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Греція</a:t>
            </a:r>
            <a:r>
              <a:rPr lang="ru-RU" dirty="0"/>
              <a:t> і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smtClean="0"/>
              <a:t>Рим.</a:t>
            </a:r>
          </a:p>
          <a:p>
            <a:r>
              <a:rPr lang="uk-UA" dirty="0"/>
              <a:t>Великобританія і Континентальна </a:t>
            </a:r>
            <a:r>
              <a:rPr lang="uk-UA" dirty="0" smtClean="0"/>
              <a:t>Європа.</a:t>
            </a:r>
          </a:p>
          <a:p>
            <a:r>
              <a:rPr lang="uk-UA" dirty="0"/>
              <a:t>Графіка і </a:t>
            </a:r>
            <a:r>
              <a:rPr lang="uk-UA" dirty="0" smtClean="0"/>
              <a:t>гравюра.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72">
            <a:off x="512678" y="880800"/>
            <a:ext cx="4800854" cy="5616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38">
            <a:off x="4075498" y="133012"/>
            <a:ext cx="4594110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830">
            <a:off x="4796048" y="3381486"/>
            <a:ext cx="4002360" cy="3001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4183" cy="4653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311">
            <a:off x="5339920" y="2048522"/>
            <a:ext cx="3048000" cy="428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644">
            <a:off x="394555" y="2305750"/>
            <a:ext cx="457200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Дякую за увагу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20313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9019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Британський музей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1584176"/>
          </a:xfrm>
        </p:spPr>
        <p:txBody>
          <a:bodyPr/>
          <a:lstStyle/>
          <a:p>
            <a:r>
              <a:rPr lang="uk-UA" dirty="0"/>
              <a:t>Британський музей — головний музей Великобританії в Лондоні, один з найбільших музеїв у світі. Музей розташований на </a:t>
            </a:r>
            <a:r>
              <a:rPr lang="en-US" dirty="0"/>
              <a:t>Great Russell Street, </a:t>
            </a:r>
            <a:r>
              <a:rPr lang="uk-UA" dirty="0"/>
              <a:t>відвідування музею безкоштовне.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61662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9019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Історія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5"/>
            <a:ext cx="8352928" cy="2520280"/>
          </a:xfrm>
        </p:spPr>
        <p:txBody>
          <a:bodyPr/>
          <a:lstStyle/>
          <a:p>
            <a:r>
              <a:rPr lang="ru-RU" dirty="0" err="1"/>
              <a:t>Британський</a:t>
            </a:r>
            <a:r>
              <a:rPr lang="ru-RU" dirty="0"/>
              <a:t> музей </a:t>
            </a:r>
            <a:r>
              <a:rPr lang="ru-RU" dirty="0" err="1"/>
              <a:t>заснований</a:t>
            </a:r>
            <a:r>
              <a:rPr lang="ru-RU" dirty="0"/>
              <a:t> декретом </a:t>
            </a:r>
            <a:r>
              <a:rPr lang="ru-RU" dirty="0" err="1"/>
              <a:t>Британського</a:t>
            </a:r>
            <a:r>
              <a:rPr lang="ru-RU" dirty="0"/>
              <a:t> парламенту 1753 року.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придбали</a:t>
            </a:r>
            <a:r>
              <a:rPr lang="ru-RU" dirty="0"/>
              <a:t> та </a:t>
            </a:r>
            <a:r>
              <a:rPr lang="ru-RU" dirty="0" err="1"/>
              <a:t>переоблаштували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лорда </a:t>
            </a:r>
            <a:r>
              <a:rPr lang="ru-RU" dirty="0" err="1"/>
              <a:t>Галіфакса</a:t>
            </a:r>
            <a:r>
              <a:rPr lang="ru-RU" dirty="0"/>
              <a:t> Монтегю-</a:t>
            </a:r>
            <a:r>
              <a:rPr lang="ru-RU" dirty="0" err="1"/>
              <a:t>Хаюс</a:t>
            </a:r>
            <a:r>
              <a:rPr lang="ru-RU" dirty="0"/>
              <a:t> в </a:t>
            </a:r>
            <a:r>
              <a:rPr lang="ru-RU" dirty="0" err="1"/>
              <a:t>Блумсбері</a:t>
            </a:r>
            <a:r>
              <a:rPr lang="ru-RU" dirty="0"/>
              <a:t>,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музей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1759 року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4896544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9739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Ганс </a:t>
            </a:r>
            <a:r>
              <a:rPr lang="ru-RU" sz="4400" b="1" dirty="0" err="1"/>
              <a:t>Слоун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536503" cy="4824536"/>
          </a:xfrm>
        </p:spPr>
        <p:txBody>
          <a:bodyPr>
            <a:normAutofit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 музею </a:t>
            </a:r>
            <a:r>
              <a:rPr lang="ru-RU" dirty="0" err="1"/>
              <a:t>поклала</a:t>
            </a:r>
            <a:r>
              <a:rPr lang="ru-RU" dirty="0"/>
              <a:t> приватна особа — </a:t>
            </a:r>
            <a:r>
              <a:rPr lang="ru-RU" dirty="0" err="1"/>
              <a:t>лікар</a:t>
            </a:r>
            <a:r>
              <a:rPr lang="ru-RU" dirty="0"/>
              <a:t> сер Ганс </a:t>
            </a:r>
            <a:r>
              <a:rPr lang="ru-RU" dirty="0" err="1"/>
              <a:t>Слоун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в 1751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парламенту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коштовну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колекцію</a:t>
            </a:r>
            <a:r>
              <a:rPr lang="ru-RU" dirty="0"/>
              <a:t> за 200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фунтів</a:t>
            </a:r>
            <a:r>
              <a:rPr lang="ru-RU" dirty="0"/>
              <a:t> </a:t>
            </a:r>
            <a:r>
              <a:rPr lang="ru-RU" dirty="0" err="1"/>
              <a:t>стерлінгів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674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Національна </a:t>
            </a:r>
            <a:r>
              <a:rPr lang="uk-UA" sz="4400" b="1" dirty="0" err="1" smtClean="0"/>
              <a:t>лотарея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7"/>
            <a:ext cx="6777317" cy="1872208"/>
          </a:xfrm>
        </p:spPr>
        <p:txBody>
          <a:bodyPr/>
          <a:lstStyle/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купувались</a:t>
            </a:r>
            <a:r>
              <a:rPr lang="ru-RU" dirty="0"/>
              <a:t> не за </a:t>
            </a:r>
            <a:r>
              <a:rPr lang="ru-RU" dirty="0" err="1"/>
              <a:t>державний</a:t>
            </a:r>
            <a:r>
              <a:rPr lang="ru-RU" dirty="0"/>
              <a:t> кошт, а на доходи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лотереї</a:t>
            </a:r>
            <a:r>
              <a:rPr lang="ru-RU" dirty="0"/>
              <a:t>. За час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вдалось </a:t>
            </a:r>
            <a:r>
              <a:rPr lang="ru-RU" dirty="0" err="1"/>
              <a:t>зібрати</a:t>
            </a:r>
            <a:r>
              <a:rPr lang="ru-RU" dirty="0"/>
              <a:t> фонд в 300 000 </a:t>
            </a:r>
            <a:r>
              <a:rPr lang="ru-RU" dirty="0" err="1"/>
              <a:t>фунтів</a:t>
            </a:r>
            <a:r>
              <a:rPr lang="ru-RU" dirty="0"/>
              <a:t> </a:t>
            </a:r>
            <a:r>
              <a:rPr lang="ru-RU" dirty="0" err="1"/>
              <a:t>стерлінгів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58699"/>
            <a:ext cx="6114705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54968"/>
          </a:xfrm>
        </p:spPr>
        <p:txBody>
          <a:bodyPr>
            <a:normAutofit/>
          </a:bodyPr>
          <a:lstStyle/>
          <a:p>
            <a:pPr algn="ctr"/>
            <a:r>
              <a:rPr lang="uk-UA" sz="4400" b="1" smtClean="0"/>
              <a:t>Нова будівля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6001"/>
            <a:ext cx="4392488" cy="4459343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середини</a:t>
            </a:r>
            <a:r>
              <a:rPr lang="ru-RU" dirty="0"/>
              <a:t> 19 </a:t>
            </a:r>
            <a:r>
              <a:rPr lang="ru-RU" dirty="0" err="1"/>
              <a:t>століття</a:t>
            </a:r>
            <a:r>
              <a:rPr lang="ru-RU" dirty="0"/>
              <a:t> завершено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для музею. Монтегю-</a:t>
            </a:r>
            <a:r>
              <a:rPr lang="ru-RU" dirty="0" err="1"/>
              <a:t>хаус</a:t>
            </a:r>
            <a:r>
              <a:rPr lang="ru-RU" dirty="0"/>
              <a:t> до того часу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переповнений</a:t>
            </a:r>
            <a:r>
              <a:rPr lang="ru-RU" dirty="0"/>
              <a:t>, і </a:t>
            </a:r>
            <a:r>
              <a:rPr lang="ru-RU" dirty="0" err="1"/>
              <a:t>безцінні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розташовувались</a:t>
            </a:r>
            <a:r>
              <a:rPr lang="ru-RU" dirty="0"/>
              <a:t> хаотично.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77686"/>
            <a:ext cx="37795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9019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Роберт Смерк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Нова </a:t>
            </a:r>
            <a:r>
              <a:rPr lang="ru-RU" dirty="0" err="1"/>
              <a:t>будівля</a:t>
            </a:r>
            <a:r>
              <a:rPr lang="ru-RU" dirty="0"/>
              <a:t> музею, </a:t>
            </a:r>
            <a:r>
              <a:rPr lang="ru-RU" dirty="0" err="1"/>
              <a:t>зведена</a:t>
            </a:r>
            <a:r>
              <a:rPr lang="ru-RU" dirty="0"/>
              <a:t> за проектом </a:t>
            </a:r>
            <a:r>
              <a:rPr lang="ru-RU" dirty="0" err="1"/>
              <a:t>архітектора</a:t>
            </a:r>
            <a:r>
              <a:rPr lang="ru-RU" dirty="0"/>
              <a:t> Роберта </a:t>
            </a:r>
            <a:r>
              <a:rPr lang="ru-RU" dirty="0" err="1"/>
              <a:t>Смерка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1823–1847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витримана</a:t>
            </a:r>
            <a:r>
              <a:rPr lang="ru-RU" dirty="0"/>
              <a:t>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популярним</a:t>
            </a:r>
            <a:r>
              <a:rPr lang="ru-RU" dirty="0"/>
              <a:t>. Кругла </a:t>
            </a:r>
            <a:r>
              <a:rPr lang="ru-RU" dirty="0" err="1"/>
              <a:t>читальна</a:t>
            </a:r>
            <a:r>
              <a:rPr lang="ru-RU" dirty="0"/>
              <a:t> зала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залізним</a:t>
            </a:r>
            <a:r>
              <a:rPr lang="ru-RU" dirty="0"/>
              <a:t> каркасом,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завершилось в 1857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найкращою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Смерка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56251"/>
            <a:ext cx="7056784" cy="24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«</a:t>
            </a:r>
            <a:r>
              <a:rPr lang="en-US" dirty="0"/>
              <a:t>British Museum Quarterly»</a:t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3888432" cy="3508977"/>
          </a:xfrm>
        </p:spPr>
        <p:txBody>
          <a:bodyPr/>
          <a:lstStyle/>
          <a:p>
            <a:r>
              <a:rPr lang="ru-RU" dirty="0"/>
              <a:t> З </a:t>
            </a:r>
            <a:r>
              <a:rPr lang="ru-RU" dirty="0" smtClean="0"/>
              <a:t>1926 року </a:t>
            </a:r>
            <a:r>
              <a:rPr lang="ru-RU" dirty="0" err="1" smtClean="0"/>
              <a:t>Британський</a:t>
            </a:r>
            <a:r>
              <a:rPr lang="ru-RU" dirty="0" smtClean="0"/>
              <a:t> </a:t>
            </a:r>
            <a:r>
              <a:rPr lang="ru-RU" dirty="0"/>
              <a:t>музей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щоквартальний</a:t>
            </a:r>
            <a:r>
              <a:rPr lang="ru-RU" dirty="0"/>
              <a:t> журнал «</a:t>
            </a:r>
            <a:r>
              <a:rPr lang="en-US" dirty="0"/>
              <a:t>British Museum Quarterly»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10224120" cy="57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/>
              <a:t>Сучасний Британський музей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3960439" cy="3769644"/>
          </a:xfrm>
        </p:spPr>
        <p:txBody>
          <a:bodyPr/>
          <a:lstStyle/>
          <a:p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музей —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безцінних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надбань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за 4-5 </a:t>
            </a:r>
            <a:r>
              <a:rPr lang="ru-RU" dirty="0" err="1"/>
              <a:t>тисячоліть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513874" cy="2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275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Британський музей</vt:lpstr>
      <vt:lpstr>Британський музей </vt:lpstr>
      <vt:lpstr>Історія</vt:lpstr>
      <vt:lpstr>Ганс Слоун</vt:lpstr>
      <vt:lpstr>Національна лотарея</vt:lpstr>
      <vt:lpstr>Нова будівля</vt:lpstr>
      <vt:lpstr>Роберт Смерк</vt:lpstr>
      <vt:lpstr>       «British Museum Quarterly» </vt:lpstr>
      <vt:lpstr>Сучасний Британський музей </vt:lpstr>
      <vt:lpstr>Сучасний музей має 6 відділів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Британський музей</dc:title>
  <dc:creator>Home</dc:creator>
  <cp:lastModifiedBy>Home</cp:lastModifiedBy>
  <cp:revision>4</cp:revision>
  <dcterms:created xsi:type="dcterms:W3CDTF">2014-04-01T16:19:20Z</dcterms:created>
  <dcterms:modified xsi:type="dcterms:W3CDTF">2014-04-01T17:02:33Z</dcterms:modified>
</cp:coreProperties>
</file>