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4F245E3-BC57-4F74-8D21-7FCACA6F8F5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2022FE1-1227-40F4-9589-F2464E0D95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929618" cy="2428892"/>
          </a:xfrm>
        </p:spPr>
        <p:txBody>
          <a:bodyPr>
            <a:noAutofit/>
          </a:bodyPr>
          <a:lstStyle/>
          <a:p>
            <a:pPr algn="ctr"/>
            <a:r>
              <a:rPr lang="uk-UA" sz="6000" i="1" dirty="0" smtClean="0"/>
              <a:t>Іммобілізація </a:t>
            </a:r>
            <a:r>
              <a:rPr lang="uk-UA" sz="6000" i="1" dirty="0" smtClean="0"/>
              <a:t>ушкодженої</a:t>
            </a:r>
            <a:r>
              <a:rPr lang="en-US" sz="6000" i="1" dirty="0" smtClean="0"/>
              <a:t/>
            </a:r>
            <a:br>
              <a:rPr lang="en-US" sz="6000" i="1" dirty="0" smtClean="0"/>
            </a:br>
            <a:r>
              <a:rPr lang="uk-UA" sz="6000" i="1" dirty="0" smtClean="0"/>
              <a:t> </a:t>
            </a:r>
            <a:r>
              <a:rPr lang="uk-UA" sz="6000" i="1" dirty="0" smtClean="0"/>
              <a:t>ділянки </a:t>
            </a:r>
            <a:r>
              <a:rPr lang="uk-UA" sz="6000" i="1" dirty="0" smtClean="0"/>
              <a:t>тіла</a:t>
            </a:r>
            <a:endParaRPr lang="ru-RU" sz="6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3714752"/>
            <a:ext cx="3922776" cy="1958546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Виконали</a:t>
            </a:r>
            <a:endParaRPr lang="ru-RU" sz="2400" dirty="0" smtClean="0"/>
          </a:p>
          <a:p>
            <a:r>
              <a:rPr lang="ru-RU" sz="2400" dirty="0" smtClean="0"/>
              <a:t>у</a:t>
            </a:r>
            <a:r>
              <a:rPr lang="ru-RU" sz="2400" dirty="0" smtClean="0"/>
              <a:t>чениц</a:t>
            </a:r>
            <a:r>
              <a:rPr lang="uk-UA" sz="2400" dirty="0" smtClean="0"/>
              <a:t>і 11-А класу</a:t>
            </a:r>
          </a:p>
          <a:p>
            <a:r>
              <a:rPr lang="uk-UA" sz="2400" dirty="0" smtClean="0"/>
              <a:t>Самойленко Олеся, </a:t>
            </a:r>
          </a:p>
          <a:p>
            <a:r>
              <a:rPr lang="uk-UA" sz="2400" dirty="0" smtClean="0"/>
              <a:t>Халізєва Владислава</a:t>
            </a:r>
            <a:endParaRPr lang="ru-RU" sz="24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6500834"/>
            <a:ext cx="9144000" cy="357166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Харків-2014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0"/>
            <a:ext cx="9144000" cy="357166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Харківська</a:t>
            </a: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гімназія №55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314" name="Picture 2" descr="http://intranet.tdmu.edu.ua/data/cd/vijskova/html/Rozdil06/6.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714752"/>
            <a:ext cx="4000528" cy="24536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Іммобілізація підручними засобами: а - при переломах передпліччя;</a:t>
            </a:r>
            <a:br>
              <a:rPr lang="uk-UA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 - при переломах кісток кисті</a:t>
            </a:r>
            <a:endParaRPr lang="uk-UA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338" name="Picture 2" descr="http://intranet.tdmu.edu.ua/data/cd/vijskova/html/Rozdil06/6.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214554"/>
            <a:ext cx="5457329" cy="3892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Іммобілізація верхньої кінцівки при переломах кісток: а - косинкою; </a:t>
            </a:r>
            <a:br>
              <a:rPr lang="uk-UA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 - гамачком; в - бинтом</a:t>
            </a:r>
            <a:endParaRPr lang="uk-UA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6386" name="Picture 2" descr="http://intranet.tdmu.edu.ua/data/cd/vijskova/html/Rozdil06/6.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00240"/>
            <a:ext cx="6149850" cy="3771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285884"/>
          </a:xfrm>
        </p:spPr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Іммобілізація стегна за допомогою дощок</a:t>
            </a:r>
            <a:endParaRPr lang="uk-UA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9458" name="Picture 2" descr="http://intranet.tdmu.edu.ua/data/cd/vijskova/html/Rozdil06/6.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357430"/>
            <a:ext cx="7691632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643074"/>
          </a:xfrm>
        </p:spPr>
        <p:txBody>
          <a:bodyPr>
            <a:noAutofit/>
          </a:bodyPr>
          <a:lstStyle/>
          <a:p>
            <a:pPr algn="ctr"/>
            <a:r>
              <a:rPr lang="uk-UA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Накладання шини </a:t>
            </a:r>
            <a:r>
              <a:rPr lang="uk-UA" sz="2400" b="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Дітеріхса</a:t>
            </a:r>
            <a:r>
              <a:rPr lang="uk-UA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а - фіксація фанерної підошви; б - закріплення внутрішньої і зовнішньої милиць; в - закріплення в ділянці кульшового суглоба;г- остаточний результат</a:t>
            </a:r>
            <a:endParaRPr lang="uk-UA" sz="24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8434" name="Picture 2" descr="http://intranet.tdmu.edu.ua/data/cd/vijskova/html/Rozdil06/6.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357430"/>
            <a:ext cx="7713098" cy="3376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571636"/>
          </a:xfrm>
        </p:spPr>
        <p:txBody>
          <a:bodyPr>
            <a:noAutofit/>
          </a:bodyPr>
          <a:lstStyle/>
          <a:p>
            <a:pPr algn="ctr"/>
            <a:r>
              <a:rPr lang="uk-UA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Види фіксації пошкодженої нижньої кінцівки до здорової:а - </a:t>
            </a:r>
            <a:r>
              <a:rPr lang="uk-UA" sz="2400" b="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прибинтування</a:t>
            </a:r>
            <a:r>
              <a:rPr lang="uk-UA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ноги до ноги; </a:t>
            </a:r>
            <a:br>
              <a:rPr lang="uk-UA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 - зв'язування ніг підручними засобами; </a:t>
            </a:r>
            <a:br>
              <a:rPr lang="uk-UA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- використання штанів як гамачка</a:t>
            </a:r>
            <a:endParaRPr lang="uk-UA" sz="24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7410" name="Picture 2" descr="http://intranet.tdmu.edu.ua/data/cd/vijskova/html/Rozdil06/6.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214554"/>
            <a:ext cx="5291133" cy="4076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4500594" cy="3429024"/>
          </a:xfrm>
        </p:spPr>
        <p:txBody>
          <a:bodyPr>
            <a:normAutofit/>
          </a:bodyPr>
          <a:lstStyle/>
          <a:p>
            <a:r>
              <a:rPr lang="uk-UA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Схематичне зображення положення тіла потерпілих при транспортуванні </a:t>
            </a:r>
            <a:endParaRPr lang="uk-UA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482" name="Picture 2" descr="http://intranet.tdmu.edu.ua/data/cd/vijskova/html/Rozdil06/6.31.jpg"/>
          <p:cNvPicPr>
            <a:picLocks noChangeAspect="1" noChangeArrowheads="1"/>
          </p:cNvPicPr>
          <p:nvPr/>
        </p:nvPicPr>
        <p:blipFill>
          <a:blip r:embed="rId2"/>
          <a:srcRect l="3921" t="2553" r="3922" b="1695"/>
          <a:stretch>
            <a:fillRect/>
          </a:stretch>
        </p:blipFill>
        <p:spPr bwMode="auto">
          <a:xfrm>
            <a:off x="5072066" y="428604"/>
            <a:ext cx="3714776" cy="5927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86808" cy="1643074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Дякуємо за увагу!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</TotalTime>
  <Words>94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Іммобілізація ушкодженої  ділянки тіла</vt:lpstr>
      <vt:lpstr>Іммобілізація підручними засобами: а - при переломах передпліччя; б - при переломах кісток кисті</vt:lpstr>
      <vt:lpstr>Іммобілізація верхньої кінцівки при переломах кісток: а - косинкою;  б - гамачком; в - бинтом</vt:lpstr>
      <vt:lpstr>Іммобілізація стегна за допомогою дощок</vt:lpstr>
      <vt:lpstr>Накладання шини Дітеріхса: а - фіксація фанерної підошви; б - закріплення внутрішньої і зовнішньої милиць; в - закріплення в ділянці кульшового суглоба;г- остаточний результат</vt:lpstr>
      <vt:lpstr>Види фіксації пошкодженої нижньої кінцівки до здорової:а - прибинтування ноги до ноги;  б - зв'язування ніг підручними засобами;  в - використання штанів як гамачка</vt:lpstr>
      <vt:lpstr>Схематичне зображення положення тіла потерпілих при транспортуванні </vt:lpstr>
      <vt:lpstr>Дякуємо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Іммобілізація ушкодженої  ділянки тіла</dc:title>
  <dc:creator>Олеся</dc:creator>
  <cp:lastModifiedBy>Олеся</cp:lastModifiedBy>
  <cp:revision>3</cp:revision>
  <dcterms:created xsi:type="dcterms:W3CDTF">2014-09-30T22:31:07Z</dcterms:created>
  <dcterms:modified xsi:type="dcterms:W3CDTF">2014-09-30T22:52:37Z</dcterms:modified>
</cp:coreProperties>
</file>