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56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embeddedFontLst>
    <p:embeddedFont>
      <p:font typeface="Adventure" pitchFamily="2" charset="0"/>
      <p:regular r:id="rId20"/>
    </p:embeddedFont>
    <p:embeddedFont>
      <p:font typeface="Coronet" pitchFamily="66" charset="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5852" autoAdjust="0"/>
    <p:restoredTop sz="94660"/>
  </p:normalViewPr>
  <p:slideViewPr>
    <p:cSldViewPr>
      <p:cViewPr>
        <p:scale>
          <a:sx n="106" d="100"/>
          <a:sy n="106" d="100"/>
        </p:scale>
        <p:origin x="-2298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133B4-C56B-4FD5-86CA-76EC44213A55}" type="datetimeFigureOut">
              <a:rPr lang="ru-RU" smtClean="0"/>
              <a:t>15.10.2013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4FD4-B006-4161-B15B-D8C89EC68D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143116"/>
            <a:ext cx="77652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itchFamily="2" charset="0"/>
              </a:rPr>
              <a:t>Предмет, объект, задачи </a:t>
            </a:r>
          </a:p>
          <a:p>
            <a:pPr algn="ctr"/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itchFamily="2" charset="0"/>
              </a:rPr>
              <a:t>и методы </a:t>
            </a:r>
          </a:p>
          <a:p>
            <a:pPr algn="ctr"/>
            <a:r>
              <a:rPr lang="ru-RU" sz="54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itchFamily="2" charset="0"/>
              </a:rPr>
              <a:t>науки экологии</a:t>
            </a:r>
            <a:endParaRPr lang="ru-RU" sz="54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dventure" pitchFamily="2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2034" y="714356"/>
            <a:ext cx="4071966" cy="5509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Антропогенные изменения затронули практически все экосистемы планеты, газовый состав атмосферы, энергетический баланс Земли. Это означает, что деятельность человека вступила в противоречие с природой, в результате чего во многих районах мира нарушилось ее динамическое равновесие.</a:t>
            </a:r>
          </a:p>
          <a:p>
            <a:pPr algn="ctr"/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918" y="928670"/>
            <a:ext cx="60007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Для решения этих глобальных проблем и прежде всего проблемы интенсификации и рационального использования, сохранения и воспроизводства ресурсов биосферы экология объединяет в научном поиске усилия ботаников, зоологов и микробиологов, придает эволюционному учению, генетике, биохимии и биофизике их истинную универсальность.</a:t>
            </a:r>
          </a:p>
          <a:p>
            <a:endParaRPr lang="ru-RU" sz="2800" dirty="0">
              <a:latin typeface="Coronet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64294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Методы экологии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подразделяются на 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полевые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(изучение жизни организмов и их сообществ в естественных условиях, т. е. длительное наблюдение в природе с помощью различной аппаратуры) и 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экспериментальные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(эксперименты в стационарных лабораториях, где имеется возможность не только варьировать, но и строго контролировать влияние на живые организмы любых факторов по заданной программе). 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8992" y="285728"/>
            <a:ext cx="52149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При этом экологи оперируют не только биологическими, но и современными физическими и химическими методами, используют 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моделирование биологических явлений,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т. е. воспроизведение в искусственных экосистемах различных процессов, происходящих в живой природе.</a:t>
            </a:r>
          </a:p>
          <a:p>
            <a:pPr algn="ctr"/>
            <a:endParaRPr lang="ru-RU" sz="3200" dirty="0">
              <a:latin typeface="Coronet" pitchFamily="66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357166"/>
            <a:ext cx="55007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Для изучения и прогнозирования природных процессов широко используется также метод 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математического моделирования.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Такие модели экосистем строятся на основе многочисленных сведений, накопленных в полевых и лабораторных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6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условиях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6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142984"/>
            <a:ext cx="66437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Сочетание полевых и экспериментальных методов исследования позволяет экологу выяснить все аспекты взаимоотношений между живыми организмами и многочисленными факторами окружающей среды, что позволит не только восстановить динамическое равновесие природы, но и управлять экосистемами.</a:t>
            </a:r>
          </a:p>
          <a:p>
            <a:pPr algn="ctr"/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357298"/>
            <a:ext cx="58579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О том, какую роль играет экология в жизни нынешнего поколения, можно судить по таким фактам. На сегодняшний день во всех учебных заведениях Украины ведётся преподавание экологических дисциплин. Многие Вузы готовят специалистов в области экологии.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85728"/>
            <a:ext cx="56435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Правительством принимаются различные законодательные акты, в которых затрагиваются вопросы экологии и экологической безопасности. Широкое развитие получили негосударственные экологические организации.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428736"/>
            <a:ext cx="548579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onet" pitchFamily="66" charset="0"/>
              </a:rPr>
              <a:t>Подготовила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onet" pitchFamily="66" charset="0"/>
              </a:rPr>
              <a:t>ученица 11-А класса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onet" pitchFamily="66" charset="0"/>
              </a:rPr>
              <a:t>Федорук Юлия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357166"/>
            <a:ext cx="600079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Становление экологии стало возможным после того, как были накоплены обширные сведения о многообразии живых организмов на Земле и особенностях их образа жизни в различных местообитаниях и возникло понимание, что строение, функционирование и развитие всех живых существ, их взаимоотношения со средой обитания подчинены определенным закономерностям, которые необходимо изучать.</a:t>
            </a:r>
          </a:p>
          <a:p>
            <a:pPr algn="ctr"/>
            <a:endParaRPr lang="ru-RU" sz="2800" dirty="0">
              <a:latin typeface="Coronet" pitchFamily="66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1357298"/>
            <a:ext cx="65008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Экология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(греч.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oikos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— жилище, местопребывание, </a:t>
            </a:r>
            <a:r>
              <a:rPr lang="ru-RU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logos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— наука)— </a:t>
            </a:r>
            <a:r>
              <a:rPr lang="ru-RU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биологическая наука о взаимоотношениях между живыми организмами и средой их обитания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8592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ronet" pitchFamily="66" charset="0"/>
              </a:rPr>
              <a:t>Этот термин был предложен в 1866 г. немецким зоологом Эрнстом Геккелем.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14290"/>
            <a:ext cx="84296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Объектами экологии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являются преимущественно системы выше уровня организмов, т. е. изучение организации и функционирования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надорганизменных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 систем: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популяций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, биоценозов (сообществ), биогеоценозов (экосистем) и биосферы в целом. Другими словами, главным объектом изучения в экологии являются экосистемы, т. е. единые природные комплексы, образованные живыми организмами и средой обитания.</a:t>
            </a:r>
          </a:p>
          <a:p>
            <a:pPr algn="ctr"/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728" y="357166"/>
            <a:ext cx="6572296" cy="59400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Задачи экологии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меняются в зависимости от изучаемого уровня организации живой материи. 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Популяционная экология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исследует закономерности динамики численности и структуры популяций, а также процессы взаимодействий (конкуренция, хищничество) между популяциями разных видов. В задачи </a:t>
            </a:r>
            <a:r>
              <a:rPr lang="ru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экологии сообществ (биоценологии)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 входит изучение закономерностей организации различных сообществ, или биоценозов, их структуры и функционирования (круговорот веществ и трансформация энергии в цепях питания).</a:t>
            </a:r>
          </a:p>
          <a:p>
            <a:pPr algn="ctr"/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1142984"/>
            <a:ext cx="64294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ronet" pitchFamily="66" charset="0"/>
              </a:rPr>
              <a:t>Главная же теоретическая и практическая задача экологии — раскрыть общие закономерности организации жизни и на этой основе разработать принципы рационального использования природных ресурсов в условиях все возрастающего влияния человека на биосферу.</a:t>
            </a:r>
          </a:p>
          <a:p>
            <a:pPr algn="ctr"/>
            <a:endParaRPr lang="ru-RU" sz="4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71435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Взаимодействие человеческого общества и природы стало одной из важнейших проблем современности, поскольку положение, которое складывается в отношениях человека с природой, часто становится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ronet" pitchFamily="66" charset="0"/>
              </a:rPr>
              <a:t>критическим…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5918" y="1285860"/>
            <a:ext cx="5643602" cy="4524315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oronet" pitchFamily="66" charset="0"/>
              </a:rPr>
              <a:t>исчерпываются запасы пресной воды и полезных ископаемых (нефти, газа, цветных металлов и др.), ухудшается состояние почв, водного и воздушного бассейнов, происходит опустынивание огромных территорий, усложняется борьба с болезнями и вредителями сельскохозяйственных культур.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Coronet" pitchFamily="66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54A838"/>
      </a:dk2>
      <a:lt2>
        <a:srgbClr val="387025"/>
      </a:lt2>
      <a:accent1>
        <a:srgbClr val="5DF0F6"/>
      </a:accent1>
      <a:accent2>
        <a:srgbClr val="92D050"/>
      </a:accent2>
      <a:accent3>
        <a:srgbClr val="00B0F0"/>
      </a:accent3>
      <a:accent4>
        <a:srgbClr val="FFFF00"/>
      </a:accent4>
      <a:accent5>
        <a:srgbClr val="FF0000"/>
      </a:accent5>
      <a:accent6>
        <a:srgbClr val="FFF654"/>
      </a:accent6>
      <a:hlink>
        <a:srgbClr val="7F7F7F"/>
      </a:hlink>
      <a:folHlink>
        <a:srgbClr val="1FD73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394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Adventure</vt:lpstr>
      <vt:lpstr>Coronet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</cp:revision>
  <dcterms:created xsi:type="dcterms:W3CDTF">2013-10-15T17:44:08Z</dcterms:created>
  <dcterms:modified xsi:type="dcterms:W3CDTF">2013-10-15T18:28:34Z</dcterms:modified>
</cp:coreProperties>
</file>