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37CC2-1A52-4F6A-ACF5-1B05ED5C3449}" type="datetimeFigureOut">
              <a:rPr lang="uk-UA" smtClean="0"/>
              <a:t>28.09.2014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D399C-B5DE-4FC3-A957-FA4E880AAFE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6888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37CC2-1A52-4F6A-ACF5-1B05ED5C3449}" type="datetimeFigureOut">
              <a:rPr lang="uk-UA" smtClean="0"/>
              <a:t>28.09.2014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D399C-B5DE-4FC3-A957-FA4E880AAFE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0686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37CC2-1A52-4F6A-ACF5-1B05ED5C3449}" type="datetimeFigureOut">
              <a:rPr lang="uk-UA" smtClean="0"/>
              <a:t>28.09.2014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D399C-B5DE-4FC3-A957-FA4E880AAFE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43510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37CC2-1A52-4F6A-ACF5-1B05ED5C3449}" type="datetimeFigureOut">
              <a:rPr lang="uk-UA" smtClean="0"/>
              <a:t>28.09.2014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D399C-B5DE-4FC3-A957-FA4E880AAFE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3932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37CC2-1A52-4F6A-ACF5-1B05ED5C3449}" type="datetimeFigureOut">
              <a:rPr lang="uk-UA" smtClean="0"/>
              <a:t>28.09.2014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D399C-B5DE-4FC3-A957-FA4E880AAFE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1036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37CC2-1A52-4F6A-ACF5-1B05ED5C3449}" type="datetimeFigureOut">
              <a:rPr lang="uk-UA" smtClean="0"/>
              <a:t>28.09.2014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D399C-B5DE-4FC3-A957-FA4E880AAFE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7530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37CC2-1A52-4F6A-ACF5-1B05ED5C3449}" type="datetimeFigureOut">
              <a:rPr lang="uk-UA" smtClean="0"/>
              <a:t>28.09.2014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D399C-B5DE-4FC3-A957-FA4E880AAFE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5590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37CC2-1A52-4F6A-ACF5-1B05ED5C3449}" type="datetimeFigureOut">
              <a:rPr lang="uk-UA" smtClean="0"/>
              <a:t>28.09.2014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D399C-B5DE-4FC3-A957-FA4E880AAFE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6073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37CC2-1A52-4F6A-ACF5-1B05ED5C3449}" type="datetimeFigureOut">
              <a:rPr lang="uk-UA" smtClean="0"/>
              <a:t>28.09.2014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D399C-B5DE-4FC3-A957-FA4E880AAFE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14995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37CC2-1A52-4F6A-ACF5-1B05ED5C3449}" type="datetimeFigureOut">
              <a:rPr lang="uk-UA" smtClean="0"/>
              <a:t>28.09.2014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D399C-B5DE-4FC3-A957-FA4E880AAFE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83841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37CC2-1A52-4F6A-ACF5-1B05ED5C3449}" type="datetimeFigureOut">
              <a:rPr lang="uk-UA" smtClean="0"/>
              <a:t>28.09.2014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D399C-B5DE-4FC3-A957-FA4E880AAFE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41230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37CC2-1A52-4F6A-ACF5-1B05ED5C3449}" type="datetimeFigureOut">
              <a:rPr lang="uk-UA" smtClean="0"/>
              <a:t>28.09.2014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D399C-B5DE-4FC3-A957-FA4E880AAFE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97130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13" Type="http://schemas.openxmlformats.org/officeDocument/2006/relationships/image" Target="../media/image51.jpg"/><Relationship Id="rId3" Type="http://schemas.openxmlformats.org/officeDocument/2006/relationships/image" Target="../media/image41.jpg"/><Relationship Id="rId7" Type="http://schemas.openxmlformats.org/officeDocument/2006/relationships/image" Target="../media/image45.jpeg"/><Relationship Id="rId12" Type="http://schemas.openxmlformats.org/officeDocument/2006/relationships/image" Target="../media/image50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11" Type="http://schemas.openxmlformats.org/officeDocument/2006/relationships/image" Target="../media/image49.jpg"/><Relationship Id="rId5" Type="http://schemas.openxmlformats.org/officeDocument/2006/relationships/image" Target="../media/image43.jpeg"/><Relationship Id="rId15" Type="http://schemas.openxmlformats.org/officeDocument/2006/relationships/image" Target="../media/image53.png"/><Relationship Id="rId10" Type="http://schemas.openxmlformats.org/officeDocument/2006/relationships/image" Target="../media/image48.jpg"/><Relationship Id="rId4" Type="http://schemas.openxmlformats.org/officeDocument/2006/relationships/image" Target="../media/image42.jpg"/><Relationship Id="rId9" Type="http://schemas.openxmlformats.org/officeDocument/2006/relationships/image" Target="../media/image47.jpg"/><Relationship Id="rId1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g"/><Relationship Id="rId7" Type="http://schemas.openxmlformats.org/officeDocument/2006/relationships/image" Target="../media/image63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7" Type="http://schemas.openxmlformats.org/officeDocument/2006/relationships/image" Target="../media/image70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g"/><Relationship Id="rId5" Type="http://schemas.openxmlformats.org/officeDocument/2006/relationships/image" Target="../media/image84.PNG"/><Relationship Id="rId4" Type="http://schemas.openxmlformats.org/officeDocument/2006/relationships/image" Target="../media/image8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7" Type="http://schemas.openxmlformats.org/officeDocument/2006/relationships/image" Target="../media/image93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7" Type="http://schemas.openxmlformats.org/officeDocument/2006/relationships/image" Target="../media/image99.jp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g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24.jpg"/><Relationship Id="rId3" Type="http://schemas.openxmlformats.org/officeDocument/2006/relationships/image" Target="../media/image14.jpg"/><Relationship Id="rId7" Type="http://schemas.openxmlformats.org/officeDocument/2006/relationships/image" Target="../media/image18.jpeg"/><Relationship Id="rId12" Type="http://schemas.openxmlformats.org/officeDocument/2006/relationships/image" Target="../media/image23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jpg"/><Relationship Id="rId5" Type="http://schemas.openxmlformats.org/officeDocument/2006/relationships/image" Target="../media/image16.jpeg"/><Relationship Id="rId15" Type="http://schemas.openxmlformats.org/officeDocument/2006/relationships/image" Target="../media/image26.jpg"/><Relationship Id="rId10" Type="http://schemas.openxmlformats.org/officeDocument/2006/relationships/image" Target="../media/image21.jpg"/><Relationship Id="rId4" Type="http://schemas.openxmlformats.org/officeDocument/2006/relationships/image" Target="../media/image15.jpg"/><Relationship Id="rId9" Type="http://schemas.openxmlformats.org/officeDocument/2006/relationships/image" Target="../media/image20.jpg"/><Relationship Id="rId1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>
                <a:latin typeface="Viner Hand ITC" panose="03070502030502020203" pitchFamily="66" charset="0"/>
              </a:rPr>
              <a:t>La </a:t>
            </a:r>
            <a:r>
              <a:rPr lang="en-US" sz="6000" b="1" dirty="0" err="1" smtClean="0">
                <a:latin typeface="Viner Hand ITC" panose="03070502030502020203" pitchFamily="66" charset="0"/>
              </a:rPr>
              <a:t>ville</a:t>
            </a:r>
            <a:r>
              <a:rPr lang="en-US" sz="6000" b="1" dirty="0" smtClean="0">
                <a:latin typeface="Viner Hand ITC" panose="03070502030502020203" pitchFamily="66" charset="0"/>
              </a:rPr>
              <a:t> de </a:t>
            </a:r>
            <a:r>
              <a:rPr lang="en-US" sz="6000" b="1" dirty="0" err="1" smtClean="0">
                <a:latin typeface="Viner Hand ITC" panose="03070502030502020203" pitchFamily="66" charset="0"/>
              </a:rPr>
              <a:t>Lviv</a:t>
            </a:r>
            <a:endParaRPr lang="uk-UA" sz="6000" b="1" dirty="0"/>
          </a:p>
        </p:txBody>
      </p:sp>
    </p:spTree>
    <p:extLst>
      <p:ext uri="{BB962C8B-B14F-4D97-AF65-F5344CB8AC3E}">
        <p14:creationId xmlns:p14="http://schemas.microsoft.com/office/powerpoint/2010/main" val="2796862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6321" y="1"/>
            <a:ext cx="6585679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560632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"/>
            <a:ext cx="12192000" cy="944379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dirty="0" smtClean="0">
                <a:solidFill>
                  <a:schemeClr val="accent1">
                    <a:lumMod val="50000"/>
                  </a:schemeClr>
                </a:solidFill>
                <a:latin typeface="Harlow Solid Italic" panose="04030604020F02020D02" pitchFamily="82" charset="0"/>
              </a:rPr>
              <a:t>La fondateur de la Lviv était Danulo Galytskiy, le roix de la Rouss Rouge, la partie de la Pouss Ky</a:t>
            </a:r>
            <a:r>
              <a:rPr lang="uk-UA" sz="3200" dirty="0">
                <a:solidFill>
                  <a:schemeClr val="accent1">
                    <a:lumMod val="50000"/>
                  </a:schemeClr>
                </a:solidFill>
              </a:rPr>
              <a:t>ї</a:t>
            </a:r>
            <a:r>
              <a:rPr lang="fr-FR" sz="3200" dirty="0" smtClean="0">
                <a:solidFill>
                  <a:schemeClr val="accent1">
                    <a:lumMod val="50000"/>
                  </a:schemeClr>
                </a:solidFill>
                <a:latin typeface="Harlow Solid Italic" panose="04030604020F02020D02" pitchFamily="82" charset="0"/>
              </a:rPr>
              <a:t>vienne qui a hérité ses meilleurs traditions</a:t>
            </a:r>
            <a:endParaRPr lang="uk-UA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785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8546" y="2863121"/>
            <a:ext cx="7548379" cy="39948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725" y="-1"/>
            <a:ext cx="7454275" cy="28631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823" y="0"/>
            <a:ext cx="4779369" cy="3750468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20822" y="3841749"/>
            <a:ext cx="4758547" cy="301625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  <a:latin typeface="Algerian" panose="04020705040A02060702" pitchFamily="82" charset="0"/>
              </a:rPr>
              <a:t>A l</a:t>
            </a:r>
            <a:r>
              <a:rPr lang="en-US" dirty="0" smtClean="0">
                <a:solidFill>
                  <a:srgbClr val="FF0000"/>
                </a:solidFill>
                <a:latin typeface="Algerian" panose="04020705040A02060702" pitchFamily="82" charset="0"/>
              </a:rPr>
              <a:t>’</a:t>
            </a:r>
            <a:r>
              <a:rPr lang="fr-FR" dirty="0" smtClean="0">
                <a:solidFill>
                  <a:srgbClr val="FF0000"/>
                </a:solidFill>
                <a:latin typeface="Algerian" panose="04020705040A02060702" pitchFamily="82" charset="0"/>
              </a:rPr>
              <a:t>époque de l’empire ausrichienne et sous le règne des revis de Pologne la ville de Lviv était la ville de roix</a:t>
            </a:r>
            <a:endParaRPr lang="uk-U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840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454" y="2508346"/>
            <a:ext cx="1943647" cy="20740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494674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/>
              <a:t>Pour la premier </a:t>
            </a:r>
            <a:r>
              <a:rPr lang="en-US" sz="2800" b="1" dirty="0" err="1" smtClean="0"/>
              <a:t>en</a:t>
            </a:r>
            <a:r>
              <a:rPr lang="en-US" sz="2800" b="1" dirty="0" smtClean="0"/>
              <a:t> Ukraine</a:t>
            </a:r>
            <a:endParaRPr lang="uk-UA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94674"/>
            <a:ext cx="12192000" cy="59660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Le Ivan </a:t>
            </a:r>
            <a:r>
              <a:rPr lang="en-US" sz="2000" dirty="0" err="1" smtClean="0"/>
              <a:t>Franko</a:t>
            </a:r>
            <a:r>
              <a:rPr lang="en-US" sz="2000" dirty="0" smtClean="0"/>
              <a:t> </a:t>
            </a:r>
            <a:r>
              <a:rPr lang="en-US" sz="2000" dirty="0" err="1" smtClean="0"/>
              <a:t>parc</a:t>
            </a:r>
            <a:r>
              <a:rPr lang="en-US" sz="2000" dirty="0" smtClean="0"/>
              <a:t> – 16 siècle                                                           Livre </a:t>
            </a:r>
            <a:r>
              <a:rPr lang="en-US" sz="2000" dirty="0" err="1" smtClean="0"/>
              <a:t>l’Apotre</a:t>
            </a:r>
            <a:r>
              <a:rPr lang="en-US" sz="2000" dirty="0" smtClean="0"/>
              <a:t> par Ivan </a:t>
            </a:r>
            <a:r>
              <a:rPr lang="en-US" sz="2000" dirty="0" err="1" smtClean="0"/>
              <a:t>Fedorov</a:t>
            </a:r>
            <a:r>
              <a:rPr lang="en-US" sz="2000" dirty="0" smtClean="0"/>
              <a:t> </a:t>
            </a:r>
            <a:r>
              <a:rPr lang="en-US" sz="2000" dirty="0" err="1" smtClean="0"/>
              <a:t>en</a:t>
            </a:r>
            <a:r>
              <a:rPr lang="en-US" sz="2000" dirty="0" smtClean="0"/>
              <a:t> 1574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fr-FR" sz="2000" dirty="0" smtClean="0"/>
              <a:t>Le bureau de poste en 1629                                 La brasserie en 1715                                     L’université en 1776</a:t>
            </a:r>
          </a:p>
          <a:p>
            <a:pPr marL="0" indent="0">
              <a:buNone/>
            </a:pPr>
            <a:r>
              <a:rPr lang="fr-FR" sz="2000" dirty="0" smtClean="0"/>
              <a:t>      </a:t>
            </a:r>
          </a:p>
          <a:p>
            <a:pPr marL="0" indent="0">
              <a:buNone/>
            </a:pPr>
            <a:endParaRPr lang="fr-FR" sz="2000" dirty="0" smtClean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 smtClean="0"/>
          </a:p>
          <a:p>
            <a:pPr marL="0" indent="0">
              <a:buNone/>
            </a:pPr>
            <a:r>
              <a:rPr lang="fr-FR" sz="2000" dirty="0" smtClean="0"/>
              <a:t>Le journal Kurrier Lwowski en 1749                    L’hotel Georges en 1785                                        La gare en 1861</a:t>
            </a:r>
          </a:p>
          <a:p>
            <a:pPr marL="0" indent="0">
              <a:buNone/>
            </a:pPr>
            <a:r>
              <a:rPr lang="fr-FR" sz="2000" dirty="0" smtClean="0"/>
              <a:t> </a:t>
            </a:r>
          </a:p>
          <a:p>
            <a:pPr marL="0" indent="0">
              <a:buNone/>
            </a:pPr>
            <a:r>
              <a:rPr lang="fr-FR" sz="2000" dirty="0" smtClean="0"/>
              <a:t>                                         </a:t>
            </a: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1" y="866151"/>
            <a:ext cx="2178648" cy="16421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502" y="866149"/>
            <a:ext cx="3657599" cy="16421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196" y="866150"/>
            <a:ext cx="2611620" cy="16421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1" y="2879823"/>
            <a:ext cx="2228864" cy="16047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398" y="2782669"/>
            <a:ext cx="1794157" cy="17018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716" y="2897294"/>
            <a:ext cx="2728784" cy="160473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841" y="2879821"/>
            <a:ext cx="2466975" cy="160473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1" y="4893496"/>
            <a:ext cx="1588958" cy="193874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820" y="4893495"/>
            <a:ext cx="1993691" cy="193874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053" y="4893495"/>
            <a:ext cx="2034013" cy="195211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608" y="4893495"/>
            <a:ext cx="2363795" cy="193874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16433" y="886145"/>
            <a:ext cx="2908169" cy="161967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98945" y="4893495"/>
            <a:ext cx="3338156" cy="197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84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31479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latin typeface="Algerian" panose="04020705040A02060702" pitchFamily="82" charset="0"/>
              </a:rPr>
              <a:t>Pour la premier au monde</a:t>
            </a:r>
            <a:endParaRPr lang="uk-UA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314792"/>
            <a:ext cx="12192000" cy="6543207"/>
          </a:xfrm>
        </p:spPr>
        <p:txBody>
          <a:bodyPr/>
          <a:lstStyle/>
          <a:p>
            <a:pPr marL="0" indent="0">
              <a:buNone/>
            </a:pPr>
            <a:r>
              <a:rPr lang="fr-FR" sz="2400" dirty="0" smtClean="0">
                <a:latin typeface="Algerian" panose="04020705040A02060702" pitchFamily="82" charset="0"/>
              </a:rPr>
              <a:t>L’ampe à gas                                                            L’opération réussie sur le ventre</a:t>
            </a:r>
          </a:p>
          <a:p>
            <a:pPr marL="0" indent="0">
              <a:buNone/>
            </a:pPr>
            <a:r>
              <a:rPr lang="fr-FR" dirty="0" smtClean="0"/>
              <a:t> </a:t>
            </a: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b="1" dirty="0" smtClean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sz="2400" dirty="0" smtClean="0">
                <a:latin typeface="Algerian" panose="04020705040A02060702" pitchFamily="82" charset="0"/>
              </a:rPr>
              <a:t>Le ballon sur un combustible rare</a:t>
            </a:r>
          </a:p>
          <a:p>
            <a:pPr marL="0" indent="0">
              <a:buNone/>
            </a:pPr>
            <a:r>
              <a:rPr lang="fr-FR" dirty="0" smtClean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7391"/>
            <a:ext cx="3679717" cy="30652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717" y="667294"/>
            <a:ext cx="2803160" cy="30652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18104"/>
            <a:ext cx="6482877" cy="24641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5028" y="697391"/>
            <a:ext cx="5067044" cy="608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315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4852"/>
            <a:ext cx="12191999" cy="6745574"/>
          </a:xfrm>
        </p:spPr>
        <p:txBody>
          <a:bodyPr>
            <a:normAutofit fontScale="90000"/>
          </a:bodyPr>
          <a:lstStyle/>
          <a:p>
            <a:pPr algn="ctr"/>
            <a:r>
              <a:rPr lang="fr-FR" sz="2700" dirty="0" smtClean="0"/>
              <a:t>Les personnes célèbres</a:t>
            </a:r>
            <a:br>
              <a:rPr lang="fr-FR" sz="2700" dirty="0" smtClean="0"/>
            </a:br>
            <a:r>
              <a:rPr lang="fr-FR" sz="2700" dirty="0" smtClean="0"/>
              <a:t>Les écrivains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 smtClean="0"/>
              <a:t>Ivan Franko                                   Irena Vilde                                            Lubko Deresh                                   Stanislav Lem</a:t>
            </a:r>
            <a:br>
              <a:rPr lang="fr-FR" sz="2000" dirty="0" smtClean="0"/>
            </a:br>
            <a:r>
              <a:rPr lang="fr-FR" sz="2000" dirty="0" smtClean="0"/>
              <a:t>Stanislav Eji Lez                                                                                 Roman Ivanichuk                                            Leopold de Zasher-Mazosh</a:t>
            </a:r>
            <a:br>
              <a:rPr lang="fr-FR" sz="2000" dirty="0" smtClean="0"/>
            </a:br>
            <a:r>
              <a:rPr lang="fr-FR" sz="2000" dirty="0"/>
              <a:t/>
            </a:r>
            <a:br>
              <a:rPr lang="fr-FR" sz="2000" dirty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/>
            </a:r>
            <a:br>
              <a:rPr lang="fr-FR" dirty="0" smtClean="0"/>
            </a:b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9369"/>
            <a:ext cx="2203554" cy="260829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520" y="959369"/>
            <a:ext cx="2533338" cy="26082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111" y="959369"/>
            <a:ext cx="2857500" cy="26082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813" y="4302174"/>
            <a:ext cx="2535187" cy="25558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779" y="4302174"/>
            <a:ext cx="2466975" cy="25558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499" y="959369"/>
            <a:ext cx="2302832" cy="26082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302175"/>
            <a:ext cx="2698230" cy="255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59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843" y="853968"/>
            <a:ext cx="2751945" cy="442256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28915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 smtClean="0"/>
              <a:t>Les </a:t>
            </a:r>
            <a:r>
              <a:rPr lang="en-US" sz="2700" dirty="0" err="1" smtClean="0"/>
              <a:t>personnes</a:t>
            </a:r>
            <a:r>
              <a:rPr lang="en-US" sz="2700" dirty="0" smtClean="0"/>
              <a:t> </a:t>
            </a:r>
            <a:r>
              <a:rPr lang="en-US" sz="2700" dirty="0" err="1" smtClean="0"/>
              <a:t>célèbres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Les </a:t>
            </a:r>
            <a:r>
              <a:rPr lang="fr-FR" sz="2700" dirty="0" smtClean="0"/>
              <a:t>scientifiques et des personnalités culturelles</a:t>
            </a:r>
            <a:r>
              <a:rPr lang="en-US" dirty="0" smtClean="0"/>
              <a:t/>
            </a:r>
            <a:br>
              <a:rPr lang="en-US" dirty="0" smtClean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786203"/>
            <a:ext cx="12192000" cy="8394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800" dirty="0" smtClean="0"/>
              <a:t>Volodumur Kubijovuch   Stephan Banach      Ivan Franko                   Bogdan Stupka             Muchailo Gruchevskij   Stanislav Skarbek</a:t>
            </a:r>
            <a:endParaRPr lang="uk-UA" sz="1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438"/>
            <a:ext cx="2061655" cy="44220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278" y="854437"/>
            <a:ext cx="2141493" cy="44220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387" y="854437"/>
            <a:ext cx="1896997" cy="44220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040" y="854202"/>
            <a:ext cx="1819275" cy="44223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928" y="858420"/>
            <a:ext cx="2564955" cy="441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606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64497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Les </a:t>
            </a:r>
            <a:r>
              <a:rPr lang="en-US" sz="2400" dirty="0" err="1" smtClean="0"/>
              <a:t>personnes</a:t>
            </a:r>
            <a:r>
              <a:rPr lang="en-US" sz="2400" dirty="0" smtClean="0"/>
              <a:t> </a:t>
            </a:r>
            <a:r>
              <a:rPr lang="en-US" sz="2400" dirty="0" err="1" smtClean="0"/>
              <a:t>célèbres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Les </a:t>
            </a:r>
            <a:r>
              <a:rPr lang="en-US" sz="2400" dirty="0" err="1" smtClean="0"/>
              <a:t>chanteurs</a:t>
            </a:r>
            <a:r>
              <a:rPr lang="en-US" sz="2400" dirty="0" smtClean="0"/>
              <a:t> et </a:t>
            </a:r>
            <a:r>
              <a:rPr lang="en-US" sz="2400" dirty="0" err="1" smtClean="0"/>
              <a:t>compositeur</a:t>
            </a:r>
            <a:endParaRPr lang="uk-UA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3156207"/>
            <a:ext cx="12191999" cy="9136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800" dirty="0" smtClean="0"/>
              <a:t>       Svatoslav Vakarchuk                                                                 Igor Bilozir                                                    Ruslana Lujuchko </a:t>
            </a:r>
          </a:p>
          <a:p>
            <a:pPr marL="0" indent="0">
              <a:buNone/>
            </a:pPr>
            <a:r>
              <a:rPr lang="fr-FR" sz="1800" dirty="0" smtClean="0"/>
              <a:t>         Volodumur Ivasuk                                                             Miroslav Skoruk                                              Stanislav Ludkevuch </a:t>
            </a:r>
            <a:endParaRPr lang="uk-UA" sz="1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" y="764498"/>
            <a:ext cx="3876659" cy="23917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492" y="764499"/>
            <a:ext cx="3602431" cy="23917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89588" y="3920704"/>
            <a:ext cx="3812824" cy="29485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492" y="3920704"/>
            <a:ext cx="3608505" cy="29485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588" y="764499"/>
            <a:ext cx="3812823" cy="23917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" y="3920704"/>
            <a:ext cx="3876659" cy="293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397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1952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 smtClean="0"/>
              <a:t>Les </a:t>
            </a:r>
            <a:r>
              <a:rPr lang="en-US" sz="2400" dirty="0" err="1" smtClean="0"/>
              <a:t>personnes</a:t>
            </a:r>
            <a:r>
              <a:rPr lang="en-US" sz="2400" dirty="0" smtClean="0"/>
              <a:t> </a:t>
            </a:r>
            <a:r>
              <a:rPr lang="en-US" sz="2400" dirty="0" err="1" smtClean="0"/>
              <a:t>célèbres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Les </a:t>
            </a:r>
            <a:r>
              <a:rPr lang="en-US" sz="2400" dirty="0" err="1" smtClean="0"/>
              <a:t>acteurs</a:t>
            </a:r>
            <a:r>
              <a:rPr lang="en-US" sz="2400" dirty="0" smtClean="0"/>
              <a:t> et </a:t>
            </a:r>
            <a:r>
              <a:rPr lang="en-US" sz="2400" dirty="0" err="1" smtClean="0"/>
              <a:t>peintures</a:t>
            </a:r>
            <a:endParaRPr lang="uk-UA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175948"/>
            <a:ext cx="12192000" cy="8998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800" dirty="0" smtClean="0"/>
              <a:t>     Solomiya Kryschelnutska                 Mariya Zankuvetska                      Leopold Levutskuj                              Ivan Trush</a:t>
            </a:r>
            <a:endParaRPr lang="uk-UA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529"/>
            <a:ext cx="3357797" cy="52020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798" y="719527"/>
            <a:ext cx="2803160" cy="52020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286" y="719529"/>
            <a:ext cx="3097713" cy="52020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0957" y="719528"/>
            <a:ext cx="2933329" cy="520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245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6943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Les </a:t>
            </a:r>
            <a:r>
              <a:rPr lang="en-US" sz="2400" dirty="0" err="1" smtClean="0"/>
              <a:t>personnes</a:t>
            </a:r>
            <a:r>
              <a:rPr lang="en-US" sz="2400" dirty="0" smtClean="0"/>
              <a:t> </a:t>
            </a:r>
            <a:r>
              <a:rPr lang="en-US" sz="2400" dirty="0" err="1" smtClean="0"/>
              <a:t>célèbres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Les hetman et </a:t>
            </a:r>
            <a:r>
              <a:rPr lang="en-US" sz="2400" dirty="0" err="1" smtClean="0"/>
              <a:t>guerriers</a:t>
            </a:r>
            <a:endParaRPr lang="uk-UA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3705268"/>
            <a:ext cx="12191999" cy="7174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800" dirty="0" smtClean="0"/>
              <a:t>           Stepan Bandera                                                      Evgen Konovalets                                                    Roman Shuschevich  </a:t>
            </a:r>
          </a:p>
          <a:p>
            <a:pPr marL="0" indent="0">
              <a:buNone/>
            </a:pPr>
            <a:r>
              <a:rPr lang="fr-FR" sz="1800" dirty="0" smtClean="0"/>
              <a:t>                                    Adam Senyavskuj                                                                              Bogdan Hmelnutskij</a:t>
            </a:r>
            <a:endParaRPr lang="uk-UA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996" y="902111"/>
            <a:ext cx="4191000" cy="26023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918" y="902111"/>
            <a:ext cx="3238500" cy="26023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229" y="4373850"/>
            <a:ext cx="3503014" cy="24841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52" y="4373851"/>
            <a:ext cx="3437434" cy="24841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21" y="869430"/>
            <a:ext cx="3437434" cy="263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2768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2446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Les </a:t>
            </a:r>
            <a:r>
              <a:rPr lang="en-US" sz="2400" dirty="0" err="1" smtClean="0"/>
              <a:t>personnes</a:t>
            </a:r>
            <a:r>
              <a:rPr lang="en-US" sz="2400" dirty="0" smtClean="0"/>
              <a:t> </a:t>
            </a:r>
            <a:r>
              <a:rPr lang="en-US" sz="2400" dirty="0" err="1" smtClean="0"/>
              <a:t>célèbres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Les </a:t>
            </a:r>
            <a:r>
              <a:rPr lang="en-US" sz="2400" dirty="0" err="1" smtClean="0"/>
              <a:t>métropolits</a:t>
            </a:r>
            <a:r>
              <a:rPr lang="en-US" sz="2400" dirty="0" smtClean="0"/>
              <a:t> de </a:t>
            </a:r>
            <a:r>
              <a:rPr lang="en-US" sz="2400" dirty="0" err="1" smtClean="0"/>
              <a:t>l’églises</a:t>
            </a:r>
            <a:r>
              <a:rPr lang="en-US" sz="2400" dirty="0" smtClean="0"/>
              <a:t> </a:t>
            </a:r>
            <a:r>
              <a:rPr lang="en-US" sz="2400" dirty="0" err="1" smtClean="0"/>
              <a:t>grèco-catholique</a:t>
            </a:r>
            <a:endParaRPr lang="uk-UA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3308" y="6325848"/>
            <a:ext cx="10515600" cy="5321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1800" dirty="0" smtClean="0"/>
              <a:t>Josup Slipuj                                                                                                  Andrij Scheptuzkij</a:t>
            </a:r>
            <a:endParaRPr lang="uk-UA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908" y="824460"/>
            <a:ext cx="5696262" cy="53664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33" y="824460"/>
            <a:ext cx="5351488" cy="536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913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>
                <a:latin typeface="Brush Script MT" panose="03060802040406070304" pitchFamily="66" charset="0"/>
              </a:rPr>
              <a:t>C’est une ville appartient à ceux qui veuleut l’aimer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265119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535" y="701336"/>
            <a:ext cx="3575064" cy="374754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38" y="701336"/>
            <a:ext cx="4457397" cy="342095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24458"/>
          </a:xfrm>
        </p:spPr>
        <p:txBody>
          <a:bodyPr/>
          <a:lstStyle/>
          <a:p>
            <a:pPr algn="ctr"/>
            <a:r>
              <a:rPr lang="fr-FR" dirty="0" smtClean="0"/>
              <a:t>Les places célèbres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599" y="701336"/>
            <a:ext cx="4021401" cy="30462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47541"/>
            <a:ext cx="3117954" cy="31104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955" y="3747541"/>
            <a:ext cx="5052645" cy="31104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599" y="3747542"/>
            <a:ext cx="4021401" cy="311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389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04340"/>
          </a:xfrm>
        </p:spPr>
        <p:txBody>
          <a:bodyPr/>
          <a:lstStyle/>
          <a:p>
            <a:pPr algn="ctr"/>
            <a:r>
              <a:rPr lang="en-US" dirty="0" smtClean="0"/>
              <a:t>Les places </a:t>
            </a:r>
            <a:r>
              <a:rPr lang="en-US" dirty="0" err="1" smtClean="0"/>
              <a:t>célèbres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448"/>
            <a:ext cx="3987384" cy="287341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384" y="839448"/>
            <a:ext cx="4092314" cy="28734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698" y="3712863"/>
            <a:ext cx="4092314" cy="31451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384" y="3712865"/>
            <a:ext cx="4092314" cy="31451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698" y="839448"/>
            <a:ext cx="4112302" cy="28734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2866"/>
            <a:ext cx="3987384" cy="314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20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6000" dirty="0" smtClean="0">
                <a:latin typeface="Viner Hand ITC" panose="03070502030502020203" pitchFamily="66" charset="0"/>
              </a:rPr>
              <a:t>C</a:t>
            </a:r>
            <a:r>
              <a:rPr lang="en-US" sz="6000" dirty="0" smtClean="0">
                <a:latin typeface="Viner Hand ITC" panose="03070502030502020203" pitchFamily="66" charset="0"/>
              </a:rPr>
              <a:t>‘</a:t>
            </a:r>
            <a:r>
              <a:rPr lang="en-US" sz="6000" dirty="0" err="1" smtClean="0">
                <a:latin typeface="Viner Hand ITC" panose="03070502030502020203" pitchFamily="66" charset="0"/>
              </a:rPr>
              <a:t>est</a:t>
            </a:r>
            <a:r>
              <a:rPr lang="en-US" sz="6000" dirty="0" smtClean="0">
                <a:latin typeface="Viner Hand ITC" panose="03070502030502020203" pitchFamily="66" charset="0"/>
              </a:rPr>
              <a:t> </a:t>
            </a:r>
            <a:r>
              <a:rPr lang="en-US" sz="6000" dirty="0" err="1" smtClean="0">
                <a:latin typeface="Viner Hand ITC" panose="03070502030502020203" pitchFamily="66" charset="0"/>
              </a:rPr>
              <a:t>une</a:t>
            </a:r>
            <a:r>
              <a:rPr lang="en-US" sz="6000" dirty="0" smtClean="0">
                <a:latin typeface="Viner Hand ITC" panose="03070502030502020203" pitchFamily="66" charset="0"/>
              </a:rPr>
              <a:t> </a:t>
            </a:r>
            <a:r>
              <a:rPr lang="en-US" sz="6000" dirty="0" err="1" smtClean="0">
                <a:latin typeface="Viner Hand ITC" panose="03070502030502020203" pitchFamily="66" charset="0"/>
              </a:rPr>
              <a:t>ville</a:t>
            </a:r>
            <a:r>
              <a:rPr lang="en-US" sz="6000" dirty="0" smtClean="0">
                <a:latin typeface="Viner Hand ITC" panose="03070502030502020203" pitchFamily="66" charset="0"/>
              </a:rPr>
              <a:t> de…</a:t>
            </a:r>
            <a:endParaRPr lang="uk-UA" sz="6000" dirty="0"/>
          </a:p>
        </p:txBody>
      </p:sp>
    </p:spTree>
    <p:extLst>
      <p:ext uri="{BB962C8B-B14F-4D97-AF65-F5344CB8AC3E}">
        <p14:creationId xmlns:p14="http://schemas.microsoft.com/office/powerpoint/2010/main" val="2733328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443" y="2803161"/>
            <a:ext cx="3722557" cy="4047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443" y="0"/>
            <a:ext cx="3722557" cy="280316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69443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d English Text MT" panose="03040902040508030806" pitchFamily="66" charset="0"/>
                <a:cs typeface="Aharoni" panose="02010803020104030203" pitchFamily="2" charset="-79"/>
              </a:rPr>
              <a:t>Chocolat</a:t>
            </a:r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d English Text MT" panose="03040902040508030806" pitchFamily="66" charset="0"/>
                <a:cs typeface="Aharoni" panose="02010803020104030203" pitchFamily="2" charset="-79"/>
              </a:rPr>
              <a:t> </a:t>
            </a:r>
            <a:endParaRPr lang="uk-UA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9773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055362" cy="685799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362" y="1"/>
            <a:ext cx="3149825" cy="295306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er Hand ITC" panose="03070502030502020203" pitchFamily="66" charset="0"/>
              </a:rPr>
              <a:t>Café</a:t>
            </a:r>
            <a:endParaRPr lang="uk-UA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362" y="2953062"/>
            <a:ext cx="3149825" cy="390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10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416" y="3811489"/>
            <a:ext cx="5222668" cy="304651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416" y="9526"/>
            <a:ext cx="5206584" cy="380167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09"/>
            <a:ext cx="6985416" cy="68946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Bier</a:t>
            </a:r>
            <a:endParaRPr lang="uk-UA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4538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162" y="-4022"/>
            <a:ext cx="3429606" cy="22970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879" y="-21698"/>
            <a:ext cx="3469608" cy="13258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731" y="5399727"/>
            <a:ext cx="5729038" cy="145827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258" y="4028532"/>
            <a:ext cx="1406564" cy="138387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372786" y="5070302"/>
            <a:ext cx="3853148" cy="17876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487" y="8282"/>
            <a:ext cx="2964676" cy="228477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70302"/>
            <a:ext cx="3372787" cy="17876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13443"/>
            <a:ext cx="2389932" cy="242192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5934" y="1324054"/>
            <a:ext cx="10515600" cy="968999"/>
          </a:xfrm>
        </p:spPr>
        <p:txBody>
          <a:bodyPr>
            <a:normAutofit/>
          </a:bodyPr>
          <a:lstStyle/>
          <a:p>
            <a:r>
              <a:rPr lang="fr-FR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Ici il y a 4</a:t>
            </a:r>
            <a:r>
              <a:rPr lang="en-US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.</a:t>
            </a:r>
            <a:r>
              <a:rPr lang="fr-FR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5 mille lions</a:t>
            </a:r>
            <a:endParaRPr lang="uk-UA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89" y="2233535"/>
            <a:ext cx="2388068" cy="283676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906" y="2296764"/>
            <a:ext cx="2407945" cy="91047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099" y="3207235"/>
            <a:ext cx="1576254" cy="219249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826" y="2296764"/>
            <a:ext cx="2627942" cy="310296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910" y="3210945"/>
            <a:ext cx="1662716" cy="83026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669" y="1089657"/>
            <a:ext cx="4961265" cy="4177321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-17189" y="753176"/>
            <a:ext cx="50858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De lions…. </a:t>
            </a:r>
            <a:endParaRPr lang="uk-UA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02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66674" cy="35976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477" y="-172276"/>
            <a:ext cx="5117563" cy="96614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De </a:t>
            </a:r>
            <a:r>
              <a:rPr lang="en-US" dirty="0" err="1" smtClean="0">
                <a:solidFill>
                  <a:schemeClr val="bg1"/>
                </a:solidFill>
                <a:latin typeface="Brush Script MT" panose="03060802040406070304" pitchFamily="66" charset="0"/>
              </a:rPr>
              <a:t>l’amour</a:t>
            </a:r>
            <a:r>
              <a:rPr lang="en-US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…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51" y="0"/>
            <a:ext cx="5716249" cy="359763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3259" y="3597636"/>
            <a:ext cx="2413417" cy="32603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97639"/>
            <a:ext cx="2653259" cy="32603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5751" y="3597633"/>
            <a:ext cx="3057993" cy="32603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3744" y="3597638"/>
            <a:ext cx="2658256" cy="3260361"/>
          </a:xfrm>
          <a:prstGeom prst="rect">
            <a:avLst/>
          </a:prstGeom>
        </p:spPr>
      </p:pic>
      <p:sp>
        <p:nvSpPr>
          <p:cNvPr id="12" name="AutoShape 2" descr="data:image/jpeg;base64,/9j/4AAQSkZJRgABAQAAAQABAAD/2wCEAAkGBhQSERUUExQWFRUWFxwYGBYYGBoXFxodGBgaFxcYHBwYHCYeFxokHBgVHy8gIycpLCwsFx4xNTAqNSYsLCkBCQoKDgwOGg8PGiwlHyQsLCwsLCwsLCwpLCwsLCwpLCwpLCwsLCwsKSwpKSwsLCwpKSksLCkpKSksLCwsLCwsLP/AABEIAPoAygMBIgACEQEDEQH/xAAcAAABBQEBAQAAAAAAAAAAAAAFAgMEBgcBAAj/xABBEAABAgMFBQUGBQMDAwUAAAABAhEAAyEEBRIxQQYiUWFxEzKBkaEHQrHB0fAUI1Jy4WKC8TNDkhUk4jREssLS/8QAGgEAAwEBAQEAAAAAAAAAAAAAAgMEAQAFBv/EACoRAAICAgICAQQBBAMAAAAAAAABAhEDIRIxBEFREyIyYYEFFJHwUnGx/9oADAMBAAIRAxEAPwDPwsEaQ0VtUwtKC9TDc9dI+kfR5wlMwGHcQ0IiD2nWFi0gcSdBAKfybxFzxEbWnkzQ6ua459Iawqfl1aFydsIX4co4CGhWB6c4WuWAPtv5jARtKWFI4JlYtmyfs4tFt3kgIlPWap26JGavDKL3P9jNllpBVMnKIbERgADjgUmFSywTqw+Dasx0KeEktGtz/ZRY8Ly5019HCTlozCKNfmxM6zkqIxo/WkEt1GYg45Iy6BaaAAVXKOqLx4yiBmG4gwgD7HwhlmDiDzHOF9n0p4Q0G5x1FfswaZwvERSHEqfh8IbpxMO9nnUEcoNWYLIGgMdlQnByjgLGDMJaFcfi9IeCQQw0Yc/jEKWrz8vjEklyNPv6CCDUl0PoD59KdHP0joSQkVZ+LUciGQS+vm2kdUpq5ED6xhorACrDWuoHHSH0yAwr/wDL6QwgOX1zh1yNT5n6xxiQGNoJ1IHh6w2tWj14ULRBmKLUpzhpLivrlEjyGpElcyv8QnG418BDQnHj8obMwwtyNSJqEGEkvwfgBCLKXLU8ImXdZJk6amTJSpcxZCUpDO541o3HSCtJWzKd0cTm5bnkIv2wmxH4gpnz0NIHdSSxmkZAcEcT4RcNk/ZNIso7W1NaJoD4c5STnke+eZHhFmsP50wL7qUlqjgMkjQZRHl8rXGAyOKtsI2CzJkoAoAABhAZIbJKUigHIREttsAmALICZgwqBLEcCIKrkYuIAy4n6Q3NkIHdQkniQCYktDjNEW7sZ5SuY6UkjElQIYRJtl+S8LvR9A4OkWObYkLWpE2VLGN8KwAC+gIyrxin3xs9gdD4DqGoCz8Y15KMUEwBemxompUuys5J3HDHjhfLWhiiWmylClImJMtYNQoEEecaRdd7mzKwTEdogmuh6gjKLj/0eyXlJyxhORLCag61FW60MOh5TjqW0BLEYGmUPvL4QsoHEfGLRtrsVMsC/wBUpR3VtlxSeBirAx6UJKStCHrs9hHLyjoX0jj+mdaekdBfX78oamYSEL9aZtHsWevyhrxB8HyhKSeA8oZZlD5XzPpBKXYBgBM2WFNiwE/MUEQLDaghYK0YqEhJyHAn6QUVNOGZRO7hwgME7ymA9CYTkm066DjEHSZ1eIz+w2UTUghhViwOnM9Tn5w1eltQqiUoChQqGR5NpDFntBGtHHXI+UMi+StmptOiWhFacHdssw1IQp37qfIfWG5dpdxU04gdYWAeBgzLKssv5QjFxeEJXxZoSvk0eY5DFE6pbwuWAftoZYmHpI+3aMi7NaCNllbwpUlgBUnkBrH0BsBsKi75XbTQPxMxO8QSQhLPgT6OdTGGbLTwm1SFqZhNSTTTGHzj6gvWqGDbwZ+RMT+XkcYh40V+8b4UpG7qS2mWkEdmrKSgLV0A6ZxVJs8rnJlpzKsIPJ2xeZi63VMBAwlkHdlpH6UUK+pzfmI87HJvbGuIQWX5QgSwkEnWOypoUotkmj89fKI9rQpQYUqM/hD09GMWqQmYglgr+IG3ndwny8t9ILf1BqpPE/xE3/qsiSAmZOlIVwUtIPkTHk2yVMP5U2WpX9KkqPkDHHGW2+SkggDCXo/3Q1gfc15Lss4LTlkoaEagxbdsboKZi1JKQFb3N9RyrFLnyCk1LsNPONXZvaNRvmVKtdkGJlS5qRXg4LK5EEfGMD2h2fm2ScZUwMHoeIdnjZfZxaDMlTJK6pSadF/RQJ/uhv2xXIldgxtWUpLdDukfCKMGT6cq9MTKFowpfDhyjyUHoIbL5B3HOOHFz8/4j1bJRYmHIR4TCRVn5Bo4HfLLjSOzJRABIYGoOb+tTHcg0eFH3g3WDNktDSity+FiD/QXB+ECLHYjNfDhfnQ1o8GpFgP4ZQU6V1ZOGpqzc/dibPkiqTGY4tuwP2ruc65vTz18IUF041aOWmyLlEBYILFsvHw0jsgFQYVqKanI/WK4zTWgUtjgneXLLOFdmTWteZiMuYx+/qwh1IJD1rzP1g7CUGVwKDMfNq/4jzuaRxJpCTnHkWNocSusOomZs+cMYY6nIvBKTMpML2E1B+cfQuyF6fjrHJSpW+gYVVqpIGBR5kFvSPnSzkhiSBy4RoXs6vZYRMKVYVSp0uYOixgWG4Fg/WF50nDZq0zRpNjefKBThWgTJamZiUpdKvEKSX6wcslqJE6aCyR+VKA0CaE+JbyiFf8AhKZdoQWIWQqv9CkkHn3fIR62XzJu+xImWg91IKUBsSlq3mHirM0DRAtaG9hW03nKsNmCp6sPLNSlGuFIzUrlFPmWu8bwcpV+GkHJKGxkcFL48cLdTFWui8Zl5W/tZ4fC+FDnCgaJANOp1Lxar7v+cMUuSsSUJoZjYlkim6DQDnHSnxdIaoatkMezNCarUpzmaB/FoC3jschBopiMiCx8zFf2knLBClzJ6zxWsgn+3+IVs5dsxacZUcL1Dmv+IZursykEbxuq0YQO3mFOiSpR+cA7ZY1yzUl6al4JbXXjMl4Uh0k6pckAUgEFEp/1ZilZspy45PrBY03uwZfpGzbAWcpRLn93tkkLQSGpVK0/Mf1Q97W7cEXYtJzmLQlI/uxH0BiDsLehmKQhSQEypEtKGOrJxnxLeUUb2rbUfibSEIP5cp0p4EuyledB05wyFSmJd0USaK5Q2E6ufDLyha19DCbIkqmoGVRkOFY9NTqLZLKOzsqyLmdxKj4U9aRNkr7OWuVOThJcpWpORZtB6jJ4KSlzJ6gyxLSVKSDXEpiaIS9aCpcQ4hBQThUtY4KUjN2eqTEM/IvUv9/kohhb/EC3ZY98LxA4cmdieD58aCsGJlsUrdlpZVQwUoEUfIkjlWG1WleInACWw1ViAHgCw5BomzLCexBM0EEEHN8nL1G6OJOkJyZeTuQxY3HQAvGwkkTFrACyd9WJqUagOQZhSOzbVLSQizlRDDEsuHIDFhoDnBRBCpeFRSnTMjE3vFBBBPAsDEZNkljFhm4ekpGumJvWGwz/APL1/g76Ur5JaA9ps6gXY9SD8WhkA/0ecHkzlSlDfxpNVIV3ik1BHplEiXjUAWSHDthOtYa/Na9WdxM/THSIQmFFVIWnoEUFdI8FCmdIbTDiEuDHXbNomJmbriLV7OSozJ4GRlYiRyWn5mKcmbTXThF89j8rFabRw/CTOZ7yPmI6e4sKtGmWmWQVIX3SlM4U1RRTdUn0ijbYXsq19vNzQFHBwEtCgEgeAfqTGmW20pMuzTD3FJCSW4hST98opt2XOXmWcj3JjUehlqKT4/KPNeg4NEHYCcEKpQkk8Tw+saBaNl5doclwTVwWjLLmtBkWghXF+THIjkQx8Y1y5rycA50gJN3ZRVrRTrV7OexmLMtAmFbh1pJbFm2gp5QYunZ0WWSJbkliTwc1YdIt9rtgADawBtts45wSm2xVaKD7QrrxWuSEtvSvV8ordsuEyUHEkgggu7F+H+OEWr2grUibZZiqMkpPVwr4QMvi19sZaA5CiD4PWGKTWjUvYZuu8VWaXMWC5/DsGoysKWPm0ZveS99uAAfPT6xo+1NhXKsyFsQFoCDkQ4Wk+FIzKdNKphPEk+sUYNCZKxCpR+z8o9YMQnIYPvij+fgzwpSv4rHrsU8+X+5uOdIvv7H/ANE09NE3aBShMBFEpDJL90gk6ZFzBVK8UsKT7wCgMmOqeIqDAi+rCEKUrFvKUDhbLUk8nygrdE/DKl4g7IJHVRUz+LRDlr6MJRPU/pmWWPyGvlHZM7GFYgN13owDAcOHnWFrmjs+qm6UUc9S6c44ZhHaDdGMMQNHAr8YSA6QSKA/JTejxJWz6DPFSj966r/0gTplSORL8QHfPgRHbPLqkKDtV/vWPWpKi26nLC4NWarjKF2fvUxNhOeYIGTtUNFDehGRuMG2gOiYqbOUuuF6kKwgVZNW0AyEGf8AqqjULWxyYFm0iuSpjDAo4UpfR2NXJ9BFjkI3Us4DBhg0akMzxVqzwK+SihhHXjoRCQIYTnCKwqWY8o8oQkaQPTNHpU3T1eNN9ikj8y3KI7tmIf8Acof/AJjLpcuuUa97HJJEq3qbOUkeZMY2+LsL0WyyTDMuhSQ5VKmEDjniHTvQ7s3eT2qWlYYqSmvEgEEeXwMObPWj/tJgIyQF9XUv/wAYEy7LuJnJO9LmIZuQBPSkS1dICwNetyg2cTJZddkWqzzQO8EJWRKURqwo/AcoO7MXqFJAfr4CBk21Kl2+0qlpD9qcSMxMQvebgSQQQ+RhlVnFnX2spzZ1KYON6Wo/7axooeukDON9FOLJxNAmWp0h/WK9eRmE4pcwoo3dCqPWhj1mvMrQwMVm+503LHMIzZAbzIrChj2wTtdfU+cuWiaE7gBpQksK+REEdjLqNqtEsEMEByeGgPXOK3bTjJUoqJ/qZ38qBouFwWhVksi5qd2bPOGXlRKaFQrpvQ1AS0qQd9qV7y0WdFmQoFYmBSv6cKFFqalx5RjcuXUvB+/5h94uWJcgkkqAz84r6MjXwinE9WL400hKuENyppQvEk1GRZ25iHJlXbjw+cMLRvN9+UXY9qmTZUGLRaTPky374PZuTVWRQT0yiwvgYJCMKRhDgksmj0OrP4xXJ60yhLEsgkALUeBLFIy4D1iwIngpBTkagvmOOX20ef5C0qWtnpf02MJZXze6Fqf9EtjluqHzhvGMO8lDBVAHA14l49OrrX91ebhqDnDc7uhm74q7+6qJT2OClC/2vYolBD4KBnzYPz4eENqnJSD+WK81H4hoThURQ00GTlxnDcizanIZnj/EEor5FTcalybpfsBTbMO3ViBwoLnwGXm8R5t/rKicnJpw5RPtEyWqXPLGswMeNC3g7+cAfw5+2j04w5r7vR89llvRHKYQUxIMmn8wzANAobqeceQiseBaPJTnAhIkIDka8o1r2VSymzWgIFZkxKAOeEN6mMilIJIHEt9tH0n7LNmDIsyVzQxcrAPEhn8B6wM3aDekSLXY0ypi5CT/AO2Y/wBrB/PFA/ZdGKwLJ1nK9EN8YdNr7S8LQoHKSQPCHLpTgu9KeK1tpniP0hCe0A+imXy8i1qpiBlyjMTWoMtALEVSQQGOjRb7BImLkhSAi1SlBlMxOF+6tJLlh1qNM4re0K8FvnKY7qkpB5JCacxFxsNslpSkplSwVByoAj1RvehgVK5NG1Ssr8/Z/s96zlSNTImk+SF69FecRDf0xCS8hT5PhceYoYu1osswIxiXJU7E/mzBxdRKqERVbzsqFAqUlMqWQ5Wp8SgM8CVHEsZVLCusc4JsJTfsod5EzCJy911MhAFVNUqL5JHHUxMvG1OtMsd2UkS01q476jxJXiMR7zViny2GEYkpCeCHFC+pFT+6JF+2bBaSkYXcOQKP73qTXi8E0q0cpbAm0xONgBRI++UB0u2kHdqkhKjkXCQ/30ivTFZARRi6oxv2JJD5p82hKjVxoNDCVnpHMX20WRiTymOqWogZef1iTYb0XKfCxB905P50PMRCxfbQkq+8oZKKkqYpTcXaLwuYDk+EjEnmlQcV9M8xCyN1yH3ho/umKvd99KlgJLKQPdJIZ88JzTxpFhu+9JapZUFEgNiCu8KFq+9U5x42fBLHs+h8f+owljUZdqhyzIKlEOQCd7QNqT4RXL8vgqUtCSBLByDVAyHSH7xv0zFYUkpRw0PMwHtUlqsC/D7yirxsDUuUybyc6zqUorR0zCEBNal4in7+2h73Qzj1Obw3h/q+Megedlf3fwht1ZAREygqidhBAGnCBkxb+cRtGxY3DstOnOO2dAMa57I/ZqmcPxlqSTKB/KQQ2M6qOpQMm1L6CoPSsbHW2P8Asg9mPaYbZak7grKln3j+s/0jTj4V2K8VYZZaiUJJPgKJhMy1gIYMnQDIDQBvKB+1tuEuzYPeWwA6mpiacuzHKzPLNbcM+aonvI+Kqxbvw7SbLLdnVLJ/uIf4mKfJsfa2gAZOkHo7fWLLaryBnYjlLC1gOP8AbQSnwc+kT4nqzX2Vm8rSldrmiZVExZZYDsXOHLRqQZsTyEChmS9WzST7wPDlrFX2esUxZAbEGcuznUtXm8Xe7LNNkOpG8G7pB+BgE2pWgmItO0i5gCZUtRcDfmAFuSUjPqYDWxlkha+0Kd+0zCXBCaplDiMRApmSeAgheQtE4lKUpQCKlIwhmqVKOQgLPsv5fZSnVKBClrYjtVDJqOEDTzglKTdsykVASlzZi5iqB8+Jdy33lB3bGyETUzhlMAX4kAn6+MQdobYJEkqU2LuoSGAB4AcAKkwe2XnC3XdLCyCpIMsnUKR3T4pKYohclyXQv8WVK/5PaEZbyQ3XQxT5pY8Gi+/hyoBKqKS6ehBb6xWdo7rUhWMCnvdePQxRgyLlxYOROrAgTCcUeUowkReTpDhXCX+3ji08Y76RtnUKxHw4Q5KWQCBkQx83+kNPHUmO17M6HZWYaJFuTuv0zcxHskt19IITUggjgPhASnTLsEHwdA1St1PHM1hONXEROXZcTNDf4LnBxdk2Z8ZELHwziN2fGOLmGFyEqKgACSSKZmtIn0Mii0+zvZL8daQlVJMvemK1Z6JH9SsuVTpH0OgsgIljChICUgBgAAwA5NFY2D2WFmswQ293ph4qIyfgBTz4xabTaAkNrrwHKJpy2c3YNTKmTJ0tOmIE10FT8Iibd2h5qQPdp9+sHLkqtSzklPr/AIilbSW/HMJ6xPk/Fs1EO5p+Fa5n6RQcSd1PxfwhW0SVWWyWqeosr8P2aX1VOWEgf8UrMT9lLuxGW+rzSPEpR8CYAe3G88EiTZ/enL7ZQ4JQns5Y9VeUDhhegm9lLuH2iLkq/MS6TmUuD+4AlsXMNGybO7bfiEjsVy7UAO6dyemmqTU9QD1j5rK3rC5FqUhQUlRSoZEFiOhEeg/Hi+gOTPpy8rdOn/lIlKSks4KTXrxHKKxtRtGixJMuatLgf6YIVNUaaJpLGWfrGV2fby3qAlm1zwj3mUxwjPeDHIHWGto7KnvJxYwxU+WAgBJqcT4vN61iV4EpKMn2Fy0RL8vpVpmlat0CiUg0SPHM8TFp9k974LQuSo0mpdP70ZeaSoeAihnpBG6bUZRVNA3kMpJ0CnGEnWhrThFsoRjDiloVtuzSb3s3Z2pYyBIV/wAq/GHLbd4nIKh3hQjjSPXxaRaOxnJG7Nlv0OqT0Lj+0w7s1bHWK5prTUZx5W1Iof42Znel0mWotlry/iBv3lGrbV3MlTqSK6iMzvKxYFcj8Y9PDl5KmTuPwRhHnjjxxK2ikWLTwceNB5xxKuEN9pC5YpGWbQRuuW6jSgH8/KJNN4RFsC2FcuP051h2UrStT9/KJ3uTbL8Tagkh1StxyesMm0jmOWKO3jOAQBT7z+MC8R/VDcUrRJ5ELkQxzjSfZPst21oNoWnck1BORUe75CrdIoaLM6gAHJIA4kks0fQ1yXMLFd6ZZoqhWeK1VUPgPCEZLihnL7SwXfbklK0p9wP98zFYv69y4SDUlzXhVoJ3QybLOmcSw+EUyfanmEmtWHjEEm7oFF8sdtw2RazmssPvzii3jJMydLkj3iAo8Hck9AATFmvmeESpaBoHbmYCXZZWE2cRvTD2SOO83aEdE08TG5OqOj8lq2VUMK14WCiAgcEiiU+QB8Ywn2mbSfjLxmLBeWg9lL4YUEh/FWI+MaltPtB+CsE1SSyyns5f71hnH7U4leAjBhKJRiAO6WPjUfAw/wAfcbZ3scttjMs1ers+rajiOcRwrkIm3dbUg4ZpOBwcseRqGJo4pRokWm4SxXKWJiMBmUCgsJCsKsQZgQTWvOHrLxdSNaF7Lt2+8BhwLCgUKmOCkhsKda55CDV/WdMuUUyyVOhIUVOpW6CVMPd3nJJ4DKGdmJ2CUpPZqCy6yopLLSEKI5BIZVauT5HLfPxETCCUIl1ZJyUpkgthKzvF6vnwiPJPllcvj18nVVfszsKidLATJKil1EkCuhTmRw4fxC12UT580oBSgEqLJJPeYU0KicqCHLwmdpNEpLAApRiYOcCQjEcNGYEsOOsX8+dL+WDVFs2JtmKTOs570pQnS9aUxpHi3/IwYsM7spqz+hfTdVn6H0ik3NaTZbxQVENjwqwlxhWcJHqD5Rfb3smG1qGkyW46hx8ojzxqSkvYcfaLBbrH2iXGbPGcbT3YzsKH0LxerkvEqlAHPKB21t3ugrGtD1H2YDcXyQP6MhWGzzhEEL4kMoEe9TLUfxA4x6cZco2A1TEiFFUcTC8LkB46jQjIfAz5p0z4wqyp3iX8TWHSGDeENS5gAIGpap9YndpaLlHoVNsWSiX+6Zcoh4RwidaArDlSgeIBIhuN6Jc35Fv9mdyidbpaiHTLdZ4OO6/jXwjVdq55RLT1y5s/zEVT2K2Ok+YQ3dS/DMtBja20lS0p0BHmSITkdyYn4QZtI7K75adVbx8A/wAYpd3DFPQM6uegq8Wrau0tKlp4JAPJxFculGFEyao8QOLP5xEmvqWMrQQtlqxziwfQDnkPrEqdMAmpkjKSlj+8h1fFoauKUADOVkElbcQnj1UyfExWr/vs2aQua47RTs+qlfZPhCssm6S9hV6Kz7Rr7/EWjsUOpMoEMKus1UQ2o7vgYq93W5QQqUP9z1LUBpUO0cu20kTMb7wOPEVNlVXUkEiPXrZOzmBSQoS1/mSipnKCd0lvGPRjDjFRMWiBEuzXrOlpwomrSl8TBRAB48o9b7OzLSNxYccHyUPBQVEQCGrjNbN6D0naJZmpKQaqSSgzCUlQprQJIKgxoMUG9obYVSipGJ5YlqNWSkBa0DAQTjQFBICnHFjmazdkoJSucS2CiKkErJoU0IVhFSCRmIMWy1SQLMMbpVZhLmMEqKSd6mI7pxkVpR4U/GhyUqAeRrSAk+9ZikhBUQkEkgE7xJcqU5qaw1ZBvoGhUB6iG7TZzLWpBZ0kgsQRTgRQjpEu6LNiUVYgMAxVepyAoOcP1BaO7IwBKqZk0PjSNXmXh2six2h6gGWt88SS3qxMZhdVnKluASEArLM4bI71DvEDxi27OW3FZp8hx+UtEwUancVTq3nCfJV47+DoP7qLddCgDMH6VEj5RIvG0O6S2GYh/Kv1gfd8zDM5TAC/hC7atpY4y1ekSRdrQVUyk7RWCigBlUffSKoBGjXzZwoBQ1+WUUG2ScKiKV6xZglWmC0RwIdbUQ20KQC0UgMkyLVoT0PCJItAJbifs9IGPEmzq7v9JfwpC5xXZRinJughaZtQnR3gfNbEajM6H6RMtC97wo8QZgU5prC7roY429m6ezGydlYQ+cx1nxLJ9BAy3rx2pId3mDyeLLJIlWUAUCUJSP7RU/HzinXFMx22X1JPgKRNKXslS2FdsJzLAepOvT+YHTklfZyE5ln8c/rHtpba89R/ST8f4iTsvLxKmTi9EsP3Kp8G84kxq5Dk6jYVnlKZBAZlKCB+2XUn/k3lGO7d3928/Ag/lyiQOavePyi7+0S/PwyezSd5KQgfuIxKV4YvMCMiJinFDlNzf8ARHZE3CoHJjBxEmWoGVMIQlQxyZqyVqSAlR7Jk0GIkdDFeBgrd0ntpapby0lDrBNFqyGAHXi0WNWzJaVk28JMxEkyJiMK5RAyd8SuIyVTI8VUd4G3bdS5ymAISAVKW1EoSd9fMDh4Q9d1+zpCgMZACwsg1ZQoFV1Ahd8XpPX+XMmFSUlTNQEKOMmmYNDGRio6RlyGLytwITLR/py3AYllnIzWPdUoBOXARBJhJEehqZqVBhMr8SgM3aoCUYaJK00QgJAFVDUk5ND9guKZhWVNLSUFlLVhDBYSohu81aDOrZQCQpoJTZMwWfGoHCpQwk5MyifMtHNqtgNNdE2TNlpCpcp1JSCqZMwBQUUE4MIzQgul31h3Yqf8A91gf/VlrR44cSfUNA61yOylJSQ0yZvKooKSn3Ul6EHveERLFaTLmJWM0KCh4F/4jJR5RaOj8o1HslJlSlkEZgjXdP/lEmenEktVxBK/AF2SVMR3VMX5LS49QIC3XOxUOnzzjyo/a+I57VkWcNxix1pXlFO2gksX0+3i3zZRBUNASPpAa/bNiRFUJVIFop7woLLEDI6dHb4mEKBBjxV0i+xdCwYmWVG7zMDwYKyU5AQvI7Q/AnysTNk4QTXgfiDA5cypzz4QXKHJH22UCFhQJ6wMaGTTb0b9a5n/aOcqjzdvlFb2SW1pCv0pMHL0mEWNOmJT+AgDsyd9auCSY86f4k8fYLvafjnKfVXzjQtn7EEolpVQAGav4gffCM+sEjtbSkaPiPhlFl2z2hFkskzCWWsYE1rXP6+EFijWzZO0kZdt5fAtFsmFPdSSBzLkqPnTokRXI8THnita0Eeh6y2pUtaVoLKSQQeYqIZj0EmdRaJlnlWxBXLVgnIRjmmYsJCy7EIHHJhQAJjt92dJlIliUpE6WhIKVDfyfgMQqTxq2QpWHgxZ9qpwSErImJxhZxjESQGAJzaNkuVfIri10CWjwiw2UyJktxKBmBJGELwqKsWLGB7ww0YZcDBu1WWV2fbyLElKO1JAmLdWHsyCnCaUIKszVSOIjvqRXejuX6KRIs6lEBIJOVOdBB9c0SUSzMUle4lQl0IJSojCtssINOYrCLTfc5EvAopl7qUBCAApknEnERk2fEmK/MWSSSXJ1jWlKmcrY/breqasrWpyfhoB0hlMP3fdsycrDLS/E5AcychGj7LbAy5f5k/fUA4FQkNrzhGbyoYVv/AxQJOw17pn3bMkEuuSMj+l8SSPXyiNY5+GYRof8wMsahJmlctkqIwkOyVpOYJGR5wtNqCpjMUmlDn4aEdIglkjN8ojvptIJ2lYxOOL+cQLQHeJ8yUFB25xEnWfCeRFIZjlYEik3vJZb8X9IgGLJf1iJQpTd2tPAH5RWjHoYp8ogTjTOozHWDNlmpS6lZCnGA8mqh9mgpD1qmkDCeL/SNlvQzG+KbCf4wkOEgA5PVXVoaNlP6T6wi77UkJdXeyHLnEr8QOfn/ETz53org40avtOWkoA0S3T7aK3dU/AF80gFv4g7tMolHRI+f1it2cFRwj3i3hCp/jR58SwbH3aAlU5QqcvlFE9pt6dpOTLBcJDnqY020zk2ezE5BCCo/KMGvC1mbMUs5qL/AE9IdBHLbI0dIjkdhgRyPR2PRpx6FHOmUcES7uuxc+YmXLGJSjTh1J0EEujCODFnupFrny0pRLdKAQlaiQEuSSXJqcuPdA0jQdl/ZfZpCRMtDT5jd0j8tPh7x5nyiTe1sKiZaE4E8QwAGTARLn8iKV0al8mUK2VmjMozYBy56MIKXbsQQXnkNokGp6xapgRLGJRwp4k5+OZPSAtv2rAP5I/vUKdQn5mIP7rPlVQKceHk/tDCZsqzAEgISBRAFTz5QGvPaydOdKPy0aAd49T99YCTbT2isS1FROb5wwudWlBBYvGSdy2z0YePjguUtskWa9GpMGIaEd4dIMSFJWmpxJ0Vqk/IxViWhyyW1UtTpLPmNDyMPyeOpK49iJx3aLlKnKlVU65bMVAbyX/UNRzHjEqcQqWlSS4pX0iBdF+y5iWYJVqD6tx6Qu6yTLZmqSBydxCMXJNxkiTLH2NWqU6SNC4PjT6RQZ6MJKToW8jGhTC4MUi+ZbTVEZEvFuB1Nr5FS3Ei2Y73w+ELM1R8IjpEOmZxrFajuxfKlSOIfwh0Wk8IVJW4I0+Ec7DpHa9jYJtaNcvufiURnEG57PimE6Cg+vxhNvJBW5cvTx/z6QQu6cJckzFZV8gH+pjzk92BQH9pt84JCZINZhc/tT9TGXQS2gvhVpnrmE0JZI4JGUDcMVxVIHo9HoXJklSgBr/kk8gHMErDdIUU41FIUQHZyAalTCpYFJb+oVgmzQVCkSycg8FrVdKBOEtC1KClUUUsyHLKIzBYYuFY07Z65LNZLLImpQJk5QUtaikKdC0l0OaDCnDlqo1gZZFFWZfwZLNumagsqXMSf6kqGfURr/s92U/Cysa0/mzACeQzCfrBY7Vdsjs1upL91VaA4qqNSXamQA50h3hfSz3EqOjgFvPhEmfyV0g4Qb7LNPtYAbzgZNRKNVNSBFnsVomB8JSDqSxPTWHJuzyslzWJ4aecSfUtVQ3ikJtgsiwywktk4B8uEB7RdNgVkw6GOXns1ORVC+0HAsD9DASZPWgsqS37g0bGD9MNP4ChuWw8z/cR8DC0iRKH5cpPVQc+sBF3qRl2aP2ivm0D7Te6atvHiXPpD44sktHOaXbC982hEyWXKSRkw16mgEVmzXeqYrCmvE6Dxhm1XgpZBcuPvLIQ5c9tVJmY2JTkocR9Ysx+NLHFuwP7qtIs91XAmXvEgq1fToIkWqeEEUI8PnrD8nBNTiCsSTqMweChmDCJ8lSQSCFp1SoZxFyd7Ab5bYymYCoNkYr20lkIGJslN5j+IOLsYMvtJLgA7yDmk8jwgfe2/KVzD+Ih8NSTMtbRU3jxMeIjwj0xA5Z+9XpD/YHiPWG7KKl/0mH8RgPZRjejR7RZipYOjOeVfjWAW3d9YECSmhUKtoNfPLwiz2bI/vPplGYbWKe1TOo+EeXiVumCwS8eBjkei1MEk2SYAS4cFgehIJ9AR4wWStRSqYFJSVMVAlt5ajh7NhRk4Xq8BZXzHwMeTMLYXLO7PR+LcYGSt2cFrutahMUp8ZSClLh8nKW4VSmkaxMuqZKs0uS5lolWZ1LUKk1eWeCypRT5ZxkF2KZY/ePnG4WtWKRNxVdaiXq5GJjWE54qjl2ikSJy1KCEDCxrXIfL4xZLHbESTXFMJrhrhc6gQEuYbnUl/KJl2F1E6vn4x5j+2VFLdljmWq0LRiP5SeAqpuLCp6Q0lCGdU9yQCRk4Jpz6iK/floUFLAUWY0c8DAqyzCZhJJJKEVeuZjezeOi9qSlQfFp/EDrbKSsMwIbhCbH3PGHF5QfLVi62Uy8LjSXIZvKJmzkmySS02zpmrIZ5lU1OYqwOj8I7blb6ogzMophmmlpmShF9km+diCgLtFnl/kpOIJKgvdeoPFI48POK1bLUlRdCEYjkEu1WNUnRnSxNHHCNBvVRFgpR5BdqPXXjGey01mdP/sIt8ebnH7iLIuMtDSbeZShMkko4pzBHA8WNK6ERZ7vvBNoTiTRQ7yHyPEcUn0inaHx+UGthv/V/2L+AhuXDFxs2E2gyi2dipTpqaMcusDJ01jk4fPkYMX6KnwgCe4qIKopWyt2uXhWocDTppDLROvLMftEQDHpQdxTFPsdlTG8Q0d7TnDPCFlRg0Ng6R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3" name="AutoShape 4" descr="data:image/jpeg;base64,/9j/4AAQSkZJRgABAQAAAQABAAD/2wCEAAkGBhQSERUUExQWFRUWFxwYGBYYGBoXFxodGBgaFxcYHBwYHCYeFxokHBgVHy8gIycpLCwsFx4xNTAqNSYsLCkBCQoKDgwOGg8PGiwlHyQsLCwsLCwsLCwpLCwsLCwpLCwpLCwsLCwsKSwpKSwsLCwpKSksLCkpKSksLCwsLCwsLP/AABEIAPoAygMBIgACEQEDEQH/xAAcAAABBQEBAQAAAAAAAAAAAAAFAgMEBgcBAAj/xABBEAABAgMFBQUGBQMDAwUAAAABAhEAAyEEBRIxQQYiUWFxEzKBkaEHQrHB0fAUI1Jy4WKC8TNDkhUk4jREssLS/8QAGgEAAwEBAQEAAAAAAAAAAAAAAgMEAQAFBv/EACoRAAICAgICAQQBBAMAAAAAAAABAhEDIRIxBEFREyIyYYEFFJHwUnGx/9oADAMBAAIRAxEAPwDPwsEaQ0VtUwtKC9TDc9dI+kfR5wlMwGHcQ0IiD2nWFi0gcSdBAKfybxFzxEbWnkzQ6ua459Iawqfl1aFydsIX4co4CGhWB6c4WuWAPtv5jARtKWFI4JlYtmyfs4tFt3kgIlPWap26JGavDKL3P9jNllpBVMnKIbERgADjgUmFSywTqw+Dasx0KeEktGtz/ZRY8Ly5019HCTlozCKNfmxM6zkqIxo/WkEt1GYg45Iy6BaaAAVXKOqLx4yiBmG4gwgD7HwhlmDiDzHOF9n0p4Q0G5x1FfswaZwvERSHEqfh8IbpxMO9nnUEcoNWYLIGgMdlQnByjgLGDMJaFcfi9IeCQQw0Yc/jEKWrz8vjEklyNPv6CCDUl0PoD59KdHP0joSQkVZ+LUciGQS+vm2kdUpq5ED6xhorACrDWuoHHSH0yAwr/wDL6QwgOX1zh1yNT5n6xxiQGNoJ1IHh6w2tWj14ULRBmKLUpzhpLivrlEjyGpElcyv8QnG418BDQnHj8obMwwtyNSJqEGEkvwfgBCLKXLU8ImXdZJk6amTJSpcxZCUpDO541o3HSCtJWzKd0cTm5bnkIv2wmxH4gpnz0NIHdSSxmkZAcEcT4RcNk/ZNIso7W1NaJoD4c5STnke+eZHhFmsP50wL7qUlqjgMkjQZRHl8rXGAyOKtsI2CzJkoAoAABhAZIbJKUigHIREttsAmALICZgwqBLEcCIKrkYuIAy4n6Q3NkIHdQkniQCYktDjNEW7sZ5SuY6UkjElQIYRJtl+S8LvR9A4OkWObYkLWpE2VLGN8KwAC+gIyrxin3xs9gdD4DqGoCz8Y15KMUEwBemxompUuys5J3HDHjhfLWhiiWmylClImJMtYNQoEEecaRdd7mzKwTEdogmuh6gjKLj/0eyXlJyxhORLCag61FW60MOh5TjqW0BLEYGmUPvL4QsoHEfGLRtrsVMsC/wBUpR3VtlxSeBirAx6UJKStCHrs9hHLyjoX0jj+mdaekdBfX78oamYSEL9aZtHsWevyhrxB8HyhKSeA8oZZlD5XzPpBKXYBgBM2WFNiwE/MUEQLDaghYK0YqEhJyHAn6QUVNOGZRO7hwgME7ymA9CYTkm066DjEHSZ1eIz+w2UTUghhViwOnM9Tn5w1eltQqiUoChQqGR5NpDFntBGtHHXI+UMi+StmptOiWhFacHdssw1IQp37qfIfWG5dpdxU04gdYWAeBgzLKssv5QjFxeEJXxZoSvk0eY5DFE6pbwuWAftoZYmHpI+3aMi7NaCNllbwpUlgBUnkBrH0BsBsKi75XbTQPxMxO8QSQhLPgT6OdTGGbLTwm1SFqZhNSTTTGHzj6gvWqGDbwZ+RMT+XkcYh40V+8b4UpG7qS2mWkEdmrKSgLV0A6ZxVJs8rnJlpzKsIPJ2xeZi63VMBAwlkHdlpH6UUK+pzfmI87HJvbGuIQWX5QgSwkEnWOypoUotkmj89fKI9rQpQYUqM/hD09GMWqQmYglgr+IG3ndwny8t9ILf1BqpPE/xE3/qsiSAmZOlIVwUtIPkTHk2yVMP5U2WpX9KkqPkDHHGW2+SkggDCXo/3Q1gfc15Lss4LTlkoaEagxbdsboKZi1JKQFb3N9RyrFLnyCk1LsNPONXZvaNRvmVKtdkGJlS5qRXg4LK5EEfGMD2h2fm2ScZUwMHoeIdnjZfZxaDMlTJK6pSadF/RQJ/uhv2xXIldgxtWUpLdDukfCKMGT6cq9MTKFowpfDhyjyUHoIbL5B3HOOHFz8/4j1bJRYmHIR4TCRVn5Bo4HfLLjSOzJRABIYGoOb+tTHcg0eFH3g3WDNktDSity+FiD/QXB+ECLHYjNfDhfnQ1o8GpFgP4ZQU6V1ZOGpqzc/dibPkiqTGY4tuwP2ruc65vTz18IUF041aOWmyLlEBYILFsvHw0jsgFQYVqKanI/WK4zTWgUtjgneXLLOFdmTWteZiMuYx+/qwh1IJD1rzP1g7CUGVwKDMfNq/4jzuaRxJpCTnHkWNocSusOomZs+cMYY6nIvBKTMpML2E1B+cfQuyF6fjrHJSpW+gYVVqpIGBR5kFvSPnSzkhiSBy4RoXs6vZYRMKVYVSp0uYOixgWG4Fg/WF50nDZq0zRpNjefKBThWgTJamZiUpdKvEKSX6wcslqJE6aCyR+VKA0CaE+JbyiFf8AhKZdoQWIWQqv9CkkHn3fIR62XzJu+xImWg91IKUBsSlq3mHirM0DRAtaG9hW03nKsNmCp6sPLNSlGuFIzUrlFPmWu8bwcpV+GkHJKGxkcFL48cLdTFWui8Zl5W/tZ4fC+FDnCgaJANOp1Lxar7v+cMUuSsSUJoZjYlkim6DQDnHSnxdIaoatkMezNCarUpzmaB/FoC3jschBopiMiCx8zFf2knLBClzJ6zxWsgn+3+IVs5dsxacZUcL1Dmv+IZursykEbxuq0YQO3mFOiSpR+cA7ZY1yzUl6al4JbXXjMl4Uh0k6pckAUgEFEp/1ZilZspy45PrBY03uwZfpGzbAWcpRLn93tkkLQSGpVK0/Mf1Q97W7cEXYtJzmLQlI/uxH0BiDsLehmKQhSQEypEtKGOrJxnxLeUUb2rbUfibSEIP5cp0p4EuyledB05wyFSmJd0USaK5Q2E6ufDLyha19DCbIkqmoGVRkOFY9NTqLZLKOzsqyLmdxKj4U9aRNkr7OWuVOThJcpWpORZtB6jJ4KSlzJ6gyxLSVKSDXEpiaIS9aCpcQ4hBQThUtY4KUjN2eqTEM/IvUv9/kohhb/EC3ZY98LxA4cmdieD58aCsGJlsUrdlpZVQwUoEUfIkjlWG1WleInACWw1ViAHgCw5BomzLCexBM0EEEHN8nL1G6OJOkJyZeTuQxY3HQAvGwkkTFrACyd9WJqUagOQZhSOzbVLSQizlRDDEsuHIDFhoDnBRBCpeFRSnTMjE3vFBBBPAsDEZNkljFhm4ekpGumJvWGwz/APL1/g76Ur5JaA9ps6gXY9SD8WhkA/0ecHkzlSlDfxpNVIV3ik1BHplEiXjUAWSHDthOtYa/Na9WdxM/THSIQmFFVIWnoEUFdI8FCmdIbTDiEuDHXbNomJmbriLV7OSozJ4GRlYiRyWn5mKcmbTXThF89j8rFabRw/CTOZ7yPmI6e4sKtGmWmWQVIX3SlM4U1RRTdUn0ijbYXsq19vNzQFHBwEtCgEgeAfqTGmW20pMuzTD3FJCSW4hST98opt2XOXmWcj3JjUehlqKT4/KPNeg4NEHYCcEKpQkk8Tw+saBaNl5doclwTVwWjLLmtBkWghXF+THIjkQx8Y1y5rycA50gJN3ZRVrRTrV7OexmLMtAmFbh1pJbFm2gp5QYunZ0WWSJbkliTwc1YdIt9rtgADawBtts45wSm2xVaKD7QrrxWuSEtvSvV8ordsuEyUHEkgggu7F+H+OEWr2grUibZZiqMkpPVwr4QMvi19sZaA5CiD4PWGKTWjUvYZuu8VWaXMWC5/DsGoysKWPm0ZveS99uAAfPT6xo+1NhXKsyFsQFoCDkQ4Wk+FIzKdNKphPEk+sUYNCZKxCpR+z8o9YMQnIYPvij+fgzwpSv4rHrsU8+X+5uOdIvv7H/ANE09NE3aBShMBFEpDJL90gk6ZFzBVK8UsKT7wCgMmOqeIqDAi+rCEKUrFvKUDhbLUk8nygrdE/DKl4g7IJHVRUz+LRDlr6MJRPU/pmWWPyGvlHZM7GFYgN13owDAcOHnWFrmjs+qm6UUc9S6c44ZhHaDdGMMQNHAr8YSA6QSKA/JTejxJWz6DPFSj966r/0gTplSORL8QHfPgRHbPLqkKDtV/vWPWpKi26nLC4NWarjKF2fvUxNhOeYIGTtUNFDehGRuMG2gOiYqbOUuuF6kKwgVZNW0AyEGf8AqqjULWxyYFm0iuSpjDAo4UpfR2NXJ9BFjkI3Us4DBhg0akMzxVqzwK+SihhHXjoRCQIYTnCKwqWY8o8oQkaQPTNHpU3T1eNN9ikj8y3KI7tmIf8Acof/AJjLpcuuUa97HJJEq3qbOUkeZMY2+LsL0WyyTDMuhSQ5VKmEDjniHTvQ7s3eT2qWlYYqSmvEgEEeXwMObPWj/tJgIyQF9XUv/wAYEy7LuJnJO9LmIZuQBPSkS1dICwNetyg2cTJZddkWqzzQO8EJWRKURqwo/AcoO7MXqFJAfr4CBk21Kl2+0qlpD9qcSMxMQvebgSQQQ+RhlVnFnX2spzZ1KYON6Wo/7axooeukDON9FOLJxNAmWp0h/WK9eRmE4pcwoo3dCqPWhj1mvMrQwMVm+503LHMIzZAbzIrChj2wTtdfU+cuWiaE7gBpQksK+REEdjLqNqtEsEMEByeGgPXOK3bTjJUoqJ/qZ38qBouFwWhVksi5qd2bPOGXlRKaFQrpvQ1AS0qQd9qV7y0WdFmQoFYmBSv6cKFFqalx5RjcuXUvB+/5h94uWJcgkkqAz84r6MjXwinE9WL400hKuENyppQvEk1GRZ25iHJlXbjw+cMLRvN9+UXY9qmTZUGLRaTPky374PZuTVWRQT0yiwvgYJCMKRhDgksmj0OrP4xXJ60yhLEsgkALUeBLFIy4D1iwIngpBTkagvmOOX20ef5C0qWtnpf02MJZXze6Fqf9EtjluqHzhvGMO8lDBVAHA14l49OrrX91ebhqDnDc7uhm74q7+6qJT2OClC/2vYolBD4KBnzYPz4eENqnJSD+WK81H4hoThURQ00GTlxnDcizanIZnj/EEor5FTcalybpfsBTbMO3ViBwoLnwGXm8R5t/rKicnJpw5RPtEyWqXPLGswMeNC3g7+cAfw5+2j04w5r7vR89llvRHKYQUxIMmn8wzANAobqeceQiseBaPJTnAhIkIDka8o1r2VSymzWgIFZkxKAOeEN6mMilIJIHEt9tH0n7LNmDIsyVzQxcrAPEhn8B6wM3aDekSLXY0ypi5CT/AO2Y/wBrB/PFA/ZdGKwLJ1nK9EN8YdNr7S8LQoHKSQPCHLpTgu9KeK1tpniP0hCe0A+imXy8i1qpiBlyjMTWoMtALEVSQQGOjRb7BImLkhSAi1SlBlMxOF+6tJLlh1qNM4re0K8FvnKY7qkpB5JCacxFxsNslpSkplSwVByoAj1RvehgVK5NG1Ssr8/Z/s96zlSNTImk+SF69FecRDf0xCS8hT5PhceYoYu1osswIxiXJU7E/mzBxdRKqERVbzsqFAqUlMqWQ5Wp8SgM8CVHEsZVLCusc4JsJTfsod5EzCJy911MhAFVNUqL5JHHUxMvG1OtMsd2UkS01q476jxJXiMR7zViny2GEYkpCeCHFC+pFT+6JF+2bBaSkYXcOQKP73qTXi8E0q0cpbAm0xONgBRI++UB0u2kHdqkhKjkXCQ/30ivTFZARRi6oxv2JJD5p82hKjVxoNDCVnpHMX20WRiTymOqWogZef1iTYb0XKfCxB905P50PMRCxfbQkq+8oZKKkqYpTcXaLwuYDk+EjEnmlQcV9M8xCyN1yH3ho/umKvd99KlgJLKQPdJIZ88JzTxpFhu+9JapZUFEgNiCu8KFq+9U5x42fBLHs+h8f+owljUZdqhyzIKlEOQCd7QNqT4RXL8vgqUtCSBLByDVAyHSH7xv0zFYUkpRw0PMwHtUlqsC/D7yirxsDUuUybyc6zqUorR0zCEBNal4in7+2h73Qzj1Obw3h/q+Megedlf3fwht1ZAREygqidhBAGnCBkxb+cRtGxY3DstOnOO2dAMa57I/ZqmcPxlqSTKB/KQQ2M6qOpQMm1L6CoPSsbHW2P8Asg9mPaYbZak7grKln3j+s/0jTj4V2K8VYZZaiUJJPgKJhMy1gIYMnQDIDQBvKB+1tuEuzYPeWwA6mpiacuzHKzPLNbcM+aonvI+Kqxbvw7SbLLdnVLJ/uIf4mKfJsfa2gAZOkHo7fWLLaryBnYjlLC1gOP8AbQSnwc+kT4nqzX2Vm8rSldrmiZVExZZYDsXOHLRqQZsTyEChmS9WzST7wPDlrFX2esUxZAbEGcuznUtXm8Xe7LNNkOpG8G7pB+BgE2pWgmItO0i5gCZUtRcDfmAFuSUjPqYDWxlkha+0Kd+0zCXBCaplDiMRApmSeAgheQtE4lKUpQCKlIwhmqVKOQgLPsv5fZSnVKBClrYjtVDJqOEDTzglKTdsykVASlzZi5iqB8+Jdy33lB3bGyETUzhlMAX4kAn6+MQdobYJEkqU2LuoSGAB4AcAKkwe2XnC3XdLCyCpIMsnUKR3T4pKYohclyXQv8WVK/5PaEZbyQ3XQxT5pY8Gi+/hyoBKqKS6ehBb6xWdo7rUhWMCnvdePQxRgyLlxYOROrAgTCcUeUowkReTpDhXCX+3ji08Y76RtnUKxHw4Q5KWQCBkQx83+kNPHUmO17M6HZWYaJFuTuv0zcxHskt19IITUggjgPhASnTLsEHwdA1St1PHM1hONXEROXZcTNDf4LnBxdk2Z8ZELHwziN2fGOLmGFyEqKgACSSKZmtIn0Mii0+zvZL8daQlVJMvemK1Z6JH9SsuVTpH0OgsgIljChICUgBgAAwA5NFY2D2WFmswQ293ph4qIyfgBTz4xabTaAkNrrwHKJpy2c3YNTKmTJ0tOmIE10FT8Iibd2h5qQPdp9+sHLkqtSzklPr/AIilbSW/HMJ6xPk/Fs1EO5p+Fa5n6RQcSd1PxfwhW0SVWWyWqeosr8P2aX1VOWEgf8UrMT9lLuxGW+rzSPEpR8CYAe3G88EiTZ/enL7ZQ4JQns5Y9VeUDhhegm9lLuH2iLkq/MS6TmUuD+4AlsXMNGybO7bfiEjsVy7UAO6dyemmqTU9QD1j5rK3rC5FqUhQUlRSoZEFiOhEeg/Hi+gOTPpy8rdOn/lIlKSks4KTXrxHKKxtRtGixJMuatLgf6YIVNUaaJpLGWfrGV2fby3qAlm1zwj3mUxwjPeDHIHWGto7KnvJxYwxU+WAgBJqcT4vN61iV4EpKMn2Fy0RL8vpVpmlat0CiUg0SPHM8TFp9k974LQuSo0mpdP70ZeaSoeAihnpBG6bUZRVNA3kMpJ0CnGEnWhrThFsoRjDiloVtuzSb3s3Z2pYyBIV/wAq/GHLbd4nIKh3hQjjSPXxaRaOxnJG7Nlv0OqT0Lj+0w7s1bHWK5prTUZx5W1Iof42Znel0mWotlry/iBv3lGrbV3MlTqSK6iMzvKxYFcj8Y9PDl5KmTuPwRhHnjjxxK2ikWLTwceNB5xxKuEN9pC5YpGWbQRuuW6jSgH8/KJNN4RFsC2FcuP051h2UrStT9/KJ3uTbL8Tagkh1StxyesMm0jmOWKO3jOAQBT7z+MC8R/VDcUrRJ5ELkQxzjSfZPst21oNoWnck1BORUe75CrdIoaLM6gAHJIA4kks0fQ1yXMLFd6ZZoqhWeK1VUPgPCEZLihnL7SwXfbklK0p9wP98zFYv69y4SDUlzXhVoJ3QybLOmcSw+EUyfanmEmtWHjEEm7oFF8sdtw2RazmssPvzii3jJMydLkj3iAo8Hck9AATFmvmeESpaBoHbmYCXZZWE2cRvTD2SOO83aEdE08TG5OqOj8lq2VUMK14WCiAgcEiiU+QB8Ywn2mbSfjLxmLBeWg9lL4YUEh/FWI+MaltPtB+CsE1SSyyns5f71hnH7U4leAjBhKJRiAO6WPjUfAw/wAfcbZ3scttjMs1ers+rajiOcRwrkIm3dbUg4ZpOBwcseRqGJo4pRokWm4SxXKWJiMBmUCgsJCsKsQZgQTWvOHrLxdSNaF7Lt2+8BhwLCgUKmOCkhsKda55CDV/WdMuUUyyVOhIUVOpW6CVMPd3nJJ4DKGdmJ2CUpPZqCy6yopLLSEKI5BIZVauT5HLfPxETCCUIl1ZJyUpkgthKzvF6vnwiPJPllcvj18nVVfszsKidLATJKil1EkCuhTmRw4fxC12UT580oBSgEqLJJPeYU0KicqCHLwmdpNEpLAApRiYOcCQjEcNGYEsOOsX8+dL+WDVFs2JtmKTOs570pQnS9aUxpHi3/IwYsM7spqz+hfTdVn6H0ik3NaTZbxQVENjwqwlxhWcJHqD5Rfb3smG1qGkyW46hx8ojzxqSkvYcfaLBbrH2iXGbPGcbT3YzsKH0LxerkvEqlAHPKB21t3ugrGtD1H2YDcXyQP6MhWGzzhEEL4kMoEe9TLUfxA4x6cZco2A1TEiFFUcTC8LkB46jQjIfAz5p0z4wqyp3iX8TWHSGDeENS5gAIGpap9YndpaLlHoVNsWSiX+6Zcoh4RwidaArDlSgeIBIhuN6Jc35Fv9mdyidbpaiHTLdZ4OO6/jXwjVdq55RLT1y5s/zEVT2K2Ok+YQ3dS/DMtBja20lS0p0BHmSITkdyYn4QZtI7K75adVbx8A/wAYpd3DFPQM6uegq8Wrau0tKlp4JAPJxFculGFEyao8QOLP5xEmvqWMrQQtlqxziwfQDnkPrEqdMAmpkjKSlj+8h1fFoauKUADOVkElbcQnj1UyfExWr/vs2aQua47RTs+qlfZPhCssm6S9hV6Kz7Rr7/EWjsUOpMoEMKus1UQ2o7vgYq93W5QQqUP9z1LUBpUO0cu20kTMb7wOPEVNlVXUkEiPXrZOzmBSQoS1/mSipnKCd0lvGPRjDjFRMWiBEuzXrOlpwomrSl8TBRAB48o9b7OzLSNxYccHyUPBQVEQCGrjNbN6D0naJZmpKQaqSSgzCUlQprQJIKgxoMUG9obYVSipGJ5YlqNWSkBa0DAQTjQFBICnHFjmazdkoJSucS2CiKkErJoU0IVhFSCRmIMWy1SQLMMbpVZhLmMEqKSd6mI7pxkVpR4U/GhyUqAeRrSAk+9ZikhBUQkEkgE7xJcqU5qaw1ZBvoGhUB6iG7TZzLWpBZ0kgsQRTgRQjpEu6LNiUVYgMAxVepyAoOcP1BaO7IwBKqZk0PjSNXmXh2six2h6gGWt88SS3qxMZhdVnKluASEArLM4bI71DvEDxi27OW3FZp8hx+UtEwUancVTq3nCfJV47+DoP7qLddCgDMH6VEj5RIvG0O6S2GYh/Kv1gfd8zDM5TAC/hC7atpY4y1ekSRdrQVUyk7RWCigBlUffSKoBGjXzZwoBQ1+WUUG2ScKiKV6xZglWmC0RwIdbUQ20KQC0UgMkyLVoT0PCJItAJbifs9IGPEmzq7v9JfwpC5xXZRinJughaZtQnR3gfNbEajM6H6RMtC97wo8QZgU5prC7roY429m6ezGydlYQ+cx1nxLJ9BAy3rx2pId3mDyeLLJIlWUAUCUJSP7RU/HzinXFMx22X1JPgKRNKXslS2FdsJzLAepOvT+YHTklfZyE5ln8c/rHtpba89R/ST8f4iTsvLxKmTi9EsP3Kp8G84kxq5Dk6jYVnlKZBAZlKCB+2XUn/k3lGO7d3928/Ag/lyiQOavePyi7+0S/PwyezSd5KQgfuIxKV4YvMCMiJinFDlNzf8ARHZE3CoHJjBxEmWoGVMIQlQxyZqyVqSAlR7Jk0GIkdDFeBgrd0ntpapby0lDrBNFqyGAHXi0WNWzJaVk28JMxEkyJiMK5RAyd8SuIyVTI8VUd4G3bdS5ymAISAVKW1EoSd9fMDh4Q9d1+zpCgMZACwsg1ZQoFV1Ahd8XpPX+XMmFSUlTNQEKOMmmYNDGRio6RlyGLytwITLR/py3AYllnIzWPdUoBOXARBJhJEehqZqVBhMr8SgM3aoCUYaJK00QgJAFVDUk5ND9guKZhWVNLSUFlLVhDBYSohu81aDOrZQCQpoJTZMwWfGoHCpQwk5MyifMtHNqtgNNdE2TNlpCpcp1JSCqZMwBQUUE4MIzQgul31h3Yqf8A91gf/VlrR44cSfUNA61yOylJSQ0yZvKooKSn3Ul6EHveERLFaTLmJWM0KCh4F/4jJR5RaOj8o1HslJlSlkEZgjXdP/lEmenEktVxBK/AF2SVMR3VMX5LS49QIC3XOxUOnzzjyo/a+I57VkWcNxix1pXlFO2gksX0+3i3zZRBUNASPpAa/bNiRFUJVIFop7woLLEDI6dHb4mEKBBjxV0i+xdCwYmWVG7zMDwYKyU5AQvI7Q/AnysTNk4QTXgfiDA5cypzz4QXKHJH22UCFhQJ6wMaGTTb0b9a5n/aOcqjzdvlFb2SW1pCv0pMHL0mEWNOmJT+AgDsyd9auCSY86f4k8fYLvafjnKfVXzjQtn7EEolpVQAGav4gffCM+sEjtbSkaPiPhlFl2z2hFkskzCWWsYE1rXP6+EFijWzZO0kZdt5fAtFsmFPdSSBzLkqPnTokRXI8THnita0Eeh6y2pUtaVoLKSQQeYqIZj0EmdRaJlnlWxBXLVgnIRjmmYsJCy7EIHHJhQAJjt92dJlIliUpE6WhIKVDfyfgMQqTxq2QpWHgxZ9qpwSErImJxhZxjESQGAJzaNkuVfIri10CWjwiw2UyJktxKBmBJGELwqKsWLGB7ww0YZcDBu1WWV2fbyLElKO1JAmLdWHsyCnCaUIKszVSOIjvqRXejuX6KRIs6lEBIJOVOdBB9c0SUSzMUle4lQl0IJSojCtssINOYrCLTfc5EvAopl7qUBCAApknEnERk2fEmK/MWSSSXJ1jWlKmcrY/breqasrWpyfhoB0hlMP3fdsycrDLS/E5AcychGj7LbAy5f5k/fUA4FQkNrzhGbyoYVv/AxQJOw17pn3bMkEuuSMj+l8SSPXyiNY5+GYRof8wMsahJmlctkqIwkOyVpOYJGR5wtNqCpjMUmlDn4aEdIglkjN8ojvptIJ2lYxOOL+cQLQHeJ8yUFB25xEnWfCeRFIZjlYEik3vJZb8X9IgGLJf1iJQpTd2tPAH5RWjHoYp8ogTjTOozHWDNlmpS6lZCnGA8mqh9mgpD1qmkDCeL/SNlvQzG+KbCf4wkOEgA5PVXVoaNlP6T6wi77UkJdXeyHLnEr8QOfn/ETz53org40avtOWkoA0S3T7aK3dU/AF80gFv4g7tMolHRI+f1it2cFRwj3i3hCp/jR58SwbH3aAlU5QqcvlFE9pt6dpOTLBcJDnqY020zk2ezE5BCCo/KMGvC1mbMUs5qL/AE9IdBHLbI0dIjkdhgRyPR2PRpx6FHOmUcES7uuxc+YmXLGJSjTh1J0EEujCODFnupFrny0pRLdKAQlaiQEuSSXJqcuPdA0jQdl/ZfZpCRMtDT5jd0j8tPh7x5nyiTe1sKiZaE4E8QwAGTARLn8iKV0al8mUK2VmjMozYBy56MIKXbsQQXnkNokGp6xapgRLGJRwp4k5+OZPSAtv2rAP5I/vUKdQn5mIP7rPlVQKceHk/tDCZsqzAEgISBRAFTz5QGvPaydOdKPy0aAd49T99YCTbT2isS1FROb5wwudWlBBYvGSdy2z0YePjguUtskWa9GpMGIaEd4dIMSFJWmpxJ0Vqk/IxViWhyyW1UtTpLPmNDyMPyeOpK49iJx3aLlKnKlVU65bMVAbyX/UNRzHjEqcQqWlSS4pX0iBdF+y5iWYJVqD6tx6Qu6yTLZmqSBydxCMXJNxkiTLH2NWqU6SNC4PjT6RQZ6MJKToW8jGhTC4MUi+ZbTVEZEvFuB1Nr5FS3Ei2Y73w+ELM1R8IjpEOmZxrFajuxfKlSOIfwh0Wk8IVJW4I0+Ec7DpHa9jYJtaNcvufiURnEG57PimE6Cg+vxhNvJBW5cvTx/z6QQu6cJckzFZV8gH+pjzk92BQH9pt84JCZINZhc/tT9TGXQS2gvhVpnrmE0JZI4JGUDcMVxVIHo9HoXJklSgBr/kk8gHMErDdIUU41FIUQHZyAalTCpYFJb+oVgmzQVCkSycg8FrVdKBOEtC1KClUUUsyHLKIzBYYuFY07Z65LNZLLImpQJk5QUtaikKdC0l0OaDCnDlqo1gZZFFWZfwZLNumagsqXMSf6kqGfURr/s92U/Cysa0/mzACeQzCfrBY7Vdsjs1upL91VaA4qqNSXamQA50h3hfSz3EqOjgFvPhEmfyV0g4Qb7LNPtYAbzgZNRKNVNSBFnsVomB8JSDqSxPTWHJuzyslzWJ4aecSfUtVQ3ikJtgsiwywktk4B8uEB7RdNgVkw6GOXns1ORVC+0HAsD9DASZPWgsqS37g0bGD9MNP4ChuWw8z/cR8DC0iRKH5cpPVQc+sBF3qRl2aP2ivm0D7Te6atvHiXPpD44sktHOaXbC982hEyWXKSRkw16mgEVmzXeqYrCmvE6Dxhm1XgpZBcuPvLIQ5c9tVJmY2JTkocR9Ysx+NLHFuwP7qtIs91XAmXvEgq1fToIkWqeEEUI8PnrD8nBNTiCsSTqMweChmDCJ8lSQSCFp1SoZxFyd7Ab5bYymYCoNkYr20lkIGJslN5j+IOLsYMvtJLgA7yDmk8jwgfe2/KVzD+Ih8NSTMtbRU3jxMeIjwj0xA5Z+9XpD/YHiPWG7KKl/0mH8RgPZRjejR7RZipYOjOeVfjWAW3d9YECSmhUKtoNfPLwiz2bI/vPplGYbWKe1TOo+EeXiVumCwS8eBjkei1MEk2SYAS4cFgehIJ9AR4wWStRSqYFJSVMVAlt5ajh7NhRk4Xq8BZXzHwMeTMLYXLO7PR+LcYGSt2cFrutahMUp8ZSClLh8nKW4VSmkaxMuqZKs0uS5lolWZ1LUKk1eWeCypRT5ZxkF2KZY/ePnG4WtWKRNxVdaiXq5GJjWE54qjl2ikSJy1KCEDCxrXIfL4xZLHbESTXFMJrhrhc6gQEuYbnUl/KJl2F1E6vn4x5j+2VFLdljmWq0LRiP5SeAqpuLCp6Q0lCGdU9yQCRk4Jpz6iK/floUFLAUWY0c8DAqyzCZhJJJKEVeuZjezeOi9qSlQfFp/EDrbKSsMwIbhCbH3PGHF5QfLVi62Uy8LjSXIZvKJmzkmySS02zpmrIZ5lU1OYqwOj8I7blb6ogzMophmmlpmShF9km+diCgLtFnl/kpOIJKgvdeoPFI48POK1bLUlRdCEYjkEu1WNUnRnSxNHHCNBvVRFgpR5BdqPXXjGey01mdP/sIt8ebnH7iLIuMtDSbeZShMkko4pzBHA8WNK6ERZ7vvBNoTiTRQ7yHyPEcUn0inaHx+UGthv/V/2L+AhuXDFxs2E2gyi2dipTpqaMcusDJ01jk4fPkYMX6KnwgCe4qIKopWyt2uXhWocDTppDLROvLMftEQDHpQdxTFPsdlTG8Q0d7TnDPCFlRg0Ng6R//Z"/>
          <p:cNvSpPr>
            <a:spLocks noChangeAspect="1" noChangeArrowheads="1"/>
          </p:cNvSpPr>
          <p:nvPr/>
        </p:nvSpPr>
        <p:spPr bwMode="auto">
          <a:xfrm>
            <a:off x="307976" y="5996"/>
            <a:ext cx="30281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4" name="AutoShape 6" descr="data:image/jpeg;base64,/9j/4AAQSkZJRgABAQAAAQABAAD/2wCEAAkGBhQSERUUExQWFRUWFxwYGBYYGBoXFxodGBgaFxcYHBwYHCYeFxokHBgVHy8gIycpLCwsFx4xNTAqNSYsLCkBCQoKDgwOGg8PGiwlHyQsLCwsLCwsLCwpLCwsLCwpLCwpLCwsLCwsKSwpKSwsLCwpKSksLCkpKSksLCwsLCwsLP/AABEIAPoAygMBIgACEQEDEQH/xAAcAAABBQEBAQAAAAAAAAAAAAAFAgMEBgcBAAj/xABBEAABAgMFBQUGBQMDAwUAAAABAhEAAyEEBRIxQQYiUWFxEzKBkaEHQrHB0fAUI1Jy4WKC8TNDkhUk4jREssLS/8QAGgEAAwEBAQEAAAAAAAAAAAAAAgMEAQAFBv/EACoRAAICAgICAQQBBAMAAAAAAAABAhEDIRIxBEFREyIyYYEFFJHwUnGx/9oADAMBAAIRAxEAPwDPwsEaQ0VtUwtKC9TDc9dI+kfR5wlMwGHcQ0IiD2nWFi0gcSdBAKfybxFzxEbWnkzQ6ua459Iawqfl1aFydsIX4co4CGhWB6c4WuWAPtv5jARtKWFI4JlYtmyfs4tFt3kgIlPWap26JGavDKL3P9jNllpBVMnKIbERgADjgUmFSywTqw+Dasx0KeEktGtz/ZRY8Ly5019HCTlozCKNfmxM6zkqIxo/WkEt1GYg45Iy6BaaAAVXKOqLx4yiBmG4gwgD7HwhlmDiDzHOF9n0p4Q0G5x1FfswaZwvERSHEqfh8IbpxMO9nnUEcoNWYLIGgMdlQnByjgLGDMJaFcfi9IeCQQw0Yc/jEKWrz8vjEklyNPv6CCDUl0PoD59KdHP0joSQkVZ+LUciGQS+vm2kdUpq5ED6xhorACrDWuoHHSH0yAwr/wDL6QwgOX1zh1yNT5n6xxiQGNoJ1IHh6w2tWj14ULRBmKLUpzhpLivrlEjyGpElcyv8QnG418BDQnHj8obMwwtyNSJqEGEkvwfgBCLKXLU8ImXdZJk6amTJSpcxZCUpDO541o3HSCtJWzKd0cTm5bnkIv2wmxH4gpnz0NIHdSSxmkZAcEcT4RcNk/ZNIso7W1NaJoD4c5STnke+eZHhFmsP50wL7qUlqjgMkjQZRHl8rXGAyOKtsI2CzJkoAoAABhAZIbJKUigHIREttsAmALICZgwqBLEcCIKrkYuIAy4n6Q3NkIHdQkniQCYktDjNEW7sZ5SuY6UkjElQIYRJtl+S8LvR9A4OkWObYkLWpE2VLGN8KwAC+gIyrxin3xs9gdD4DqGoCz8Y15KMUEwBemxompUuys5J3HDHjhfLWhiiWmylClImJMtYNQoEEecaRdd7mzKwTEdogmuh6gjKLj/0eyXlJyxhORLCag61FW60MOh5TjqW0BLEYGmUPvL4QsoHEfGLRtrsVMsC/wBUpR3VtlxSeBirAx6UJKStCHrs9hHLyjoX0jj+mdaekdBfX78oamYSEL9aZtHsWevyhrxB8HyhKSeA8oZZlD5XzPpBKXYBgBM2WFNiwE/MUEQLDaghYK0YqEhJyHAn6QUVNOGZRO7hwgME7ymA9CYTkm066DjEHSZ1eIz+w2UTUghhViwOnM9Tn5w1eltQqiUoChQqGR5NpDFntBGtHHXI+UMi+StmptOiWhFacHdssw1IQp37qfIfWG5dpdxU04gdYWAeBgzLKssv5QjFxeEJXxZoSvk0eY5DFE6pbwuWAftoZYmHpI+3aMi7NaCNllbwpUlgBUnkBrH0BsBsKi75XbTQPxMxO8QSQhLPgT6OdTGGbLTwm1SFqZhNSTTTGHzj6gvWqGDbwZ+RMT+XkcYh40V+8b4UpG7qS2mWkEdmrKSgLV0A6ZxVJs8rnJlpzKsIPJ2xeZi63VMBAwlkHdlpH6UUK+pzfmI87HJvbGuIQWX5QgSwkEnWOypoUotkmj89fKI9rQpQYUqM/hD09GMWqQmYglgr+IG3ndwny8t9ILf1BqpPE/xE3/qsiSAmZOlIVwUtIPkTHk2yVMP5U2WpX9KkqPkDHHGW2+SkggDCXo/3Q1gfc15Lss4LTlkoaEagxbdsboKZi1JKQFb3N9RyrFLnyCk1LsNPONXZvaNRvmVKtdkGJlS5qRXg4LK5EEfGMD2h2fm2ScZUwMHoeIdnjZfZxaDMlTJK6pSadF/RQJ/uhv2xXIldgxtWUpLdDukfCKMGT6cq9MTKFowpfDhyjyUHoIbL5B3HOOHFz8/4j1bJRYmHIR4TCRVn5Bo4HfLLjSOzJRABIYGoOb+tTHcg0eFH3g3WDNktDSity+FiD/QXB+ECLHYjNfDhfnQ1o8GpFgP4ZQU6V1ZOGpqzc/dibPkiqTGY4tuwP2ruc65vTz18IUF041aOWmyLlEBYILFsvHw0jsgFQYVqKanI/WK4zTWgUtjgneXLLOFdmTWteZiMuYx+/qwh1IJD1rzP1g7CUGVwKDMfNq/4jzuaRxJpCTnHkWNocSusOomZs+cMYY6nIvBKTMpML2E1B+cfQuyF6fjrHJSpW+gYVVqpIGBR5kFvSPnSzkhiSBy4RoXs6vZYRMKVYVSp0uYOixgWG4Fg/WF50nDZq0zRpNjefKBThWgTJamZiUpdKvEKSX6wcslqJE6aCyR+VKA0CaE+JbyiFf8AhKZdoQWIWQqv9CkkHn3fIR62XzJu+xImWg91IKUBsSlq3mHirM0DRAtaG9hW03nKsNmCp6sPLNSlGuFIzUrlFPmWu8bwcpV+GkHJKGxkcFL48cLdTFWui8Zl5W/tZ4fC+FDnCgaJANOp1Lxar7v+cMUuSsSUJoZjYlkim6DQDnHSnxdIaoatkMezNCarUpzmaB/FoC3jschBopiMiCx8zFf2knLBClzJ6zxWsgn+3+IVs5dsxacZUcL1Dmv+IZursykEbxuq0YQO3mFOiSpR+cA7ZY1yzUl6al4JbXXjMl4Uh0k6pckAUgEFEp/1ZilZspy45PrBY03uwZfpGzbAWcpRLn93tkkLQSGpVK0/Mf1Q97W7cEXYtJzmLQlI/uxH0BiDsLehmKQhSQEypEtKGOrJxnxLeUUb2rbUfibSEIP5cp0p4EuyledB05wyFSmJd0USaK5Q2E6ufDLyha19DCbIkqmoGVRkOFY9NTqLZLKOzsqyLmdxKj4U9aRNkr7OWuVOThJcpWpORZtB6jJ4KSlzJ6gyxLSVKSDXEpiaIS9aCpcQ4hBQThUtY4KUjN2eqTEM/IvUv9/kohhb/EC3ZY98LxA4cmdieD58aCsGJlsUrdlpZVQwUoEUfIkjlWG1WleInACWw1ViAHgCw5BomzLCexBM0EEEHN8nL1G6OJOkJyZeTuQxY3HQAvGwkkTFrACyd9WJqUagOQZhSOzbVLSQizlRDDEsuHIDFhoDnBRBCpeFRSnTMjE3vFBBBPAsDEZNkljFhm4ekpGumJvWGwz/APL1/g76Ur5JaA9ps6gXY9SD8WhkA/0ecHkzlSlDfxpNVIV3ik1BHplEiXjUAWSHDthOtYa/Na9WdxM/THSIQmFFVIWnoEUFdI8FCmdIbTDiEuDHXbNomJmbriLV7OSozJ4GRlYiRyWn5mKcmbTXThF89j8rFabRw/CTOZ7yPmI6e4sKtGmWmWQVIX3SlM4U1RRTdUn0ijbYXsq19vNzQFHBwEtCgEgeAfqTGmW20pMuzTD3FJCSW4hST98opt2XOXmWcj3JjUehlqKT4/KPNeg4NEHYCcEKpQkk8Tw+saBaNl5doclwTVwWjLLmtBkWghXF+THIjkQx8Y1y5rycA50gJN3ZRVrRTrV7OexmLMtAmFbh1pJbFm2gp5QYunZ0WWSJbkliTwc1YdIt9rtgADawBtts45wSm2xVaKD7QrrxWuSEtvSvV8ordsuEyUHEkgggu7F+H+OEWr2grUibZZiqMkpPVwr4QMvi19sZaA5CiD4PWGKTWjUvYZuu8VWaXMWC5/DsGoysKWPm0ZveS99uAAfPT6xo+1NhXKsyFsQFoCDkQ4Wk+FIzKdNKphPEk+sUYNCZKxCpR+z8o9YMQnIYPvij+fgzwpSv4rHrsU8+X+5uOdIvv7H/ANE09NE3aBShMBFEpDJL90gk6ZFzBVK8UsKT7wCgMmOqeIqDAi+rCEKUrFvKUDhbLUk8nygrdE/DKl4g7IJHVRUz+LRDlr6MJRPU/pmWWPyGvlHZM7GFYgN13owDAcOHnWFrmjs+qm6UUc9S6c44ZhHaDdGMMQNHAr8YSA6QSKA/JTejxJWz6DPFSj966r/0gTplSORL8QHfPgRHbPLqkKDtV/vWPWpKi26nLC4NWarjKF2fvUxNhOeYIGTtUNFDehGRuMG2gOiYqbOUuuF6kKwgVZNW0AyEGf8AqqjULWxyYFm0iuSpjDAo4UpfR2NXJ9BFjkI3Us4DBhg0akMzxVqzwK+SihhHXjoRCQIYTnCKwqWY8o8oQkaQPTNHpU3T1eNN9ikj8y3KI7tmIf8Acof/AJjLpcuuUa97HJJEq3qbOUkeZMY2+LsL0WyyTDMuhSQ5VKmEDjniHTvQ7s3eT2qWlYYqSmvEgEEeXwMObPWj/tJgIyQF9XUv/wAYEy7LuJnJO9LmIZuQBPSkS1dICwNetyg2cTJZddkWqzzQO8EJWRKURqwo/AcoO7MXqFJAfr4CBk21Kl2+0qlpD9qcSMxMQvebgSQQQ+RhlVnFnX2spzZ1KYON6Wo/7axooeukDON9FOLJxNAmWp0h/WK9eRmE4pcwoo3dCqPWhj1mvMrQwMVm+503LHMIzZAbzIrChj2wTtdfU+cuWiaE7gBpQksK+REEdjLqNqtEsEMEByeGgPXOK3bTjJUoqJ/qZ38qBouFwWhVksi5qd2bPOGXlRKaFQrpvQ1AS0qQd9qV7y0WdFmQoFYmBSv6cKFFqalx5RjcuXUvB+/5h94uWJcgkkqAz84r6MjXwinE9WL400hKuENyppQvEk1GRZ25iHJlXbjw+cMLRvN9+UXY9qmTZUGLRaTPky374PZuTVWRQT0yiwvgYJCMKRhDgksmj0OrP4xXJ60yhLEsgkALUeBLFIy4D1iwIngpBTkagvmOOX20ef5C0qWtnpf02MJZXze6Fqf9EtjluqHzhvGMO8lDBVAHA14l49OrrX91ebhqDnDc7uhm74q7+6qJT2OClC/2vYolBD4KBnzYPz4eENqnJSD+WK81H4hoThURQ00GTlxnDcizanIZnj/EEor5FTcalybpfsBTbMO3ViBwoLnwGXm8R5t/rKicnJpw5RPtEyWqXPLGswMeNC3g7+cAfw5+2j04w5r7vR89llvRHKYQUxIMmn8wzANAobqeceQiseBaPJTnAhIkIDka8o1r2VSymzWgIFZkxKAOeEN6mMilIJIHEt9tH0n7LNmDIsyVzQxcrAPEhn8B6wM3aDekSLXY0ypi5CT/AO2Y/wBrB/PFA/ZdGKwLJ1nK9EN8YdNr7S8LQoHKSQPCHLpTgu9KeK1tpniP0hCe0A+imXy8i1qpiBlyjMTWoMtALEVSQQGOjRb7BImLkhSAi1SlBlMxOF+6tJLlh1qNM4re0K8FvnKY7qkpB5JCacxFxsNslpSkplSwVByoAj1RvehgVK5NG1Ssr8/Z/s96zlSNTImk+SF69FecRDf0xCS8hT5PhceYoYu1osswIxiXJU7E/mzBxdRKqERVbzsqFAqUlMqWQ5Wp8SgM8CVHEsZVLCusc4JsJTfsod5EzCJy911MhAFVNUqL5JHHUxMvG1OtMsd2UkS01q476jxJXiMR7zViny2GEYkpCeCHFC+pFT+6JF+2bBaSkYXcOQKP73qTXi8E0q0cpbAm0xONgBRI++UB0u2kHdqkhKjkXCQ/30ivTFZARRi6oxv2JJD5p82hKjVxoNDCVnpHMX20WRiTymOqWogZef1iTYb0XKfCxB905P50PMRCxfbQkq+8oZKKkqYpTcXaLwuYDk+EjEnmlQcV9M8xCyN1yH3ho/umKvd99KlgJLKQPdJIZ88JzTxpFhu+9JapZUFEgNiCu8KFq+9U5x42fBLHs+h8f+owljUZdqhyzIKlEOQCd7QNqT4RXL8vgqUtCSBLByDVAyHSH7xv0zFYUkpRw0PMwHtUlqsC/D7yirxsDUuUybyc6zqUorR0zCEBNal4in7+2h73Qzj1Obw3h/q+Megedlf3fwht1ZAREygqidhBAGnCBkxb+cRtGxY3DstOnOO2dAMa57I/ZqmcPxlqSTKB/KQQ2M6qOpQMm1L6CoPSsbHW2P8Asg9mPaYbZak7grKln3j+s/0jTj4V2K8VYZZaiUJJPgKJhMy1gIYMnQDIDQBvKB+1tuEuzYPeWwA6mpiacuzHKzPLNbcM+aonvI+Kqxbvw7SbLLdnVLJ/uIf4mKfJsfa2gAZOkHo7fWLLaryBnYjlLC1gOP8AbQSnwc+kT4nqzX2Vm8rSldrmiZVExZZYDsXOHLRqQZsTyEChmS9WzST7wPDlrFX2esUxZAbEGcuznUtXm8Xe7LNNkOpG8G7pB+BgE2pWgmItO0i5gCZUtRcDfmAFuSUjPqYDWxlkha+0Kd+0zCXBCaplDiMRApmSeAgheQtE4lKUpQCKlIwhmqVKOQgLPsv5fZSnVKBClrYjtVDJqOEDTzglKTdsykVASlzZi5iqB8+Jdy33lB3bGyETUzhlMAX4kAn6+MQdobYJEkqU2LuoSGAB4AcAKkwe2XnC3XdLCyCpIMsnUKR3T4pKYohclyXQv8WVK/5PaEZbyQ3XQxT5pY8Gi+/hyoBKqKS6ehBb6xWdo7rUhWMCnvdePQxRgyLlxYOROrAgTCcUeUowkReTpDhXCX+3ji08Y76RtnUKxHw4Q5KWQCBkQx83+kNPHUmO17M6HZWYaJFuTuv0zcxHskt19IITUggjgPhASnTLsEHwdA1St1PHM1hONXEROXZcTNDf4LnBxdk2Z8ZELHwziN2fGOLmGFyEqKgACSSKZmtIn0Mii0+zvZL8daQlVJMvemK1Z6JH9SsuVTpH0OgsgIljChICUgBgAAwA5NFY2D2WFmswQ293ph4qIyfgBTz4xabTaAkNrrwHKJpy2c3YNTKmTJ0tOmIE10FT8Iibd2h5qQPdp9+sHLkqtSzklPr/AIilbSW/HMJ6xPk/Fs1EO5p+Fa5n6RQcSd1PxfwhW0SVWWyWqeosr8P2aX1VOWEgf8UrMT9lLuxGW+rzSPEpR8CYAe3G88EiTZ/enL7ZQ4JQns5Y9VeUDhhegm9lLuH2iLkq/MS6TmUuD+4AlsXMNGybO7bfiEjsVy7UAO6dyemmqTU9QD1j5rK3rC5FqUhQUlRSoZEFiOhEeg/Hi+gOTPpy8rdOn/lIlKSks4KTXrxHKKxtRtGixJMuatLgf6YIVNUaaJpLGWfrGV2fby3qAlm1zwj3mUxwjPeDHIHWGto7KnvJxYwxU+WAgBJqcT4vN61iV4EpKMn2Fy0RL8vpVpmlat0CiUg0SPHM8TFp9k974LQuSo0mpdP70ZeaSoeAihnpBG6bUZRVNA3kMpJ0CnGEnWhrThFsoRjDiloVtuzSb3s3Z2pYyBIV/wAq/GHLbd4nIKh3hQjjSPXxaRaOxnJG7Nlv0OqT0Lj+0w7s1bHWK5prTUZx5W1Iof42Znel0mWotlry/iBv3lGrbV3MlTqSK6iMzvKxYFcj8Y9PDl5KmTuPwRhHnjjxxK2ikWLTwceNB5xxKuEN9pC5YpGWbQRuuW6jSgH8/KJNN4RFsC2FcuP051h2UrStT9/KJ3uTbL8Tagkh1StxyesMm0jmOWKO3jOAQBT7z+MC8R/VDcUrRJ5ELkQxzjSfZPst21oNoWnck1BORUe75CrdIoaLM6gAHJIA4kks0fQ1yXMLFd6ZZoqhWeK1VUPgPCEZLihnL7SwXfbklK0p9wP98zFYv69y4SDUlzXhVoJ3QybLOmcSw+EUyfanmEmtWHjEEm7oFF8sdtw2RazmssPvzii3jJMydLkj3iAo8Hck9AATFmvmeESpaBoHbmYCXZZWE2cRvTD2SOO83aEdE08TG5OqOj8lq2VUMK14WCiAgcEiiU+QB8Ywn2mbSfjLxmLBeWg9lL4YUEh/FWI+MaltPtB+CsE1SSyyns5f71hnH7U4leAjBhKJRiAO6WPjUfAw/wAfcbZ3scttjMs1ers+rajiOcRwrkIm3dbUg4ZpOBwcseRqGJo4pRokWm4SxXKWJiMBmUCgsJCsKsQZgQTWvOHrLxdSNaF7Lt2+8BhwLCgUKmOCkhsKda55CDV/WdMuUUyyVOhIUVOpW6CVMPd3nJJ4DKGdmJ2CUpPZqCy6yopLLSEKI5BIZVauT5HLfPxETCCUIl1ZJyUpkgthKzvF6vnwiPJPllcvj18nVVfszsKidLATJKil1EkCuhTmRw4fxC12UT580oBSgEqLJJPeYU0KicqCHLwmdpNEpLAApRiYOcCQjEcNGYEsOOsX8+dL+WDVFs2JtmKTOs570pQnS9aUxpHi3/IwYsM7spqz+hfTdVn6H0ik3NaTZbxQVENjwqwlxhWcJHqD5Rfb3smG1qGkyW46hx8ojzxqSkvYcfaLBbrH2iXGbPGcbT3YzsKH0LxerkvEqlAHPKB21t3ugrGtD1H2YDcXyQP6MhWGzzhEEL4kMoEe9TLUfxA4x6cZco2A1TEiFFUcTC8LkB46jQjIfAz5p0z4wqyp3iX8TWHSGDeENS5gAIGpap9YndpaLlHoVNsWSiX+6Zcoh4RwidaArDlSgeIBIhuN6Jc35Fv9mdyidbpaiHTLdZ4OO6/jXwjVdq55RLT1y5s/zEVT2K2Ok+YQ3dS/DMtBja20lS0p0BHmSITkdyYn4QZtI7K75adVbx8A/wAYpd3DFPQM6uegq8Wrau0tKlp4JAPJxFculGFEyao8QOLP5xEmvqWMrQQtlqxziwfQDnkPrEqdMAmpkjKSlj+8h1fFoauKUADOVkElbcQnj1UyfExWr/vs2aQua47RTs+qlfZPhCssm6S9hV6Kz7Rr7/EWjsUOpMoEMKus1UQ2o7vgYq93W5QQqUP9z1LUBpUO0cu20kTMb7wOPEVNlVXUkEiPXrZOzmBSQoS1/mSipnKCd0lvGPRjDjFRMWiBEuzXrOlpwomrSl8TBRAB48o9b7OzLSNxYccHyUPBQVEQCGrjNbN6D0naJZmpKQaqSSgzCUlQprQJIKgxoMUG9obYVSipGJ5YlqNWSkBa0DAQTjQFBICnHFjmazdkoJSucS2CiKkErJoU0IVhFSCRmIMWy1SQLMMbpVZhLmMEqKSd6mI7pxkVpR4U/GhyUqAeRrSAk+9ZikhBUQkEkgE7xJcqU5qaw1ZBvoGhUB6iG7TZzLWpBZ0kgsQRTgRQjpEu6LNiUVYgMAxVepyAoOcP1BaO7IwBKqZk0PjSNXmXh2six2h6gGWt88SS3qxMZhdVnKluASEArLM4bI71DvEDxi27OW3FZp8hx+UtEwUancVTq3nCfJV47+DoP7qLddCgDMH6VEj5RIvG0O6S2GYh/Kv1gfd8zDM5TAC/hC7atpY4y1ekSRdrQVUyk7RWCigBlUffSKoBGjXzZwoBQ1+WUUG2ScKiKV6xZglWmC0RwIdbUQ20KQC0UgMkyLVoT0PCJItAJbifs9IGPEmzq7v9JfwpC5xXZRinJughaZtQnR3gfNbEajM6H6RMtC97wo8QZgU5prC7roY429m6ezGydlYQ+cx1nxLJ9BAy3rx2pId3mDyeLLJIlWUAUCUJSP7RU/HzinXFMx22X1JPgKRNKXslS2FdsJzLAepOvT+YHTklfZyE5ln8c/rHtpba89R/ST8f4iTsvLxKmTi9EsP3Kp8G84kxq5Dk6jYVnlKZBAZlKCB+2XUn/k3lGO7d3928/Ag/lyiQOavePyi7+0S/PwyezSd5KQgfuIxKV4YvMCMiJinFDlNzf8ARHZE3CoHJjBxEmWoGVMIQlQxyZqyVqSAlR7Jk0GIkdDFeBgrd0ntpapby0lDrBNFqyGAHXi0WNWzJaVk28JMxEkyJiMK5RAyd8SuIyVTI8VUd4G3bdS5ymAISAVKW1EoSd9fMDh4Q9d1+zpCgMZACwsg1ZQoFV1Ahd8XpPX+XMmFSUlTNQEKOMmmYNDGRio6RlyGLytwITLR/py3AYllnIzWPdUoBOXARBJhJEehqZqVBhMr8SgM3aoCUYaJK00QgJAFVDUk5ND9guKZhWVNLSUFlLVhDBYSohu81aDOrZQCQpoJTZMwWfGoHCpQwk5MyifMtHNqtgNNdE2TNlpCpcp1JSCqZMwBQUUE4MIzQgul31h3Yqf8A91gf/VlrR44cSfUNA61yOylJSQ0yZvKooKSn3Ul6EHveERLFaTLmJWM0KCh4F/4jJR5RaOj8o1HslJlSlkEZgjXdP/lEmenEktVxBK/AF2SVMR3VMX5LS49QIC3XOxUOnzzjyo/a+I57VkWcNxix1pXlFO2gksX0+3i3zZRBUNASPpAa/bNiRFUJVIFop7woLLEDI6dHb4mEKBBjxV0i+xdCwYmWVG7zMDwYKyU5AQvI7Q/AnysTNk4QTXgfiDA5cypzz4QXKHJH22UCFhQJ6wMaGTTb0b9a5n/aOcqjzdvlFb2SW1pCv0pMHL0mEWNOmJT+AgDsyd9auCSY86f4k8fYLvafjnKfVXzjQtn7EEolpVQAGav4gffCM+sEjtbSkaPiPhlFl2z2hFkskzCWWsYE1rXP6+EFijWzZO0kZdt5fAtFsmFPdSSBzLkqPnTokRXI8THnita0Eeh6y2pUtaVoLKSQQeYqIZj0EmdRaJlnlWxBXLVgnIRjmmYsJCy7EIHHJhQAJjt92dJlIliUpE6WhIKVDfyfgMQqTxq2QpWHgxZ9qpwSErImJxhZxjESQGAJzaNkuVfIri10CWjwiw2UyJktxKBmBJGELwqKsWLGB7ww0YZcDBu1WWV2fbyLElKO1JAmLdWHsyCnCaUIKszVSOIjvqRXejuX6KRIs6lEBIJOVOdBB9c0SUSzMUle4lQl0IJSojCtssINOYrCLTfc5EvAopl7qUBCAApknEnERk2fEmK/MWSSSXJ1jWlKmcrY/breqasrWpyfhoB0hlMP3fdsycrDLS/E5AcychGj7LbAy5f5k/fUA4FQkNrzhGbyoYVv/AxQJOw17pn3bMkEuuSMj+l8SSPXyiNY5+GYRof8wMsahJmlctkqIwkOyVpOYJGR5wtNqCpjMUmlDn4aEdIglkjN8ojvptIJ2lYxOOL+cQLQHeJ8yUFB25xEnWfCeRFIZjlYEik3vJZb8X9IgGLJf1iJQpTd2tPAH5RWjHoYp8ogTjTOozHWDNlmpS6lZCnGA8mqh9mgpD1qmkDCeL/SNlvQzG+KbCf4wkOEgA5PVXVoaNlP6T6wi77UkJdXeyHLnEr8QOfn/ETz53org40avtOWkoA0S3T7aK3dU/AF80gFv4g7tMolHRI+f1it2cFRwj3i3hCp/jR58SwbH3aAlU5QqcvlFE9pt6dpOTLBcJDnqY020zk2ezE5BCCo/KMGvC1mbMUs5qL/AE9IdBHLbI0dIjkdhgRyPR2PRpx6FHOmUcES7uuxc+YmXLGJSjTh1J0EEujCODFnupFrny0pRLdKAQlaiQEuSSXJqcuPdA0jQdl/ZfZpCRMtDT5jd0j8tPh7x5nyiTe1sKiZaE4E8QwAGTARLn8iKV0al8mUK2VmjMozYBy56MIKXbsQQXnkNokGp6xapgRLGJRwp4k5+OZPSAtv2rAP5I/vUKdQn5mIP7rPlVQKceHk/tDCZsqzAEgISBRAFTz5QGvPaydOdKPy0aAd49T99YCTbT2isS1FROb5wwudWlBBYvGSdy2z0YePjguUtskWa9GpMGIaEd4dIMSFJWmpxJ0Vqk/IxViWhyyW1UtTpLPmNDyMPyeOpK49iJx3aLlKnKlVU65bMVAbyX/UNRzHjEqcQqWlSS4pX0iBdF+y5iWYJVqD6tx6Qu6yTLZmqSBydxCMXJNxkiTLH2NWqU6SNC4PjT6RQZ6MJKToW8jGhTC4MUi+ZbTVEZEvFuB1Nr5FS3Ei2Y73w+ELM1R8IjpEOmZxrFajuxfKlSOIfwh0Wk8IVJW4I0+Ec7DpHa9jYJtaNcvufiURnEG57PimE6Cg+vxhNvJBW5cvTx/z6QQu6cJckzFZV8gH+pjzk92BQH9pt84JCZINZhc/tT9TGXQS2gvhVpnrmE0JZI4JGUDcMVxVIHo9HoXJklSgBr/kk8gHMErDdIUU41FIUQHZyAalTCpYFJb+oVgmzQVCkSycg8FrVdKBOEtC1KClUUUsyHLKIzBYYuFY07Z65LNZLLImpQJk5QUtaikKdC0l0OaDCnDlqo1gZZFFWZfwZLNumagsqXMSf6kqGfURr/s92U/Cysa0/mzACeQzCfrBY7Vdsjs1upL91VaA4qqNSXamQA50h3hfSz3EqOjgFvPhEmfyV0g4Qb7LNPtYAbzgZNRKNVNSBFnsVomB8JSDqSxPTWHJuzyslzWJ4aecSfUtVQ3ikJtgsiwywktk4B8uEB7RdNgVkw6GOXns1ORVC+0HAsD9DASZPWgsqS37g0bGD9MNP4ChuWw8z/cR8DC0iRKH5cpPVQc+sBF3qRl2aP2ivm0D7Te6atvHiXPpD44sktHOaXbC982hEyWXKSRkw16mgEVmzXeqYrCmvE6Dxhm1XgpZBcuPvLIQ5c9tVJmY2JTkocR9Ysx+NLHFuwP7qtIs91XAmXvEgq1fToIkWqeEEUI8PnrD8nBNTiCsSTqMweChmDCJ8lSQSCFp1SoZxFyd7Ab5bYymYCoNkYr20lkIGJslN5j+IOLsYMvtJLgA7yDmk8jwgfe2/KVzD+Ih8NSTMtbRU3jxMeIjwj0xA5Z+9XpD/YHiPWG7KKl/0mH8RgPZRjejR7RZipYOjOeVfjWAW3d9YECSmhUKtoNfPLwiz2bI/vPplGYbWKe1TOo+EeXiVumCwS8eBjkei1MEk2SYAS4cFgehIJ9AR4wWStRSqYFJSVMVAlt5ajh7NhRk4Xq8BZXzHwMeTMLYXLO7PR+LcYGSt2cFrutahMUp8ZSClLh8nKW4VSmkaxMuqZKs0uS5lolWZ1LUKk1eWeCypRT5ZxkF2KZY/ePnG4WtWKRNxVdaiXq5GJjWE54qjl2ikSJy1KCEDCxrXIfL4xZLHbESTXFMJrhrhc6gQEuYbnUl/KJl2F1E6vn4x5j+2VFLdljmWq0LRiP5SeAqpuLCp6Q0lCGdU9yQCRk4Jpz6iK/floUFLAUWY0c8DAqyzCZhJJJKEVeuZjezeOi9qSlQfFp/EDrbKSsMwIbhCbH3PGHF5QfLVi62Uy8LjSXIZvKJmzkmySS02zpmrIZ5lU1OYqwOj8I7blb6ogzMophmmlpmShF9km+diCgLtFnl/kpOIJKgvdeoPFI48POK1bLUlRdCEYjkEu1WNUnRnSxNHHCNBvVRFgpR5BdqPXXjGey01mdP/sIt8ebnH7iLIuMtDSbeZShMkko4pzBHA8WNK6ERZ7vvBNoTiTRQ7yHyPEcUn0inaHx+UGthv/V/2L+AhuXDFxs2E2gyi2dipTpqaMcusDJ01jk4fPkYMX6KnwgCe4qIKopWyt2uXhWocDTppDLROvLMftEQDHpQdxTFPsdlTG8Q0d7TnDPCFlRg0Ng6R//Z"/>
          <p:cNvSpPr>
            <a:spLocks noChangeAspect="1" noChangeArrowheads="1"/>
          </p:cNvSpPr>
          <p:nvPr/>
        </p:nvSpPr>
        <p:spPr bwMode="auto">
          <a:xfrm>
            <a:off x="5066674" y="7936"/>
            <a:ext cx="1409075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 err="1" smtClean="0">
                <a:latin typeface="Old English Text MT" panose="03040902040508030806" pitchFamily="66" charset="0"/>
              </a:rPr>
              <a:t>Pylagueya</a:t>
            </a:r>
            <a:r>
              <a:rPr lang="en-US" sz="2400" dirty="0" smtClean="0">
                <a:latin typeface="Old English Text MT" panose="03040902040508030806" pitchFamily="66" charset="0"/>
              </a:rPr>
              <a:t> et </a:t>
            </a:r>
            <a:r>
              <a:rPr lang="en-US" sz="2400" dirty="0" err="1" smtClean="0">
                <a:latin typeface="Old English Text MT" panose="03040902040508030806" pitchFamily="66" charset="0"/>
              </a:rPr>
              <a:t>Mik</a:t>
            </a:r>
            <a:r>
              <a:rPr lang="fr-FR" sz="2400" dirty="0" smtClean="0">
                <a:latin typeface="Old English Text MT" panose="03040902040508030806" pitchFamily="66" charset="0"/>
              </a:rPr>
              <a:t>èlini</a:t>
            </a:r>
            <a:r>
              <a:rPr lang="en-US" sz="2400" dirty="0" smtClean="0">
                <a:latin typeface="Old English Text MT" panose="03040902040508030806" pitchFamily="66" charset="0"/>
              </a:rPr>
              <a:t>,</a:t>
            </a:r>
            <a:r>
              <a:rPr lang="ru-RU" sz="2400" dirty="0" smtClean="0"/>
              <a:t> </a:t>
            </a:r>
            <a:r>
              <a:rPr lang="fr-FR" sz="2400" dirty="0" smtClean="0">
                <a:latin typeface="Old English Text MT" panose="03040902040508030806" pitchFamily="66" charset="0"/>
              </a:rPr>
              <a:t>Vanda Mone et Arthur Grotger</a:t>
            </a:r>
            <a:r>
              <a:rPr lang="en-US" sz="2400" dirty="0" smtClean="0">
                <a:latin typeface="Old English Text MT" panose="03040902040508030806" pitchFamily="66" charset="0"/>
              </a:rPr>
              <a:t>, </a:t>
            </a:r>
            <a:r>
              <a:rPr lang="en-US" sz="2400" dirty="0" err="1" smtClean="0">
                <a:latin typeface="Old English Text MT" panose="03040902040508030806" pitchFamily="66" charset="0"/>
              </a:rPr>
              <a:t>Galshka</a:t>
            </a:r>
            <a:r>
              <a:rPr lang="en-US" sz="2400" dirty="0" smtClean="0">
                <a:latin typeface="Old English Text MT" panose="03040902040508030806" pitchFamily="66" charset="0"/>
              </a:rPr>
              <a:t> </a:t>
            </a:r>
            <a:r>
              <a:rPr lang="en-US" sz="2400" dirty="0" err="1" smtClean="0">
                <a:latin typeface="Old English Text MT" panose="03040902040508030806" pitchFamily="66" charset="0"/>
              </a:rPr>
              <a:t>Ostozka</a:t>
            </a:r>
            <a:r>
              <a:rPr lang="en-US" sz="2400" dirty="0" smtClean="0">
                <a:latin typeface="Old English Text MT" panose="03040902040508030806" pitchFamily="66" charset="0"/>
              </a:rPr>
              <a:t> et </a:t>
            </a:r>
            <a:r>
              <a:rPr lang="en-US" sz="2400" dirty="0" err="1" smtClean="0">
                <a:latin typeface="Old English Text MT" panose="03040902040508030806" pitchFamily="66" charset="0"/>
              </a:rPr>
              <a:t>Dmutro</a:t>
            </a:r>
            <a:r>
              <a:rPr lang="en-US" sz="2400" dirty="0" smtClean="0">
                <a:latin typeface="Old English Text MT" panose="03040902040508030806" pitchFamily="66" charset="0"/>
              </a:rPr>
              <a:t> </a:t>
            </a:r>
            <a:r>
              <a:rPr lang="en-US" sz="2400" dirty="0" err="1" smtClean="0">
                <a:latin typeface="Old English Text MT" panose="03040902040508030806" pitchFamily="66" charset="0"/>
              </a:rPr>
              <a:t>Sangyshko</a:t>
            </a:r>
            <a:r>
              <a:rPr lang="fr-FR" sz="2400" dirty="0" smtClean="0">
                <a:latin typeface="Old English Text MT" panose="03040902040508030806" pitchFamily="66" charset="0"/>
              </a:rPr>
              <a:t> – ce sont les plus célèbres l’histoires d’amour.</a:t>
            </a:r>
            <a:endParaRPr lang="uk-UA" sz="2400" dirty="0"/>
          </a:p>
        </p:txBody>
      </p:sp>
      <p:sp>
        <p:nvSpPr>
          <p:cNvPr id="15" name="AutoShape 8" descr="data:image/jpeg;base64,/9j/4AAQSkZJRgABAQAAAQABAAD/2wCEAAkGBhQSERUUExQWFRUWFxwYGBYYGBoXFxodGBgaFxcYHBwYHCYeFxokHBgVHy8gIycpLCwsFx4xNTAqNSYsLCkBCQoKDgwOGg8PGiwlHyQsLCwsLCwsLCwpLCwsLCwpLCwpLCwsLCwsKSwpKSwsLCwpKSksLCkpKSksLCwsLCwsLP/AABEIAPoAygMBIgACEQEDEQH/xAAcAAABBQEBAQAAAAAAAAAAAAAFAgMEBgcBAAj/xABBEAABAgMFBQUGBQMDAwUAAAABAhEAAyEEBRIxQQYiUWFxEzKBkaEHQrHB0fAUI1Jy4WKC8TNDkhUk4jREssLS/8QAGgEAAwEBAQEAAAAAAAAAAAAAAgMEAQAFBv/EACoRAAICAgICAQQBBAMAAAAAAAABAhEDIRIxBEFREyIyYYEFFJHwUnGx/9oADAMBAAIRAxEAPwDPwsEaQ0VtUwtKC9TDc9dI+kfR5wlMwGHcQ0IiD2nWFi0gcSdBAKfybxFzxEbWnkzQ6ua459Iawqfl1aFydsIX4co4CGhWB6c4WuWAPtv5jARtKWFI4JlYtmyfs4tFt3kgIlPWap26JGavDKL3P9jNllpBVMnKIbERgADjgUmFSywTqw+Dasx0KeEktGtz/ZRY8Ly5019HCTlozCKNfmxM6zkqIxo/WkEt1GYg45Iy6BaaAAVXKOqLx4yiBmG4gwgD7HwhlmDiDzHOF9n0p4Q0G5x1FfswaZwvERSHEqfh8IbpxMO9nnUEcoNWYLIGgMdlQnByjgLGDMJaFcfi9IeCQQw0Yc/jEKWrz8vjEklyNPv6CCDUl0PoD59KdHP0joSQkVZ+LUciGQS+vm2kdUpq5ED6xhorACrDWuoHHSH0yAwr/wDL6QwgOX1zh1yNT5n6xxiQGNoJ1IHh6w2tWj14ULRBmKLUpzhpLivrlEjyGpElcyv8QnG418BDQnHj8obMwwtyNSJqEGEkvwfgBCLKXLU8ImXdZJk6amTJSpcxZCUpDO541o3HSCtJWzKd0cTm5bnkIv2wmxH4gpnz0NIHdSSxmkZAcEcT4RcNk/ZNIso7W1NaJoD4c5STnke+eZHhFmsP50wL7qUlqjgMkjQZRHl8rXGAyOKtsI2CzJkoAoAABhAZIbJKUigHIREttsAmALICZgwqBLEcCIKrkYuIAy4n6Q3NkIHdQkniQCYktDjNEW7sZ5SuY6UkjElQIYRJtl+S8LvR9A4OkWObYkLWpE2VLGN8KwAC+gIyrxin3xs9gdD4DqGoCz8Y15KMUEwBemxompUuys5J3HDHjhfLWhiiWmylClImJMtYNQoEEecaRdd7mzKwTEdogmuh6gjKLj/0eyXlJyxhORLCag61FW60MOh5TjqW0BLEYGmUPvL4QsoHEfGLRtrsVMsC/wBUpR3VtlxSeBirAx6UJKStCHrs9hHLyjoX0jj+mdaekdBfX78oamYSEL9aZtHsWevyhrxB8HyhKSeA8oZZlD5XzPpBKXYBgBM2WFNiwE/MUEQLDaghYK0YqEhJyHAn6QUVNOGZRO7hwgME7ymA9CYTkm066DjEHSZ1eIz+w2UTUghhViwOnM9Tn5w1eltQqiUoChQqGR5NpDFntBGtHHXI+UMi+StmptOiWhFacHdssw1IQp37qfIfWG5dpdxU04gdYWAeBgzLKssv5QjFxeEJXxZoSvk0eY5DFE6pbwuWAftoZYmHpI+3aMi7NaCNllbwpUlgBUnkBrH0BsBsKi75XbTQPxMxO8QSQhLPgT6OdTGGbLTwm1SFqZhNSTTTGHzj6gvWqGDbwZ+RMT+XkcYh40V+8b4UpG7qS2mWkEdmrKSgLV0A6ZxVJs8rnJlpzKsIPJ2xeZi63VMBAwlkHdlpH6UUK+pzfmI87HJvbGuIQWX5QgSwkEnWOypoUotkmj89fKI9rQpQYUqM/hD09GMWqQmYglgr+IG3ndwny8t9ILf1BqpPE/xE3/qsiSAmZOlIVwUtIPkTHk2yVMP5U2WpX9KkqPkDHHGW2+SkggDCXo/3Q1gfc15Lss4LTlkoaEagxbdsboKZi1JKQFb3N9RyrFLnyCk1LsNPONXZvaNRvmVKtdkGJlS5qRXg4LK5EEfGMD2h2fm2ScZUwMHoeIdnjZfZxaDMlTJK6pSadF/RQJ/uhv2xXIldgxtWUpLdDukfCKMGT6cq9MTKFowpfDhyjyUHoIbL5B3HOOHFz8/4j1bJRYmHIR4TCRVn5Bo4HfLLjSOzJRABIYGoOb+tTHcg0eFH3g3WDNktDSity+FiD/QXB+ECLHYjNfDhfnQ1o8GpFgP4ZQU6V1ZOGpqzc/dibPkiqTGY4tuwP2ruc65vTz18IUF041aOWmyLlEBYILFsvHw0jsgFQYVqKanI/WK4zTWgUtjgneXLLOFdmTWteZiMuYx+/qwh1IJD1rzP1g7CUGVwKDMfNq/4jzuaRxJpCTnHkWNocSusOomZs+cMYY6nIvBKTMpML2E1B+cfQuyF6fjrHJSpW+gYVVqpIGBR5kFvSPnSzkhiSBy4RoXs6vZYRMKVYVSp0uYOixgWG4Fg/WF50nDZq0zRpNjefKBThWgTJamZiUpdKvEKSX6wcslqJE6aCyR+VKA0CaE+JbyiFf8AhKZdoQWIWQqv9CkkHn3fIR62XzJu+xImWg91IKUBsSlq3mHirM0DRAtaG9hW03nKsNmCp6sPLNSlGuFIzUrlFPmWu8bwcpV+GkHJKGxkcFL48cLdTFWui8Zl5W/tZ4fC+FDnCgaJANOp1Lxar7v+cMUuSsSUJoZjYlkim6DQDnHSnxdIaoatkMezNCarUpzmaB/FoC3jschBopiMiCx8zFf2knLBClzJ6zxWsgn+3+IVs5dsxacZUcL1Dmv+IZursykEbxuq0YQO3mFOiSpR+cA7ZY1yzUl6al4JbXXjMl4Uh0k6pckAUgEFEp/1ZilZspy45PrBY03uwZfpGzbAWcpRLn93tkkLQSGpVK0/Mf1Q97W7cEXYtJzmLQlI/uxH0BiDsLehmKQhSQEypEtKGOrJxnxLeUUb2rbUfibSEIP5cp0p4EuyledB05wyFSmJd0USaK5Q2E6ufDLyha19DCbIkqmoGVRkOFY9NTqLZLKOzsqyLmdxKj4U9aRNkr7OWuVOThJcpWpORZtB6jJ4KSlzJ6gyxLSVKSDXEpiaIS9aCpcQ4hBQThUtY4KUjN2eqTEM/IvUv9/kohhb/EC3ZY98LxA4cmdieD58aCsGJlsUrdlpZVQwUoEUfIkjlWG1WleInACWw1ViAHgCw5BomzLCexBM0EEEHN8nL1G6OJOkJyZeTuQxY3HQAvGwkkTFrACyd9WJqUagOQZhSOzbVLSQizlRDDEsuHIDFhoDnBRBCpeFRSnTMjE3vFBBBPAsDEZNkljFhm4ekpGumJvWGwz/APL1/g76Ur5JaA9ps6gXY9SD8WhkA/0ecHkzlSlDfxpNVIV3ik1BHplEiXjUAWSHDthOtYa/Na9WdxM/THSIQmFFVIWnoEUFdI8FCmdIbTDiEuDHXbNomJmbriLV7OSozJ4GRlYiRyWn5mKcmbTXThF89j8rFabRw/CTOZ7yPmI6e4sKtGmWmWQVIX3SlM4U1RRTdUn0ijbYXsq19vNzQFHBwEtCgEgeAfqTGmW20pMuzTD3FJCSW4hST98opt2XOXmWcj3JjUehlqKT4/KPNeg4NEHYCcEKpQkk8Tw+saBaNl5doclwTVwWjLLmtBkWghXF+THIjkQx8Y1y5rycA50gJN3ZRVrRTrV7OexmLMtAmFbh1pJbFm2gp5QYunZ0WWSJbkliTwc1YdIt9rtgADawBtts45wSm2xVaKD7QrrxWuSEtvSvV8ordsuEyUHEkgggu7F+H+OEWr2grUibZZiqMkpPVwr4QMvi19sZaA5CiD4PWGKTWjUvYZuu8VWaXMWC5/DsGoysKWPm0ZveS99uAAfPT6xo+1NhXKsyFsQFoCDkQ4Wk+FIzKdNKphPEk+sUYNCZKxCpR+z8o9YMQnIYPvij+fgzwpSv4rHrsU8+X+5uOdIvv7H/ANE09NE3aBShMBFEpDJL90gk6ZFzBVK8UsKT7wCgMmOqeIqDAi+rCEKUrFvKUDhbLUk8nygrdE/DKl4g7IJHVRUz+LRDlr6MJRPU/pmWWPyGvlHZM7GFYgN13owDAcOHnWFrmjs+qm6UUc9S6c44ZhHaDdGMMQNHAr8YSA6QSKA/JTejxJWz6DPFSj966r/0gTplSORL8QHfPgRHbPLqkKDtV/vWPWpKi26nLC4NWarjKF2fvUxNhOeYIGTtUNFDehGRuMG2gOiYqbOUuuF6kKwgVZNW0AyEGf8AqqjULWxyYFm0iuSpjDAo4UpfR2NXJ9BFjkI3Us4DBhg0akMzxVqzwK+SihhHXjoRCQIYTnCKwqWY8o8oQkaQPTNHpU3T1eNN9ikj8y3KI7tmIf8Acof/AJjLpcuuUa97HJJEq3qbOUkeZMY2+LsL0WyyTDMuhSQ5VKmEDjniHTvQ7s3eT2qWlYYqSmvEgEEeXwMObPWj/tJgIyQF9XUv/wAYEy7LuJnJO9LmIZuQBPSkS1dICwNetyg2cTJZddkWqzzQO8EJWRKURqwo/AcoO7MXqFJAfr4CBk21Kl2+0qlpD9qcSMxMQvebgSQQQ+RhlVnFnX2spzZ1KYON6Wo/7axooeukDON9FOLJxNAmWp0h/WK9eRmE4pcwoo3dCqPWhj1mvMrQwMVm+503LHMIzZAbzIrChj2wTtdfU+cuWiaE7gBpQksK+REEdjLqNqtEsEMEByeGgPXOK3bTjJUoqJ/qZ38qBouFwWhVksi5qd2bPOGXlRKaFQrpvQ1AS0qQd9qV7y0WdFmQoFYmBSv6cKFFqalx5RjcuXUvB+/5h94uWJcgkkqAz84r6MjXwinE9WL400hKuENyppQvEk1GRZ25iHJlXbjw+cMLRvN9+UXY9qmTZUGLRaTPky374PZuTVWRQT0yiwvgYJCMKRhDgksmj0OrP4xXJ60yhLEsgkALUeBLFIy4D1iwIngpBTkagvmOOX20ef5C0qWtnpf02MJZXze6Fqf9EtjluqHzhvGMO8lDBVAHA14l49OrrX91ebhqDnDc7uhm74q7+6qJT2OClC/2vYolBD4KBnzYPz4eENqnJSD+WK81H4hoThURQ00GTlxnDcizanIZnj/EEor5FTcalybpfsBTbMO3ViBwoLnwGXm8R5t/rKicnJpw5RPtEyWqXPLGswMeNC3g7+cAfw5+2j04w5r7vR89llvRHKYQUxIMmn8wzANAobqeceQiseBaPJTnAhIkIDka8o1r2VSymzWgIFZkxKAOeEN6mMilIJIHEt9tH0n7LNmDIsyVzQxcrAPEhn8B6wM3aDekSLXY0ypi5CT/AO2Y/wBrB/PFA/ZdGKwLJ1nK9EN8YdNr7S8LQoHKSQPCHLpTgu9KeK1tpniP0hCe0A+imXy8i1qpiBlyjMTWoMtALEVSQQGOjRb7BImLkhSAi1SlBlMxOF+6tJLlh1qNM4re0K8FvnKY7qkpB5JCacxFxsNslpSkplSwVByoAj1RvehgVK5NG1Ssr8/Z/s96zlSNTImk+SF69FecRDf0xCS8hT5PhceYoYu1osswIxiXJU7E/mzBxdRKqERVbzsqFAqUlMqWQ5Wp8SgM8CVHEsZVLCusc4JsJTfsod5EzCJy911MhAFVNUqL5JHHUxMvG1OtMsd2UkS01q476jxJXiMR7zViny2GEYkpCeCHFC+pFT+6JF+2bBaSkYXcOQKP73qTXi8E0q0cpbAm0xONgBRI++UB0u2kHdqkhKjkXCQ/30ivTFZARRi6oxv2JJD5p82hKjVxoNDCVnpHMX20WRiTymOqWogZef1iTYb0XKfCxB905P50PMRCxfbQkq+8oZKKkqYpTcXaLwuYDk+EjEnmlQcV9M8xCyN1yH3ho/umKvd99KlgJLKQPdJIZ88JzTxpFhu+9JapZUFEgNiCu8KFq+9U5x42fBLHs+h8f+owljUZdqhyzIKlEOQCd7QNqT4RXL8vgqUtCSBLByDVAyHSH7xv0zFYUkpRw0PMwHtUlqsC/D7yirxsDUuUybyc6zqUorR0zCEBNal4in7+2h73Qzj1Obw3h/q+Megedlf3fwht1ZAREygqidhBAGnCBkxb+cRtGxY3DstOnOO2dAMa57I/ZqmcPxlqSTKB/KQQ2M6qOpQMm1L6CoPSsbHW2P8Asg9mPaYbZak7grKln3j+s/0jTj4V2K8VYZZaiUJJPgKJhMy1gIYMnQDIDQBvKB+1tuEuzYPeWwA6mpiacuzHKzPLNbcM+aonvI+Kqxbvw7SbLLdnVLJ/uIf4mKfJsfa2gAZOkHo7fWLLaryBnYjlLC1gOP8AbQSnwc+kT4nqzX2Vm8rSldrmiZVExZZYDsXOHLRqQZsTyEChmS9WzST7wPDlrFX2esUxZAbEGcuznUtXm8Xe7LNNkOpG8G7pB+BgE2pWgmItO0i5gCZUtRcDfmAFuSUjPqYDWxlkha+0Kd+0zCXBCaplDiMRApmSeAgheQtE4lKUpQCKlIwhmqVKOQgLPsv5fZSnVKBClrYjtVDJqOEDTzglKTdsykVASlzZi5iqB8+Jdy33lB3bGyETUzhlMAX4kAn6+MQdobYJEkqU2LuoSGAB4AcAKkwe2XnC3XdLCyCpIMsnUKR3T4pKYohclyXQv8WVK/5PaEZbyQ3XQxT5pY8Gi+/hyoBKqKS6ehBb6xWdo7rUhWMCnvdePQxRgyLlxYOROrAgTCcUeUowkReTpDhXCX+3ji08Y76RtnUKxHw4Q5KWQCBkQx83+kNPHUmO17M6HZWYaJFuTuv0zcxHskt19IITUggjgPhASnTLsEHwdA1St1PHM1hONXEROXZcTNDf4LnBxdk2Z8ZELHwziN2fGOLmGFyEqKgACSSKZmtIn0Mii0+zvZL8daQlVJMvemK1Z6JH9SsuVTpH0OgsgIljChICUgBgAAwA5NFY2D2WFmswQ293ph4qIyfgBTz4xabTaAkNrrwHKJpy2c3YNTKmTJ0tOmIE10FT8Iibd2h5qQPdp9+sHLkqtSzklPr/AIilbSW/HMJ6xPk/Fs1EO5p+Fa5n6RQcSd1PxfwhW0SVWWyWqeosr8P2aX1VOWEgf8UrMT9lLuxGW+rzSPEpR8CYAe3G88EiTZ/enL7ZQ4JQns5Y9VeUDhhegm9lLuH2iLkq/MS6TmUuD+4AlsXMNGybO7bfiEjsVy7UAO6dyemmqTU9QD1j5rK3rC5FqUhQUlRSoZEFiOhEeg/Hi+gOTPpy8rdOn/lIlKSks4KTXrxHKKxtRtGixJMuatLgf6YIVNUaaJpLGWfrGV2fby3qAlm1zwj3mUxwjPeDHIHWGto7KnvJxYwxU+WAgBJqcT4vN61iV4EpKMn2Fy0RL8vpVpmlat0CiUg0SPHM8TFp9k974LQuSo0mpdP70ZeaSoeAihnpBG6bUZRVNA3kMpJ0CnGEnWhrThFsoRjDiloVtuzSb3s3Z2pYyBIV/wAq/GHLbd4nIKh3hQjjSPXxaRaOxnJG7Nlv0OqT0Lj+0w7s1bHWK5prTUZx5W1Iof42Znel0mWotlry/iBv3lGrbV3MlTqSK6iMzvKxYFcj8Y9PDl5KmTuPwRhHnjjxxK2ikWLTwceNB5xxKuEN9pC5YpGWbQRuuW6jSgH8/KJNN4RFsC2FcuP051h2UrStT9/KJ3uTbL8Tagkh1StxyesMm0jmOWKO3jOAQBT7z+MC8R/VDcUrRJ5ELkQxzjSfZPst21oNoWnck1BORUe75CrdIoaLM6gAHJIA4kks0fQ1yXMLFd6ZZoqhWeK1VUPgPCEZLihnL7SwXfbklK0p9wP98zFYv69y4SDUlzXhVoJ3QybLOmcSw+EUyfanmEmtWHjEEm7oFF8sdtw2RazmssPvzii3jJMydLkj3iAo8Hck9AATFmvmeESpaBoHbmYCXZZWE2cRvTD2SOO83aEdE08TG5OqOj8lq2VUMK14WCiAgcEiiU+QB8Ywn2mbSfjLxmLBeWg9lL4YUEh/FWI+MaltPtB+CsE1SSyyns5f71hnH7U4leAjBhKJRiAO6WPjUfAw/wAfcbZ3scttjMs1ers+rajiOcRwrkIm3dbUg4ZpOBwcseRqGJo4pRokWm4SxXKWJiMBmUCgsJCsKsQZgQTWvOHrLxdSNaF7Lt2+8BhwLCgUKmOCkhsKda55CDV/WdMuUUyyVOhIUVOpW6CVMPd3nJJ4DKGdmJ2CUpPZqCy6yopLLSEKI5BIZVauT5HLfPxETCCUIl1ZJyUpkgthKzvF6vnwiPJPllcvj18nVVfszsKidLATJKil1EkCuhTmRw4fxC12UT580oBSgEqLJJPeYU0KicqCHLwmdpNEpLAApRiYOcCQjEcNGYEsOOsX8+dL+WDVFs2JtmKTOs570pQnS9aUxpHi3/IwYsM7spqz+hfTdVn6H0ik3NaTZbxQVENjwqwlxhWcJHqD5Rfb3smG1qGkyW46hx8ojzxqSkvYcfaLBbrH2iXGbPGcbT3YzsKH0LxerkvEqlAHPKB21t3ugrGtD1H2YDcXyQP6MhWGzzhEEL4kMoEe9TLUfxA4x6cZco2A1TEiFFUcTC8LkB46jQjIfAz5p0z4wqyp3iX8TWHSGDeENS5gAIGpap9YndpaLlHoVNsWSiX+6Zcoh4RwidaArDlSgeIBIhuN6Jc35Fv9mdyidbpaiHTLdZ4OO6/jXwjVdq55RLT1y5s/zEVT2K2Ok+YQ3dS/DMtBja20lS0p0BHmSITkdyYn4QZtI7K75adVbx8A/wAYpd3DFPQM6uegq8Wrau0tKlp4JAPJxFculGFEyao8QOLP5xEmvqWMrQQtlqxziwfQDnkPrEqdMAmpkjKSlj+8h1fFoauKUADOVkElbcQnj1UyfExWr/vs2aQua47RTs+qlfZPhCssm6S9hV6Kz7Rr7/EWjsUOpMoEMKus1UQ2o7vgYq93W5QQqUP9z1LUBpUO0cu20kTMb7wOPEVNlVXUkEiPXrZOzmBSQoS1/mSipnKCd0lvGPRjDjFRMWiBEuzXrOlpwomrSl8TBRAB48o9b7OzLSNxYccHyUPBQVEQCGrjNbN6D0naJZmpKQaqSSgzCUlQprQJIKgxoMUG9obYVSipGJ5YlqNWSkBa0DAQTjQFBICnHFjmazdkoJSucS2CiKkErJoU0IVhFSCRmIMWy1SQLMMbpVZhLmMEqKSd6mI7pxkVpR4U/GhyUqAeRrSAk+9ZikhBUQkEkgE7xJcqU5qaw1ZBvoGhUB6iG7TZzLWpBZ0kgsQRTgRQjpEu6LNiUVYgMAxVepyAoOcP1BaO7IwBKqZk0PjSNXmXh2six2h6gGWt88SS3qxMZhdVnKluASEArLM4bI71DvEDxi27OW3FZp8hx+UtEwUancVTq3nCfJV47+DoP7qLddCgDMH6VEj5RIvG0O6S2GYh/Kv1gfd8zDM5TAC/hC7atpY4y1ekSRdrQVUyk7RWCigBlUffSKoBGjXzZwoBQ1+WUUG2ScKiKV6xZglWmC0RwIdbUQ20KQC0UgMkyLVoT0PCJItAJbifs9IGPEmzq7v9JfwpC5xXZRinJughaZtQnR3gfNbEajM6H6RMtC97wo8QZgU5prC7roY429m6ezGydlYQ+cx1nxLJ9BAy3rx2pId3mDyeLLJIlWUAUCUJSP7RU/HzinXFMx22X1JPgKRNKXslS2FdsJzLAepOvT+YHTklfZyE5ln8c/rHtpba89R/ST8f4iTsvLxKmTi9EsP3Kp8G84kxq5Dk6jYVnlKZBAZlKCB+2XUn/k3lGO7d3928/Ag/lyiQOavePyi7+0S/PwyezSd5KQgfuIxKV4YvMCMiJinFDlNzf8ARHZE3CoHJjBxEmWoGVMIQlQxyZqyVqSAlR7Jk0GIkdDFeBgrd0ntpapby0lDrBNFqyGAHXi0WNWzJaVk28JMxEkyJiMK5RAyd8SuIyVTI8VUd4G3bdS5ymAISAVKW1EoSd9fMDh4Q9d1+zpCgMZACwsg1ZQoFV1Ahd8XpPX+XMmFSUlTNQEKOMmmYNDGRio6RlyGLytwITLR/py3AYllnIzWPdUoBOXARBJhJEehqZqVBhMr8SgM3aoCUYaJK00QgJAFVDUk5ND9guKZhWVNLSUFlLVhDBYSohu81aDOrZQCQpoJTZMwWfGoHCpQwk5MyifMtHNqtgNNdE2TNlpCpcp1JSCqZMwBQUUE4MIzQgul31h3Yqf8A91gf/VlrR44cSfUNA61yOylJSQ0yZvKooKSn3Ul6EHveERLFaTLmJWM0KCh4F/4jJR5RaOj8o1HslJlSlkEZgjXdP/lEmenEktVxBK/AF2SVMR3VMX5LS49QIC3XOxUOnzzjyo/a+I57VkWcNxix1pXlFO2gksX0+3i3zZRBUNASPpAa/bNiRFUJVIFop7woLLEDI6dHb4mEKBBjxV0i+xdCwYmWVG7zMDwYKyU5AQvI7Q/AnysTNk4QTXgfiDA5cypzz4QXKHJH22UCFhQJ6wMaGTTb0b9a5n/aOcqjzdvlFb2SW1pCv0pMHL0mEWNOmJT+AgDsyd9auCSY86f4k8fYLvafjnKfVXzjQtn7EEolpVQAGav4gffCM+sEjtbSkaPiPhlFl2z2hFkskzCWWsYE1rXP6+EFijWzZO0kZdt5fAtFsmFPdSSBzLkqPnTokRXI8THnita0Eeh6y2pUtaVoLKSQQeYqIZj0EmdRaJlnlWxBXLVgnIRjmmYsJCy7EIHHJhQAJjt92dJlIliUpE6WhIKVDfyfgMQqTxq2QpWHgxZ9qpwSErImJxhZxjESQGAJzaNkuVfIri10CWjwiw2UyJktxKBmBJGELwqKsWLGB7ww0YZcDBu1WWV2fbyLElKO1JAmLdWHsyCnCaUIKszVSOIjvqRXejuX6KRIs6lEBIJOVOdBB9c0SUSzMUle4lQl0IJSojCtssINOYrCLTfc5EvAopl7qUBCAApknEnERk2fEmK/MWSSSXJ1jWlKmcrY/breqasrWpyfhoB0hlMP3fdsycrDLS/E5AcychGj7LbAy5f5k/fUA4FQkNrzhGbyoYVv/AxQJOw17pn3bMkEuuSMj+l8SSPXyiNY5+GYRof8wMsahJmlctkqIwkOyVpOYJGR5wtNqCpjMUmlDn4aEdIglkjN8ojvptIJ2lYxOOL+cQLQHeJ8yUFB25xEnWfCeRFIZjlYEik3vJZb8X9IgGLJf1iJQpTd2tPAH5RWjHoYp8ogTjTOozHWDNlmpS6lZCnGA8mqh9mgpD1qmkDCeL/SNlvQzG+KbCf4wkOEgA5PVXVoaNlP6T6wi77UkJdXeyHLnEr8QOfn/ETz53org40avtOWkoA0S3T7aK3dU/AF80gFv4g7tMolHRI+f1it2cFRwj3i3hCp/jR58SwbH3aAlU5QqcvlFE9pt6dpOTLBcJDnqY020zk2ezE5BCCo/KMGvC1mbMUs5qL/AE9IdBHLbI0dIjkdhgRyPR2PRpx6FHOmUcES7uuxc+YmXLGJSjTh1J0EEujCODFnupFrny0pRLdKAQlaiQEuSSXJqcuPdA0jQdl/ZfZpCRMtDT5jd0j8tPh7x5nyiTe1sKiZaE4E8QwAGTARLn8iKV0al8mUK2VmjMozYBy56MIKXbsQQXnkNokGp6xapgRLGJRwp4k5+OZPSAtv2rAP5I/vUKdQn5mIP7rPlVQKceHk/tDCZsqzAEgISBRAFTz5QGvPaydOdKPy0aAd49T99YCTbT2isS1FROb5wwudWlBBYvGSdy2z0YePjguUtskWa9GpMGIaEd4dIMSFJWmpxJ0Vqk/IxViWhyyW1UtTpLPmNDyMPyeOpK49iJx3aLlKnKlVU65bMVAbyX/UNRzHjEqcQqWlSS4pX0iBdF+y5iWYJVqD6tx6Qu6yTLZmqSBydxCMXJNxkiTLH2NWqU6SNC4PjT6RQZ6MJKToW8jGhTC4MUi+ZbTVEZEvFuB1Nr5FS3Ei2Y73w+ELM1R8IjpEOmZxrFajuxfKlSOIfwh0Wk8IVJW4I0+Ec7DpHa9jYJtaNcvufiURnEG57PimE6Cg+vxhNvJBW5cvTx/z6QQu6cJckzFZV8gH+pjzk92BQH9pt84JCZINZhc/tT9TGXQS2gvhVpnrmE0JZI4JGUDcMVxVIHo9HoXJklSgBr/kk8gHMErDdIUU41FIUQHZyAalTCpYFJb+oVgmzQVCkSycg8FrVdKBOEtC1KClUUUsyHLKIzBYYuFY07Z65LNZLLImpQJk5QUtaikKdC0l0OaDCnDlqo1gZZFFWZfwZLNumagsqXMSf6kqGfURr/s92U/Cysa0/mzACeQzCfrBY7Vdsjs1upL91VaA4qqNSXamQA50h3hfSz3EqOjgFvPhEmfyV0g4Qb7LNPtYAbzgZNRKNVNSBFnsVomB8JSDqSxPTWHJuzyslzWJ4aecSfUtVQ3ikJtgsiwywktk4B8uEB7RdNgVkw6GOXns1ORVC+0HAsD9DASZPWgsqS37g0bGD9MNP4ChuWw8z/cR8DC0iRKH5cpPVQc+sBF3qRl2aP2ivm0D7Te6atvHiXPpD44sktHOaXbC982hEyWXKSRkw16mgEVmzXeqYrCmvE6Dxhm1XgpZBcuPvLIQ5c9tVJmY2JTkocR9Ysx+NLHFuwP7qtIs91XAmXvEgq1fToIkWqeEEUI8PnrD8nBNTiCsSTqMweChmDCJ8lSQSCFp1SoZxFyd7Ab5bYymYCoNkYr20lkIGJslN5j+IOLsYMvtJLgA7yDmk8jwgfe2/KVzD+Ih8NSTMtbRU3jxMeIjwj0xA5Z+9XpD/YHiPWG7KKl/0mH8RgPZRjejR7RZipYOjOeVfjWAW3d9YECSmhUKtoNfPLwiz2bI/vPplGYbWKe1TOo+EeXiVumCwS8eBjkei1MEk2SYAS4cFgehIJ9AR4wWStRSqYFJSVMVAlt5ajh7NhRk4Xq8BZXzHwMeTMLYXLO7PR+LcYGSt2cFrutahMUp8ZSClLh8nKW4VSmkaxMuqZKs0uS5lolWZ1LUKk1eWeCypRT5ZxkF2KZY/ePnG4WtWKRNxVdaiXq5GJjWE54qjl2ikSJy1KCEDCxrXIfL4xZLHbESTXFMJrhrhc6gQEuYbnUl/KJl2F1E6vn4x5j+2VFLdljmWq0LRiP5SeAqpuLCp6Q0lCGdU9yQCRk4Jpz6iK/floUFLAUWY0c8DAqyzCZhJJJKEVeuZjezeOi9qSlQfFp/EDrbKSsMwIbhCbH3PGHF5QfLVi62Uy8LjSXIZvKJmzkmySS02zpmrIZ5lU1OYqwOj8I7blb6ogzMophmmlpmShF9km+diCgLtFnl/kpOIJKgvdeoPFI48POK1bLUlRdCEYjkEu1WNUnRnSxNHHCNBvVRFgpR5BdqPXXjGey01mdP/sIt8ebnH7iLIuMtDSbeZShMkko4pzBHA8WNK6ERZ7vvBNoTiTRQ7yHyPEcUn0inaHx+UGthv/V/2L+AhuXDFxs2E2gyi2dipTpqaMcusDJ01jk4fPkYMX6KnwgCe4qIKopWyt2uXhWocDTppDLROvLMftEQDHpQdxTFPsdlTG8Q0d7TnDPCFlRg0Ng6R//Z"/>
          <p:cNvSpPr>
            <a:spLocks noChangeAspect="1" noChangeArrowheads="1"/>
          </p:cNvSpPr>
          <p:nvPr/>
        </p:nvSpPr>
        <p:spPr bwMode="auto">
          <a:xfrm>
            <a:off x="580295" y="165435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6040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03437"/>
            <a:ext cx="12192000" cy="1325563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  <a:latin typeface="Viner Hand ITC" panose="03070502030502020203" pitchFamily="66" charset="0"/>
              </a:rPr>
              <a:t>La premiere mention sur Lviv a apparu à  1256</a:t>
            </a:r>
            <a:endParaRPr lang="uk-U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4785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270</Words>
  <Application>Microsoft Office PowerPoint</Application>
  <PresentationFormat>Широкоэкранный</PresentationFormat>
  <Paragraphs>52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3" baseType="lpstr">
      <vt:lpstr>Aharoni</vt:lpstr>
      <vt:lpstr>Algerian</vt:lpstr>
      <vt:lpstr>Andalus</vt:lpstr>
      <vt:lpstr>Arial</vt:lpstr>
      <vt:lpstr>Brush Script MT</vt:lpstr>
      <vt:lpstr>Calibri</vt:lpstr>
      <vt:lpstr>Calibri Light</vt:lpstr>
      <vt:lpstr>Freestyle Script</vt:lpstr>
      <vt:lpstr>Harlow Solid Italic</vt:lpstr>
      <vt:lpstr>Old English Text MT</vt:lpstr>
      <vt:lpstr>Viner Hand ITC</vt:lpstr>
      <vt:lpstr>Тема Office</vt:lpstr>
      <vt:lpstr>La ville de Lviv</vt:lpstr>
      <vt:lpstr>C’est une ville appartient à ceux qui veuleut l’aimer</vt:lpstr>
      <vt:lpstr>C‘est une ville de…</vt:lpstr>
      <vt:lpstr>Chocolat </vt:lpstr>
      <vt:lpstr>Café</vt:lpstr>
      <vt:lpstr>Bier</vt:lpstr>
      <vt:lpstr>Ici il y a 4.5 mille lions</vt:lpstr>
      <vt:lpstr>De l’amour…</vt:lpstr>
      <vt:lpstr>La premiere mention sur Lviv a apparu à  1256</vt:lpstr>
      <vt:lpstr>La fondateur de la Lviv était Danulo Galytskiy, le roix de la Rouss Rouge, la partie de la Pouss Kyїvienne qui a hérité ses meilleurs traditions</vt:lpstr>
      <vt:lpstr>A l’époque de l’empire ausrichienne et sous le règne des revis de Pologne la ville de Lviv était la ville de roix</vt:lpstr>
      <vt:lpstr>Pour la premier en Ukraine</vt:lpstr>
      <vt:lpstr>Pour la premier au monde</vt:lpstr>
      <vt:lpstr>Les personnes célèbres Les écrivains       Ivan Franko                                   Irena Vilde                                            Lubko Deresh                                   Stanislav Lem Stanislav Eji Lez                                                                                 Roman Ivanichuk                                            Leopold de Zasher-Mazosh      </vt:lpstr>
      <vt:lpstr>Les personnes célèbres Les scientifiques et des personnalités culturelles </vt:lpstr>
      <vt:lpstr>Les personnes célèbres Les chanteurs et compositeur</vt:lpstr>
      <vt:lpstr>Les personnes célèbres Les acteurs et peintures</vt:lpstr>
      <vt:lpstr>Les personnes célèbres Les hetman et guerriers</vt:lpstr>
      <vt:lpstr>Les personnes célèbres Les métropolits de l’églises grèco-catholique</vt:lpstr>
      <vt:lpstr>Les places célèbres</vt:lpstr>
      <vt:lpstr>Les places célèbres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30</cp:revision>
  <dcterms:created xsi:type="dcterms:W3CDTF">2014-09-28T09:12:32Z</dcterms:created>
  <dcterms:modified xsi:type="dcterms:W3CDTF">2014-09-28T16:24:02Z</dcterms:modified>
</cp:coreProperties>
</file>