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7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CFC3E0-72A2-4DC8-A837-8408DCE3AB0B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EFA110-E0C3-4719-B8EB-526A3A267B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FC3E0-72A2-4DC8-A837-8408DCE3AB0B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EFA110-E0C3-4719-B8EB-526A3A267B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FC3E0-72A2-4DC8-A837-8408DCE3AB0B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EFA110-E0C3-4719-B8EB-526A3A267B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FC3E0-72A2-4DC8-A837-8408DCE3AB0B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EFA110-E0C3-4719-B8EB-526A3A267B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CFC3E0-72A2-4DC8-A837-8408DCE3AB0B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EFA110-E0C3-4719-B8EB-526A3A267B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FC3E0-72A2-4DC8-A837-8408DCE3AB0B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EFA110-E0C3-4719-B8EB-526A3A267B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FC3E0-72A2-4DC8-A837-8408DCE3AB0B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EFA110-E0C3-4719-B8EB-526A3A267B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FC3E0-72A2-4DC8-A837-8408DCE3AB0B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EFA110-E0C3-4719-B8EB-526A3A267B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FC3E0-72A2-4DC8-A837-8408DCE3AB0B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EFA110-E0C3-4719-B8EB-526A3A267B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CFC3E0-72A2-4DC8-A837-8408DCE3AB0B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EFA110-E0C3-4719-B8EB-526A3A267B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CFC3E0-72A2-4DC8-A837-8408DCE3AB0B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EFA110-E0C3-4719-B8EB-526A3A267B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BCFC3E0-72A2-4DC8-A837-8408DCE3AB0B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EFA110-E0C3-4719-B8EB-526A3A267B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234" y="381000"/>
            <a:ext cx="8229600" cy="2619372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Горбачов Михайло Сергійович</a:t>
            </a:r>
            <a:br>
              <a:rPr lang="uk-UA" b="1" dirty="0" smtClean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3766" y="5105400"/>
            <a:ext cx="6560234" cy="1752600"/>
          </a:xfrm>
        </p:spPr>
        <p:txBody>
          <a:bodyPr/>
          <a:lstStyle/>
          <a:p>
            <a:r>
              <a:rPr lang="ru-RU" dirty="0" err="1" smtClean="0"/>
              <a:t>Виконала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учениця</a:t>
            </a:r>
            <a:r>
              <a:rPr lang="ru-RU" dirty="0" smtClean="0"/>
              <a:t> 11А </a:t>
            </a:r>
            <a:r>
              <a:rPr lang="ru-RU" dirty="0" err="1" smtClean="0"/>
              <a:t>класу</a:t>
            </a:r>
            <a:endParaRPr lang="ru-RU" dirty="0" smtClean="0"/>
          </a:p>
          <a:p>
            <a:r>
              <a:rPr lang="ru-RU" dirty="0" err="1" smtClean="0"/>
              <a:t>Манькина</a:t>
            </a:r>
            <a:r>
              <a:rPr lang="ru-RU" dirty="0" smtClean="0"/>
              <a:t> Марта</a:t>
            </a:r>
          </a:p>
        </p:txBody>
      </p:sp>
    </p:spTree>
    <p:custDataLst>
      <p:tags r:id="rId1"/>
    </p:custData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gorbachev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57158" y="714356"/>
            <a:ext cx="4143404" cy="54554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00562" y="714356"/>
            <a:ext cx="4286280" cy="564360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err="1" smtClean="0"/>
              <a:t>Миха́йло</a:t>
            </a:r>
            <a:r>
              <a:rPr lang="ru-RU" b="1" dirty="0" smtClean="0"/>
              <a:t> </a:t>
            </a:r>
            <a:r>
              <a:rPr lang="ru-RU" b="1" dirty="0" err="1" smtClean="0"/>
              <a:t>Сергі́йович</a:t>
            </a:r>
            <a:r>
              <a:rPr lang="ru-RU" b="1" dirty="0" smtClean="0"/>
              <a:t> </a:t>
            </a:r>
            <a:r>
              <a:rPr lang="ru-RU" b="1" dirty="0" err="1" smtClean="0"/>
              <a:t>Горбачо́в</a:t>
            </a:r>
            <a:r>
              <a:rPr lang="ru-RU" dirty="0" smtClean="0"/>
              <a:t> </a:t>
            </a:r>
            <a:r>
              <a:rPr lang="ru-RU" dirty="0" err="1" smtClean="0"/>
              <a:t>радянський</a:t>
            </a:r>
            <a:r>
              <a:rPr lang="ru-RU" dirty="0" smtClean="0"/>
              <a:t> </a:t>
            </a:r>
            <a:r>
              <a:rPr lang="ru-RU" dirty="0" err="1" smtClean="0"/>
              <a:t>політичний</a:t>
            </a:r>
            <a:r>
              <a:rPr lang="ru-RU" dirty="0" smtClean="0"/>
              <a:t> </a:t>
            </a:r>
            <a:r>
              <a:rPr lang="ru-RU" dirty="0" err="1" smtClean="0"/>
              <a:t>діяч</a:t>
            </a:r>
            <a:r>
              <a:rPr lang="ru-RU" dirty="0" smtClean="0"/>
              <a:t> та </a:t>
            </a:r>
            <a:r>
              <a:rPr lang="ru-RU" dirty="0" err="1" smtClean="0"/>
              <a:t>єдиний</a:t>
            </a:r>
            <a:r>
              <a:rPr lang="ru-RU" dirty="0" smtClean="0"/>
              <a:t> Президент в </a:t>
            </a:r>
            <a:r>
              <a:rPr lang="ru-RU" dirty="0" err="1" smtClean="0"/>
              <a:t>історії</a:t>
            </a:r>
            <a:r>
              <a:rPr lang="ru-RU" dirty="0" smtClean="0"/>
              <a:t> СРСР, при </a:t>
            </a:r>
            <a:r>
              <a:rPr lang="ru-RU" dirty="0" err="1" smtClean="0"/>
              <a:t>владі</a:t>
            </a:r>
            <a:r>
              <a:rPr lang="ru-RU" dirty="0" smtClean="0"/>
              <a:t> в 1985–1991 роках.</a:t>
            </a:r>
          </a:p>
          <a:p>
            <a:pPr marL="0" indent="0">
              <a:buNone/>
            </a:pPr>
            <a:r>
              <a:rPr lang="ru-RU" dirty="0" err="1" smtClean="0"/>
              <a:t>Народився</a:t>
            </a:r>
            <a:r>
              <a:rPr lang="ru-RU" dirty="0" smtClean="0"/>
              <a:t> в </a:t>
            </a:r>
            <a:r>
              <a:rPr lang="ru-RU" dirty="0" err="1" smtClean="0"/>
              <a:t>селі</a:t>
            </a:r>
            <a:r>
              <a:rPr lang="ru-RU" dirty="0" smtClean="0"/>
              <a:t> </a:t>
            </a:r>
            <a:r>
              <a:rPr lang="ru-RU" dirty="0" err="1" smtClean="0"/>
              <a:t>Привольне</a:t>
            </a:r>
            <a:r>
              <a:rPr lang="ru-RU" dirty="0" smtClean="0"/>
              <a:t> </a:t>
            </a:r>
            <a:r>
              <a:rPr lang="ru-RU" dirty="0" err="1" smtClean="0"/>
              <a:t>Красногвардій-ського</a:t>
            </a:r>
            <a:r>
              <a:rPr lang="ru-RU" dirty="0" smtClean="0"/>
              <a:t> району </a:t>
            </a:r>
            <a:r>
              <a:rPr lang="ru-RU" dirty="0" err="1" smtClean="0"/>
              <a:t>Ставропольського</a:t>
            </a:r>
            <a:r>
              <a:rPr lang="ru-RU" dirty="0" smtClean="0"/>
              <a:t> краю, у </a:t>
            </a:r>
            <a:r>
              <a:rPr lang="ru-RU" dirty="0" err="1" smtClean="0"/>
              <a:t>селянській</a:t>
            </a:r>
            <a:r>
              <a:rPr lang="ru-RU" dirty="0" smtClean="0"/>
              <a:t> </a:t>
            </a:r>
            <a:r>
              <a:rPr lang="ru-RU" dirty="0" err="1" smtClean="0"/>
              <a:t>сім'ї</a:t>
            </a:r>
            <a:r>
              <a:rPr lang="ru-RU" dirty="0" smtClean="0"/>
              <a:t>. </a:t>
            </a:r>
            <a:r>
              <a:rPr lang="ru-RU" dirty="0" err="1" smtClean="0"/>
              <a:t>Батько</a:t>
            </a:r>
            <a:r>
              <a:rPr lang="ru-RU" dirty="0" smtClean="0"/>
              <a:t> — </a:t>
            </a:r>
            <a:r>
              <a:rPr lang="ru-RU" dirty="0" err="1" smtClean="0"/>
              <a:t>Горбачов</a:t>
            </a:r>
            <a:r>
              <a:rPr lang="ru-RU" dirty="0" smtClean="0"/>
              <a:t> </a:t>
            </a:r>
            <a:r>
              <a:rPr lang="ru-RU" dirty="0" err="1" smtClean="0"/>
              <a:t>Сергій</a:t>
            </a:r>
            <a:r>
              <a:rPr lang="ru-RU" dirty="0" smtClean="0"/>
              <a:t> </a:t>
            </a:r>
            <a:r>
              <a:rPr lang="ru-RU" dirty="0" err="1" smtClean="0"/>
              <a:t>Андрійович</a:t>
            </a:r>
            <a:r>
              <a:rPr lang="ru-RU" dirty="0" smtClean="0"/>
              <a:t> (1907–1976), </a:t>
            </a:r>
            <a:r>
              <a:rPr lang="ru-RU" dirty="0" err="1" smtClean="0"/>
              <a:t>росіянин</a:t>
            </a:r>
            <a:r>
              <a:rPr lang="ru-RU" dirty="0" smtClean="0"/>
              <a:t>. </a:t>
            </a:r>
            <a:r>
              <a:rPr lang="ru-RU" dirty="0" err="1" smtClean="0"/>
              <a:t>Мати</a:t>
            </a:r>
            <a:r>
              <a:rPr lang="ru-RU" dirty="0" smtClean="0"/>
              <a:t> — </a:t>
            </a:r>
            <a:r>
              <a:rPr lang="ru-RU" dirty="0" err="1" smtClean="0"/>
              <a:t>Гопкало</a:t>
            </a:r>
            <a:r>
              <a:rPr lang="ru-RU" dirty="0" smtClean="0"/>
              <a:t> </a:t>
            </a:r>
            <a:r>
              <a:rPr lang="ru-RU" dirty="0" err="1" smtClean="0"/>
              <a:t>Марія</a:t>
            </a:r>
            <a:r>
              <a:rPr lang="ru-RU" dirty="0" smtClean="0"/>
              <a:t> </a:t>
            </a:r>
            <a:r>
              <a:rPr lang="ru-RU" dirty="0" err="1" smtClean="0"/>
              <a:t>Пантиліївна</a:t>
            </a:r>
            <a:r>
              <a:rPr lang="ru-RU" dirty="0" smtClean="0"/>
              <a:t> (1911–1993), </a:t>
            </a:r>
            <a:r>
              <a:rPr lang="ru-RU" dirty="0" err="1" smtClean="0"/>
              <a:t>українка</a:t>
            </a:r>
            <a:r>
              <a:rPr lang="ru-RU" dirty="0" smtClean="0"/>
              <a:t>.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1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1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1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2" dur="1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 smtClean="0"/>
              <a:t>Сім'я</a:t>
            </a:r>
            <a:r>
              <a:rPr lang="ru-RU" b="1" dirty="0" smtClean="0"/>
              <a:t>, </a:t>
            </a:r>
            <a:r>
              <a:rPr lang="ru-RU" b="1" dirty="0" err="1" smtClean="0"/>
              <a:t>особисте</a:t>
            </a:r>
            <a:r>
              <a:rPr lang="ru-RU" b="1" dirty="0" smtClean="0"/>
              <a:t> </a:t>
            </a:r>
            <a:r>
              <a:rPr lang="ru-RU" b="1" dirty="0" err="1" smtClean="0"/>
              <a:t>життя</a:t>
            </a:r>
            <a:endParaRPr lang="ru-RU" b="1" dirty="0"/>
          </a:p>
        </p:txBody>
      </p:sp>
      <p:pic>
        <p:nvPicPr>
          <p:cNvPr id="5" name="Содержимое 4" descr="_452348_gobachevs30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14348" y="4500570"/>
            <a:ext cx="3286148" cy="219076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9263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Дружина — </a:t>
            </a:r>
            <a:r>
              <a:rPr lang="ru-RU" dirty="0" err="1" smtClean="0"/>
              <a:t>Раїса</a:t>
            </a:r>
            <a:r>
              <a:rPr lang="ru-RU" dirty="0" smtClean="0"/>
              <a:t> </a:t>
            </a:r>
            <a:r>
              <a:rPr lang="ru-RU" dirty="0" err="1" smtClean="0"/>
              <a:t>Максимівна</a:t>
            </a:r>
            <a:r>
              <a:rPr lang="ru-RU" dirty="0" smtClean="0"/>
              <a:t> </a:t>
            </a:r>
            <a:r>
              <a:rPr lang="ru-RU" dirty="0" err="1" smtClean="0"/>
              <a:t>Горбачова</a:t>
            </a:r>
            <a:r>
              <a:rPr lang="ru-RU" dirty="0" smtClean="0"/>
              <a:t> (</a:t>
            </a:r>
            <a:r>
              <a:rPr lang="ru-RU" dirty="0" err="1" smtClean="0"/>
              <a:t>уроджена</a:t>
            </a:r>
            <a:r>
              <a:rPr lang="ru-RU" dirty="0" smtClean="0"/>
              <a:t> Титаренко), померла в 1999 </a:t>
            </a:r>
            <a:r>
              <a:rPr lang="ru-RU" dirty="0" err="1" smtClean="0"/>
              <a:t>від</a:t>
            </a:r>
            <a:r>
              <a:rPr lang="ru-RU" dirty="0" smtClean="0"/>
              <a:t> лейкозу. </a:t>
            </a:r>
            <a:r>
              <a:rPr lang="ru-RU" dirty="0" err="1" smtClean="0"/>
              <a:t>Понад</a:t>
            </a:r>
            <a:r>
              <a:rPr lang="ru-RU" dirty="0" smtClean="0"/>
              <a:t> 30 </a:t>
            </a:r>
            <a:r>
              <a:rPr lang="ru-RU" dirty="0" err="1" smtClean="0"/>
              <a:t>років</a:t>
            </a:r>
            <a:r>
              <a:rPr lang="ru-RU" dirty="0" smtClean="0"/>
              <a:t> жила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працювала</a:t>
            </a:r>
            <a:r>
              <a:rPr lang="ru-RU" dirty="0" smtClean="0"/>
              <a:t> в </a:t>
            </a:r>
            <a:r>
              <a:rPr lang="ru-RU" dirty="0" err="1" smtClean="0"/>
              <a:t>Москві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Дочка — </a:t>
            </a:r>
            <a:r>
              <a:rPr lang="ru-RU" dirty="0" err="1" smtClean="0"/>
              <a:t>Ірина</a:t>
            </a:r>
            <a:r>
              <a:rPr lang="ru-RU" dirty="0" smtClean="0"/>
              <a:t> </a:t>
            </a:r>
            <a:r>
              <a:rPr lang="ru-RU" dirty="0" err="1" smtClean="0"/>
              <a:t>Михайлівна</a:t>
            </a:r>
            <a:r>
              <a:rPr lang="ru-RU" dirty="0" smtClean="0"/>
              <a:t>, </a:t>
            </a:r>
            <a:r>
              <a:rPr lang="ru-RU" dirty="0" err="1" smtClean="0"/>
              <a:t>працює</a:t>
            </a:r>
            <a:r>
              <a:rPr lang="ru-RU" dirty="0" smtClean="0"/>
              <a:t> в </a:t>
            </a:r>
            <a:r>
              <a:rPr lang="ru-RU" dirty="0" err="1" smtClean="0"/>
              <a:t>Москві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Онуки</a:t>
            </a:r>
            <a:r>
              <a:rPr lang="ru-RU" dirty="0" smtClean="0"/>
              <a:t> — </a:t>
            </a:r>
            <a:r>
              <a:rPr lang="ru-RU" dirty="0" err="1" smtClean="0"/>
              <a:t>Ксенія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Анастасія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Правнучка —</a:t>
            </a:r>
            <a:r>
              <a:rPr lang="ru-RU" dirty="0" err="1" smtClean="0"/>
              <a:t>Олександра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" name="Рисунок 5" descr="5490w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1500174"/>
            <a:ext cx="2716070" cy="300039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3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3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3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3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3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Партійна</a:t>
            </a:r>
            <a:r>
              <a:rPr lang="ru-RU" b="1" dirty="0" smtClean="0"/>
              <a:t> робота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Содержимое 6" descr="Bundesarchiv_Bild_183-1986-1126-307,_LPG_Golßen,_Besuch_durch_KPdSU_Delegation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1928802"/>
            <a:ext cx="4210080" cy="39290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00562" y="1500174"/>
            <a:ext cx="4643438" cy="4929222"/>
          </a:xfrm>
        </p:spPr>
        <p:txBody>
          <a:bodyPr>
            <a:noAutofit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ru-RU" sz="1600" dirty="0" smtClean="0"/>
              <a:t>1952 — </a:t>
            </a:r>
            <a:r>
              <a:rPr lang="ru-RU" sz="1600" dirty="0" err="1" smtClean="0"/>
              <a:t>прийнятий</a:t>
            </a:r>
            <a:r>
              <a:rPr lang="ru-RU" sz="1600" dirty="0" smtClean="0"/>
              <a:t> до лав КПРС.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ru-RU" sz="1600" dirty="0" smtClean="0"/>
              <a:t>1963 — </a:t>
            </a:r>
            <a:r>
              <a:rPr lang="ru-RU" sz="1600" dirty="0" err="1" smtClean="0"/>
              <a:t>завідувач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відділу</a:t>
            </a:r>
            <a:r>
              <a:rPr lang="ru-RU" sz="1600" dirty="0" smtClean="0"/>
              <a:t> </a:t>
            </a:r>
            <a:r>
              <a:rPr lang="ru-RU" sz="1600" dirty="0" err="1" smtClean="0"/>
              <a:t>партійних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органів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Ставропольського</a:t>
            </a:r>
            <a:r>
              <a:rPr lang="ru-RU" sz="1600" dirty="0" smtClean="0"/>
              <a:t> крайкому КПРС.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ru-RU" sz="1600" dirty="0" err="1" smtClean="0"/>
              <a:t>Вересень</a:t>
            </a:r>
            <a:r>
              <a:rPr lang="ru-RU" sz="1600" dirty="0" smtClean="0"/>
              <a:t> 1966 — </a:t>
            </a:r>
            <a:r>
              <a:rPr lang="ru-RU" sz="1600" dirty="0" err="1" smtClean="0"/>
              <a:t>обраний</a:t>
            </a:r>
            <a:r>
              <a:rPr lang="ru-RU" sz="1600" dirty="0" smtClean="0"/>
              <a:t> першим секретарем </a:t>
            </a:r>
            <a:r>
              <a:rPr lang="ru-RU" sz="1600" dirty="0" err="1" smtClean="0"/>
              <a:t>Ставропольського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міськкому</a:t>
            </a:r>
            <a:r>
              <a:rPr lang="ru-RU" sz="1600" dirty="0" smtClean="0"/>
              <a:t> </a:t>
            </a:r>
            <a:r>
              <a:rPr lang="ru-RU" sz="1600" dirty="0" err="1" smtClean="0"/>
              <a:t>партії</a:t>
            </a:r>
            <a:r>
              <a:rPr lang="ru-RU" sz="1600" dirty="0" smtClean="0"/>
              <a:t>.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ru-RU" sz="1600" dirty="0" smtClean="0"/>
              <a:t>1967 — </a:t>
            </a:r>
            <a:r>
              <a:rPr lang="ru-RU" sz="1600" dirty="0" err="1" smtClean="0"/>
              <a:t>закінчив</a:t>
            </a:r>
            <a:r>
              <a:rPr lang="ru-RU" sz="1600" dirty="0" smtClean="0"/>
              <a:t> </a:t>
            </a:r>
            <a:r>
              <a:rPr lang="ru-RU" sz="1600" dirty="0" err="1" smtClean="0"/>
              <a:t>економічний</a:t>
            </a:r>
            <a:r>
              <a:rPr lang="ru-RU" sz="1600" dirty="0" smtClean="0"/>
              <a:t> факультет </a:t>
            </a:r>
            <a:r>
              <a:rPr lang="ru-RU" sz="1600" dirty="0" err="1" smtClean="0"/>
              <a:t>Ставропольського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сільськогосподарського</a:t>
            </a:r>
            <a:r>
              <a:rPr lang="ru-RU" sz="1600" dirty="0" smtClean="0"/>
              <a:t> </a:t>
            </a:r>
            <a:r>
              <a:rPr lang="ru-RU" sz="1600" dirty="0" err="1" smtClean="0"/>
              <a:t>інституту</a:t>
            </a:r>
            <a:r>
              <a:rPr lang="ru-RU" sz="1600" dirty="0" smtClean="0"/>
              <a:t> (заочно), </a:t>
            </a:r>
            <a:r>
              <a:rPr lang="ru-RU" sz="1600" dirty="0" err="1" smtClean="0"/>
              <a:t>спеціальність</a:t>
            </a:r>
            <a:r>
              <a:rPr lang="ru-RU" sz="1600" dirty="0" smtClean="0"/>
              <a:t>— </a:t>
            </a:r>
            <a:r>
              <a:rPr lang="ru-RU" sz="1600" dirty="0" err="1" smtClean="0"/>
              <a:t>агроном-економіст</a:t>
            </a:r>
            <a:r>
              <a:rPr lang="ru-RU" sz="1600" dirty="0" smtClean="0"/>
              <a:t>.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ru-RU" sz="1600" dirty="0" err="1" smtClean="0"/>
              <a:t>Серпень</a:t>
            </a:r>
            <a:r>
              <a:rPr lang="ru-RU" sz="1600" dirty="0" smtClean="0"/>
              <a:t> 1968 — </a:t>
            </a:r>
            <a:r>
              <a:rPr lang="ru-RU" sz="1600" dirty="0" err="1" smtClean="0"/>
              <a:t>другий</a:t>
            </a:r>
            <a:r>
              <a:rPr lang="ru-RU" sz="1600" dirty="0" smtClean="0"/>
              <a:t> </a:t>
            </a:r>
            <a:r>
              <a:rPr lang="ru-RU" sz="1600" dirty="0" err="1" smtClean="0"/>
              <a:t>секретар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Ставропольського</a:t>
            </a:r>
            <a:r>
              <a:rPr lang="ru-RU" sz="1600" dirty="0" smtClean="0"/>
              <a:t> крайкому КПРС.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ru-RU" sz="1600" dirty="0" err="1" smtClean="0"/>
              <a:t>Квітень</a:t>
            </a:r>
            <a:r>
              <a:rPr lang="ru-RU" sz="1600" dirty="0" smtClean="0"/>
              <a:t> 1970 — перший </a:t>
            </a:r>
            <a:r>
              <a:rPr lang="ru-RU" sz="1600" dirty="0" err="1" smtClean="0"/>
              <a:t>секретар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Ставропольського</a:t>
            </a:r>
            <a:r>
              <a:rPr lang="ru-RU" sz="1600" dirty="0" smtClean="0"/>
              <a:t> крайкому КПРС.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ru-RU" sz="1600" dirty="0" smtClean="0"/>
              <a:t>1971–1991 — член ЦК КПРС.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ru-RU" sz="1600" dirty="0" smtClean="0"/>
              <a:t>Листопад 1978 — </a:t>
            </a:r>
            <a:r>
              <a:rPr lang="ru-RU" sz="1600" dirty="0" err="1" smtClean="0"/>
              <a:t>обраний</a:t>
            </a:r>
            <a:r>
              <a:rPr lang="ru-RU" sz="1600" dirty="0" smtClean="0"/>
              <a:t> секретарем ЦК КПРС.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ru-RU" sz="1600" dirty="0" smtClean="0"/>
              <a:t>1979–1980 — кандидат у члени </a:t>
            </a:r>
            <a:r>
              <a:rPr lang="ru-RU" sz="1600" dirty="0" err="1" smtClean="0"/>
              <a:t>Політбюро</a:t>
            </a:r>
            <a:r>
              <a:rPr lang="ru-RU" sz="1600" dirty="0" smtClean="0"/>
              <a:t> ЦК КПРС.</a:t>
            </a:r>
          </a:p>
          <a:p>
            <a:endParaRPr lang="ru-RU" sz="1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57158" y="100010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Генеральний</a:t>
            </a:r>
            <a:r>
              <a:rPr lang="ru-RU" b="1" dirty="0" smtClean="0"/>
              <a:t> </a:t>
            </a:r>
            <a:r>
              <a:rPr lang="ru-RU" b="1" dirty="0" err="1" smtClean="0"/>
              <a:t>секретар</a:t>
            </a:r>
            <a:r>
              <a:rPr lang="ru-RU" b="1" dirty="0" smtClean="0"/>
              <a:t> та Президент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2" name="Содержимое 11" descr="1299068055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1571612"/>
            <a:ext cx="3686175" cy="255518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4071934" y="1500174"/>
            <a:ext cx="4857752" cy="5643602"/>
          </a:xfrm>
        </p:spPr>
        <p:txBody>
          <a:bodyPr>
            <a:noAutofit/>
          </a:bodyPr>
          <a:lstStyle/>
          <a:p>
            <a:pPr marL="0" indent="0">
              <a:buClr>
                <a:schemeClr val="tx2">
                  <a:lumMod val="10000"/>
                </a:schemeClr>
              </a:buClr>
            </a:pPr>
            <a:r>
              <a:rPr lang="ru-RU" sz="1600" dirty="0" smtClean="0"/>
              <a:t>  З </a:t>
            </a:r>
            <a:r>
              <a:rPr lang="ru-RU" sz="1600" dirty="0" err="1" smtClean="0"/>
              <a:t>березня</a:t>
            </a:r>
            <a:r>
              <a:rPr lang="ru-RU" sz="1600" dirty="0" smtClean="0"/>
              <a:t> 1985 року — </a:t>
            </a:r>
            <a:r>
              <a:rPr lang="ru-RU" sz="1600" dirty="0" err="1" smtClean="0"/>
              <a:t>Генеральний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секретар</a:t>
            </a:r>
            <a:r>
              <a:rPr lang="ru-RU" sz="1600" dirty="0" smtClean="0"/>
              <a:t> ЦК КПРС, а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жовтня</a:t>
            </a:r>
            <a:r>
              <a:rPr lang="ru-RU" sz="1600" dirty="0" smtClean="0"/>
              <a:t> 1989 року по </a:t>
            </a:r>
            <a:r>
              <a:rPr lang="ru-RU" sz="1600" dirty="0" err="1" smtClean="0"/>
              <a:t>червень</a:t>
            </a:r>
            <a:r>
              <a:rPr lang="ru-RU" sz="1600" dirty="0" smtClean="0"/>
              <a:t> 1990 року -голова </a:t>
            </a:r>
            <a:r>
              <a:rPr lang="ru-RU" sz="1600" dirty="0" err="1" smtClean="0"/>
              <a:t>Російського</a:t>
            </a:r>
            <a:r>
              <a:rPr lang="ru-RU" sz="1600" dirty="0" smtClean="0"/>
              <a:t> бюро ЦК КПРС.</a:t>
            </a:r>
          </a:p>
          <a:p>
            <a:pPr marL="0" indent="0">
              <a:buClr>
                <a:schemeClr val="tx2">
                  <a:lumMod val="10000"/>
                </a:schemeClr>
              </a:buClr>
              <a:buFont typeface="Wingdings 2" pitchFamily="18" charset="2"/>
              <a:buChar char=""/>
            </a:pPr>
            <a:r>
              <a:rPr lang="ru-RU" sz="1600" dirty="0" smtClean="0"/>
              <a:t> 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час </a:t>
            </a:r>
            <a:r>
              <a:rPr lang="ru-RU" sz="1600" dirty="0" err="1" smtClean="0"/>
              <a:t>спроби</a:t>
            </a:r>
            <a:r>
              <a:rPr lang="ru-RU" sz="1600" dirty="0" smtClean="0"/>
              <a:t> державного перевороту в 1991 </a:t>
            </a:r>
            <a:r>
              <a:rPr lang="ru-RU" sz="1600" dirty="0" err="1" smtClean="0"/>
              <a:t>році</a:t>
            </a:r>
            <a:r>
              <a:rPr lang="ru-RU" sz="1600" dirty="0" smtClean="0"/>
              <a:t>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відсторонений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 </a:t>
            </a:r>
            <a:r>
              <a:rPr lang="ru-RU" sz="1600" dirty="0" err="1" smtClean="0"/>
              <a:t>влади</a:t>
            </a:r>
            <a:r>
              <a:rPr lang="ru-RU" sz="1600" dirty="0" smtClean="0"/>
              <a:t> </a:t>
            </a:r>
            <a:r>
              <a:rPr lang="ru-RU" sz="1600" dirty="0" err="1" smtClean="0"/>
              <a:t>віце-президентом</a:t>
            </a:r>
            <a:r>
              <a:rPr lang="ru-RU" sz="1600" dirty="0" smtClean="0"/>
              <a:t> </a:t>
            </a:r>
            <a:r>
              <a:rPr lang="ru-RU" sz="1600" dirty="0" err="1" smtClean="0"/>
              <a:t>Генадієм</a:t>
            </a:r>
            <a:r>
              <a:rPr lang="ru-RU" sz="1600" dirty="0" smtClean="0"/>
              <a:t> </a:t>
            </a:r>
            <a:r>
              <a:rPr lang="ru-RU" sz="1600" dirty="0" err="1" smtClean="0"/>
              <a:t>Янаєвим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ізольований</a:t>
            </a:r>
            <a:r>
              <a:rPr lang="ru-RU" sz="1600" dirty="0" smtClean="0"/>
              <a:t> у </a:t>
            </a:r>
            <a:r>
              <a:rPr lang="ru-RU" sz="1600" dirty="0" err="1" smtClean="0"/>
              <a:t>Форосі</a:t>
            </a:r>
            <a:r>
              <a:rPr lang="ru-RU" sz="1600" dirty="0" smtClean="0"/>
              <a:t>;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відновлення</a:t>
            </a:r>
            <a:r>
              <a:rPr lang="ru-RU" sz="1600" dirty="0" smtClean="0"/>
              <a:t>  </a:t>
            </a:r>
            <a:r>
              <a:rPr lang="ru-RU" sz="1600" dirty="0" err="1" smtClean="0"/>
              <a:t>влади</a:t>
            </a:r>
            <a:r>
              <a:rPr lang="ru-RU" sz="1600" dirty="0" smtClean="0"/>
              <a:t> </a:t>
            </a:r>
            <a:r>
              <a:rPr lang="ru-RU" sz="1600" dirty="0" err="1" smtClean="0"/>
              <a:t>повернувся</a:t>
            </a:r>
            <a:r>
              <a:rPr lang="ru-RU" sz="1600" dirty="0" smtClean="0"/>
              <a:t> на свою посаду, </a:t>
            </a:r>
            <a:r>
              <a:rPr lang="ru-RU" sz="1600" dirty="0" err="1" smtClean="0"/>
              <a:t>котру</a:t>
            </a:r>
            <a:r>
              <a:rPr lang="ru-RU" sz="1600" dirty="0" smtClean="0"/>
              <a:t> </a:t>
            </a:r>
            <a:r>
              <a:rPr lang="ru-RU" sz="1600" dirty="0" err="1" smtClean="0"/>
              <a:t>обіймав</a:t>
            </a:r>
            <a:r>
              <a:rPr lang="ru-RU" sz="1600" dirty="0" smtClean="0"/>
              <a:t> до </a:t>
            </a:r>
            <a:r>
              <a:rPr lang="ru-RU" sz="1600" dirty="0" err="1" smtClean="0"/>
              <a:t>розпаду</a:t>
            </a:r>
            <a:r>
              <a:rPr lang="ru-RU" sz="1600" dirty="0" smtClean="0"/>
              <a:t> СРСР в </a:t>
            </a:r>
            <a:r>
              <a:rPr lang="ru-RU" sz="1600" dirty="0" err="1" smtClean="0"/>
              <a:t>грудні</a:t>
            </a:r>
            <a:r>
              <a:rPr lang="ru-RU" sz="1600" dirty="0" smtClean="0"/>
              <a:t> 1991 року.</a:t>
            </a:r>
          </a:p>
          <a:p>
            <a:pPr marL="0" indent="0">
              <a:buClr>
                <a:schemeClr val="bg1"/>
              </a:buClr>
            </a:pPr>
            <a:r>
              <a:rPr lang="ru-RU" sz="1600" dirty="0" smtClean="0"/>
              <a:t>  З 1970 по 1990 </a:t>
            </a:r>
            <a:r>
              <a:rPr lang="ru-RU" sz="1600" dirty="0" err="1" smtClean="0"/>
              <a:t>рік</a:t>
            </a:r>
            <a:r>
              <a:rPr lang="ru-RU" sz="1600" dirty="0" smtClean="0"/>
              <a:t> </a:t>
            </a:r>
            <a:r>
              <a:rPr lang="ru-RU" sz="1600" dirty="0" err="1" smtClean="0"/>
              <a:t>був</a:t>
            </a:r>
            <a:r>
              <a:rPr lang="ru-RU" sz="1600" dirty="0" smtClean="0"/>
              <a:t> депутатом </a:t>
            </a:r>
            <a:r>
              <a:rPr lang="ru-RU" sz="1600" dirty="0" err="1" smtClean="0"/>
              <a:t>Верховної</a:t>
            </a:r>
            <a:r>
              <a:rPr lang="ru-RU" sz="1600" dirty="0" smtClean="0"/>
              <a:t> Ради СРСР 8-12 </a:t>
            </a:r>
            <a:r>
              <a:rPr lang="ru-RU" sz="1600" dirty="0" err="1" smtClean="0"/>
              <a:t>скликань</a:t>
            </a:r>
            <a:r>
              <a:rPr lang="ru-RU" sz="1600" dirty="0" smtClean="0"/>
              <a:t>. Член </a:t>
            </a:r>
            <a:r>
              <a:rPr lang="ru-RU" sz="1600" dirty="0" err="1" smtClean="0"/>
              <a:t>Президії</a:t>
            </a:r>
            <a:r>
              <a:rPr lang="ru-RU" sz="1600" dirty="0" smtClean="0"/>
              <a:t> </a:t>
            </a:r>
            <a:r>
              <a:rPr lang="ru-RU" sz="1600" dirty="0" err="1" smtClean="0"/>
              <a:t>Верховної</a:t>
            </a:r>
            <a:r>
              <a:rPr lang="ru-RU" sz="1600" dirty="0" smtClean="0"/>
              <a:t> Ради СРСР </a:t>
            </a:r>
            <a:r>
              <a:rPr lang="ru-RU" sz="1600" dirty="0" err="1" smtClean="0"/>
              <a:t>з</a:t>
            </a:r>
            <a:r>
              <a:rPr lang="ru-RU" sz="1600" dirty="0" smtClean="0"/>
              <a:t> 1985 по 1988 </a:t>
            </a:r>
            <a:r>
              <a:rPr lang="ru-RU" sz="1600" dirty="0" err="1" smtClean="0"/>
              <a:t>рік</a:t>
            </a:r>
            <a:r>
              <a:rPr lang="ru-RU" sz="1600" dirty="0" smtClean="0"/>
              <a:t>; Голова </a:t>
            </a:r>
            <a:r>
              <a:rPr lang="ru-RU" sz="1600" dirty="0" err="1" smtClean="0"/>
              <a:t>Президії</a:t>
            </a:r>
            <a:r>
              <a:rPr lang="ru-RU" sz="1600" dirty="0" smtClean="0"/>
              <a:t> </a:t>
            </a:r>
            <a:r>
              <a:rPr lang="ru-RU" sz="1600" dirty="0" err="1" smtClean="0"/>
              <a:t>Верховної</a:t>
            </a:r>
            <a:r>
              <a:rPr lang="ru-RU" sz="1600" dirty="0" smtClean="0"/>
              <a:t> Ради СРСР 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жовтня</a:t>
            </a:r>
            <a:r>
              <a:rPr lang="ru-RU" sz="1600" dirty="0" smtClean="0"/>
              <a:t>  1988 по</a:t>
            </a:r>
            <a:r>
              <a:rPr lang="en-US" sz="1600" dirty="0" smtClean="0"/>
              <a:t> </a:t>
            </a:r>
            <a:r>
              <a:rPr lang="ru-RU" sz="1600" dirty="0" err="1" smtClean="0"/>
              <a:t>травень</a:t>
            </a:r>
            <a:r>
              <a:rPr lang="ru-RU" sz="1600" dirty="0" smtClean="0"/>
              <a:t> 1989 року.</a:t>
            </a:r>
          </a:p>
          <a:p>
            <a:pPr marL="0" indent="0">
              <a:buClr>
                <a:schemeClr val="bg1"/>
              </a:buClr>
            </a:pPr>
            <a:r>
              <a:rPr lang="ru-RU" sz="1600" dirty="0" smtClean="0"/>
              <a:t>15 </a:t>
            </a:r>
            <a:r>
              <a:rPr lang="ru-RU" sz="1600" dirty="0" err="1" smtClean="0"/>
              <a:t>березня</a:t>
            </a:r>
            <a:r>
              <a:rPr lang="ru-RU" sz="1600" dirty="0" smtClean="0"/>
              <a:t> 1990 року Михайло </a:t>
            </a:r>
            <a:r>
              <a:rPr lang="ru-RU" sz="1600" dirty="0" err="1" smtClean="0"/>
              <a:t>Горбачов</a:t>
            </a:r>
            <a:r>
              <a:rPr lang="ru-RU" sz="1600" dirty="0" smtClean="0"/>
              <a:t>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обраний</a:t>
            </a:r>
            <a:r>
              <a:rPr lang="ru-RU" sz="1600" dirty="0" smtClean="0"/>
              <a:t> Президентом СРСР. </a:t>
            </a:r>
            <a:r>
              <a:rPr lang="ru-RU" sz="1600" dirty="0" err="1" smtClean="0"/>
              <a:t>Одночасно</a:t>
            </a:r>
            <a:r>
              <a:rPr lang="ru-RU" sz="1600" dirty="0" smtClean="0"/>
              <a:t> до </a:t>
            </a:r>
            <a:r>
              <a:rPr lang="ru-RU" sz="1600" dirty="0" err="1" smtClean="0"/>
              <a:t>грудня</a:t>
            </a:r>
            <a:r>
              <a:rPr lang="ru-RU" sz="1600" dirty="0" smtClean="0"/>
              <a:t> 1991 року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Головою Ради оборони СРСР, </a:t>
            </a:r>
            <a:r>
              <a:rPr lang="ru-RU" sz="1600" dirty="0" err="1" smtClean="0"/>
              <a:t>Верховним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Головокомандуючим</a:t>
            </a:r>
            <a:r>
              <a:rPr lang="ru-RU" sz="1600" dirty="0" smtClean="0"/>
              <a:t> </a:t>
            </a:r>
            <a:r>
              <a:rPr lang="ru-RU" sz="1600" dirty="0" err="1" smtClean="0"/>
              <a:t>Збройних</a:t>
            </a:r>
            <a:r>
              <a:rPr lang="ru-RU" sz="1600" dirty="0" smtClean="0"/>
              <a:t> </a:t>
            </a:r>
            <a:r>
              <a:rPr lang="ru-RU" sz="1600" smtClean="0"/>
              <a:t>Сил </a:t>
            </a:r>
            <a:r>
              <a:rPr lang="ru-RU" sz="1600" smtClean="0"/>
              <a:t>СРСР.</a:t>
            </a:r>
            <a:endParaRPr lang="ru-RU" sz="1600" dirty="0"/>
          </a:p>
        </p:txBody>
      </p:sp>
      <p:pic>
        <p:nvPicPr>
          <p:cNvPr id="13" name="Рисунок 12" descr="gorbatschov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4143380"/>
            <a:ext cx="1860646" cy="271462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Нагороди та </a:t>
            </a:r>
            <a:r>
              <a:rPr lang="ru-RU" b="1" dirty="0" err="1" smtClean="0"/>
              <a:t>почесні</a:t>
            </a:r>
            <a:r>
              <a:rPr lang="ru-RU" b="1" dirty="0" smtClean="0"/>
              <a:t> </a:t>
            </a:r>
            <a:r>
              <a:rPr lang="ru-RU" b="1" dirty="0" err="1" smtClean="0"/>
              <a:t>звання</a:t>
            </a:r>
            <a:endParaRPr lang="ru-RU" b="1" dirty="0"/>
          </a:p>
        </p:txBody>
      </p:sp>
      <p:pic>
        <p:nvPicPr>
          <p:cNvPr id="6" name="Содержимое 5" descr="Gorbachev_(cropped)_18642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14348" y="2143116"/>
            <a:ext cx="3655998" cy="341835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6" y="1645920"/>
            <a:ext cx="4643470" cy="52120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/>
              <a:t>«У знак </a:t>
            </a:r>
            <a:r>
              <a:rPr lang="ru-RU" sz="1600" dirty="0" err="1" smtClean="0"/>
              <a:t>визнання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провідної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ролі</a:t>
            </a:r>
            <a:r>
              <a:rPr lang="ru-RU" sz="1600" dirty="0" smtClean="0"/>
              <a:t> в мирному </a:t>
            </a:r>
            <a:r>
              <a:rPr lang="ru-RU" sz="1600" dirty="0" err="1" smtClean="0"/>
              <a:t>процесі</a:t>
            </a:r>
            <a:r>
              <a:rPr lang="ru-RU" sz="1600" dirty="0" smtClean="0"/>
              <a:t>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сьогодні</a:t>
            </a:r>
            <a:r>
              <a:rPr lang="ru-RU" sz="1600" dirty="0" smtClean="0"/>
              <a:t> </a:t>
            </a:r>
            <a:r>
              <a:rPr lang="ru-RU" sz="1600" dirty="0" err="1" smtClean="0"/>
              <a:t>характеризує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важливу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складову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частину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 </a:t>
            </a:r>
            <a:r>
              <a:rPr lang="ru-RU" sz="1600" dirty="0" err="1" smtClean="0"/>
              <a:t>міжнародного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співтовариства</a:t>
            </a:r>
            <a:r>
              <a:rPr lang="ru-RU" sz="1600" dirty="0" smtClean="0"/>
              <a:t>», 15 </a:t>
            </a:r>
            <a:r>
              <a:rPr lang="ru-RU" sz="1600" dirty="0" err="1" smtClean="0"/>
              <a:t>жовтня</a:t>
            </a:r>
            <a:r>
              <a:rPr lang="ru-RU" sz="1600" dirty="0" smtClean="0"/>
              <a:t> 1990 р. М. С. </a:t>
            </a:r>
            <a:r>
              <a:rPr lang="ru-RU" sz="1600" dirty="0" err="1" smtClean="0"/>
              <a:t>Горбачов</a:t>
            </a:r>
            <a:r>
              <a:rPr lang="ru-RU" sz="1600" dirty="0" smtClean="0"/>
              <a:t>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удостоєний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Нобелівської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премії</a:t>
            </a:r>
            <a:r>
              <a:rPr lang="ru-RU" sz="1600" dirty="0" smtClean="0"/>
              <a:t> миру 10 </a:t>
            </a:r>
            <a:r>
              <a:rPr lang="ru-RU" sz="1600" dirty="0" err="1" smtClean="0"/>
              <a:t>грудня</a:t>
            </a:r>
            <a:r>
              <a:rPr lang="ru-RU" sz="1600" dirty="0" smtClean="0"/>
              <a:t> 1990 на </a:t>
            </a:r>
            <a:r>
              <a:rPr lang="ru-RU" sz="1600" dirty="0" err="1" smtClean="0"/>
              <a:t>церемонії</a:t>
            </a:r>
            <a:r>
              <a:rPr lang="ru-RU" sz="1600" dirty="0" smtClean="0"/>
              <a:t> </a:t>
            </a:r>
            <a:r>
              <a:rPr lang="ru-RU" sz="1600" dirty="0" err="1" smtClean="0"/>
              <a:t>вручення</a:t>
            </a:r>
            <a:r>
              <a:rPr lang="ru-RU" sz="1600" dirty="0" smtClean="0"/>
              <a:t> в Осло </a:t>
            </a:r>
            <a:r>
              <a:rPr lang="ru-RU" sz="1600" dirty="0" err="1" smtClean="0"/>
              <a:t>замість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Горбачова</a:t>
            </a:r>
            <a:r>
              <a:rPr lang="ru-RU" sz="1600" dirty="0" smtClean="0"/>
              <a:t> за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дорученням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Нобелівську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премію</a:t>
            </a:r>
            <a:r>
              <a:rPr lang="ru-RU" sz="1600" dirty="0" smtClean="0"/>
              <a:t> </a:t>
            </a:r>
            <a:r>
              <a:rPr lang="ru-RU" sz="1600" dirty="0" err="1" smtClean="0"/>
              <a:t>отримував</a:t>
            </a:r>
            <a:r>
              <a:rPr lang="ru-RU" sz="1600" dirty="0" smtClean="0"/>
              <a:t> заступник </a:t>
            </a:r>
            <a:r>
              <a:rPr lang="ru-RU" sz="1600" dirty="0" err="1" smtClean="0"/>
              <a:t>міністра</a:t>
            </a:r>
            <a:r>
              <a:rPr lang="ru-RU" sz="1600" dirty="0" smtClean="0"/>
              <a:t> </a:t>
            </a:r>
            <a:r>
              <a:rPr lang="ru-RU" sz="1600" dirty="0" err="1" smtClean="0"/>
              <a:t>закордонних</a:t>
            </a:r>
            <a:r>
              <a:rPr lang="ru-RU" sz="1600" dirty="0" smtClean="0"/>
              <a:t> справ </a:t>
            </a:r>
            <a:r>
              <a:rPr lang="ru-RU" sz="1600" dirty="0" err="1" smtClean="0"/>
              <a:t>Анатолій</a:t>
            </a:r>
            <a:r>
              <a:rPr lang="ru-RU" sz="1600" dirty="0" smtClean="0"/>
              <a:t> </a:t>
            </a:r>
            <a:r>
              <a:rPr lang="ru-RU" sz="1600" dirty="0" err="1" smtClean="0"/>
              <a:t>Ковальов</a:t>
            </a:r>
            <a:r>
              <a:rPr lang="ru-RU" sz="1600" dirty="0" smtClean="0"/>
              <a:t>.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 err="1" smtClean="0"/>
              <a:t>Пізніше</a:t>
            </a:r>
            <a:r>
              <a:rPr lang="ru-RU" sz="1600" dirty="0" smtClean="0"/>
              <a:t>, 5 </a:t>
            </a:r>
            <a:r>
              <a:rPr lang="ru-RU" sz="1600" dirty="0" err="1" smtClean="0"/>
              <a:t>червня</a:t>
            </a:r>
            <a:r>
              <a:rPr lang="ru-RU" sz="1600" dirty="0" smtClean="0"/>
              <a:t> 1991 р., </a:t>
            </a:r>
            <a:r>
              <a:rPr lang="ru-RU" sz="1600" dirty="0" err="1" smtClean="0"/>
              <a:t>Горбачов</a:t>
            </a:r>
            <a:r>
              <a:rPr lang="ru-RU" sz="1600" dirty="0" smtClean="0"/>
              <a:t> </a:t>
            </a:r>
            <a:r>
              <a:rPr lang="ru-RU" sz="1600" dirty="0" err="1" smtClean="0"/>
              <a:t>виступив</a:t>
            </a:r>
            <a:r>
              <a:rPr lang="ru-RU" sz="1600" dirty="0" smtClean="0"/>
              <a:t> в Осло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Нобелівською</a:t>
            </a:r>
            <a:r>
              <a:rPr lang="ru-RU" sz="1600" dirty="0" smtClean="0"/>
              <a:t> </a:t>
            </a:r>
            <a:r>
              <a:rPr lang="ru-RU" sz="1600" dirty="0" err="1" smtClean="0"/>
              <a:t>лекцією</a:t>
            </a:r>
            <a:r>
              <a:rPr lang="ru-RU" sz="1600" dirty="0" smtClean="0"/>
              <a:t>, в </a:t>
            </a:r>
            <a:r>
              <a:rPr lang="ru-RU" sz="1600" dirty="0" err="1" smtClean="0"/>
              <a:t>якій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підкреслив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прагнення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народів</a:t>
            </a:r>
            <a:r>
              <a:rPr lang="ru-RU" sz="1600" dirty="0" smtClean="0"/>
              <a:t> СРСР «бути </a:t>
            </a:r>
            <a:r>
              <a:rPr lang="ru-RU" sz="1600" dirty="0" err="1" smtClean="0"/>
              <a:t>органічною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частиною</a:t>
            </a:r>
            <a:r>
              <a:rPr lang="ru-RU" sz="1600" dirty="0" smtClean="0"/>
              <a:t> </a:t>
            </a:r>
            <a:r>
              <a:rPr lang="ru-RU" sz="1600" dirty="0" err="1" smtClean="0"/>
              <a:t>сучасної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цивілізації</a:t>
            </a:r>
            <a:r>
              <a:rPr lang="ru-RU" sz="1600" dirty="0" smtClean="0"/>
              <a:t>, </a:t>
            </a:r>
            <a:r>
              <a:rPr lang="ru-RU" sz="1600" dirty="0" err="1" smtClean="0"/>
              <a:t>жити</a:t>
            </a:r>
            <a:r>
              <a:rPr lang="ru-RU" sz="1600" dirty="0" smtClean="0"/>
              <a:t> у </a:t>
            </a:r>
            <a:r>
              <a:rPr lang="ru-RU" sz="1600" dirty="0" err="1" smtClean="0"/>
              <a:t>злагоді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загальнолюдськими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цінностями</a:t>
            </a:r>
            <a:r>
              <a:rPr lang="ru-RU" sz="1600" dirty="0" smtClean="0"/>
              <a:t>, за нормами </a:t>
            </a:r>
            <a:r>
              <a:rPr lang="ru-RU" sz="1600" dirty="0" err="1" smtClean="0"/>
              <a:t>міжнародного</a:t>
            </a:r>
            <a:r>
              <a:rPr lang="ru-RU" sz="1600" dirty="0" smtClean="0"/>
              <a:t> права»,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разом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тим</a:t>
            </a:r>
            <a:r>
              <a:rPr lang="ru-RU" sz="1600" dirty="0" smtClean="0"/>
              <a:t> </a:t>
            </a:r>
            <a:r>
              <a:rPr lang="ru-RU" sz="1600" dirty="0" err="1" smtClean="0"/>
              <a:t>зберегти</a:t>
            </a:r>
            <a:r>
              <a:rPr lang="ru-RU" sz="1600" dirty="0" smtClean="0"/>
              <a:t> свою </a:t>
            </a:r>
            <a:r>
              <a:rPr lang="ru-RU" sz="1600" dirty="0" err="1" smtClean="0"/>
              <a:t>унікальність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культурне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розмаїття</a:t>
            </a:r>
            <a:r>
              <a:rPr lang="ru-RU" sz="1600" dirty="0" smtClean="0"/>
              <a:t>.</a:t>
            </a:r>
          </a:p>
          <a:p>
            <a:endParaRPr lang="ru-RU" sz="16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Дякую</a:t>
            </a:r>
            <a:r>
              <a:rPr lang="ru-RU" b="1" dirty="0" smtClean="0"/>
              <a:t> за </a:t>
            </a:r>
            <a:r>
              <a:rPr lang="ru-RU" b="1" dirty="0" err="1" smtClean="0"/>
              <a:t>увагу</a:t>
            </a:r>
            <a:r>
              <a:rPr lang="ru-RU" b="1" dirty="0" smtClean="0"/>
              <a:t>!</a:t>
            </a:r>
            <a:endParaRPr lang="ru-RU" b="1" dirty="0"/>
          </a:p>
        </p:txBody>
      </p:sp>
      <p:pic>
        <p:nvPicPr>
          <p:cNvPr id="5" name="Содержимое 4" descr="4_ TJl54_croper_ru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928926" y="2857496"/>
            <a:ext cx="3429024" cy="3429024"/>
          </a:xfrm>
        </p:spPr>
      </p:pic>
      <p:pic>
        <p:nvPicPr>
          <p:cNvPr id="6" name="Содержимое 5" descr="417_html_61c6b048.gif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42910" y="1428736"/>
            <a:ext cx="8001056" cy="1357322"/>
          </a:xfrm>
        </p:spPr>
      </p:pic>
      <p:pic>
        <p:nvPicPr>
          <p:cNvPr id="7" name="Рисунок 6" descr="3099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7950" y="4286256"/>
            <a:ext cx="2786050" cy="24288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30680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500571"/>
            <a:ext cx="2928926" cy="221456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107</TotalTime>
  <Words>57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Литейная</vt:lpstr>
      <vt:lpstr>Горбачов Михайло Сергійович </vt:lpstr>
      <vt:lpstr>Слайд 2</vt:lpstr>
      <vt:lpstr>Сім'я, особисте життя</vt:lpstr>
      <vt:lpstr>Партійна робота </vt:lpstr>
      <vt:lpstr>Генеральний секретар та Президент </vt:lpstr>
      <vt:lpstr>Нагороди та почесні звання</vt:lpstr>
      <vt:lpstr>Дякую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Горбачов Михайло Сергійович </dc:title>
  <dc:creator>Admin</dc:creator>
  <cp:lastModifiedBy>Admin</cp:lastModifiedBy>
  <cp:revision>13</cp:revision>
  <dcterms:created xsi:type="dcterms:W3CDTF">2014-02-04T17:05:21Z</dcterms:created>
  <dcterms:modified xsi:type="dcterms:W3CDTF">2014-02-05T16:27:22Z</dcterms:modified>
</cp:coreProperties>
</file>