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500306"/>
            <a:ext cx="7772400" cy="1643074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Differences and similarities between transport in Britain and Ukraine</a:t>
            </a:r>
            <a:endParaRPr lang="ru-RU" sz="54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714488"/>
            <a:ext cx="69156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</a:rPr>
              <a:t>Differences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71480"/>
            <a:ext cx="4572000" cy="120032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 the Britain drive on the left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 Ukraine, the right-hand traffic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post-221-12857368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000240"/>
            <a:ext cx="4714908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a8551ffcf070b62dcded7ec8083a35db5136ad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071678"/>
            <a:ext cx="4286248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0" y="142852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1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0" y="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Britain buses are double-decker </a:t>
            </a:r>
            <a:endParaRPr lang="en-US" sz="24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Ukraine buses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are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mostly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one-story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kommunalnyy-transport-stolic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464343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ost-221-12857368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57" y="2000240"/>
            <a:ext cx="4619644" cy="3464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85720" y="285728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2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64291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 Britain, a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common water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form of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transport,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because it is an island country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 Ukraine marine mode of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transport </a:t>
            </a:r>
            <a:r>
              <a:rPr lang="en-US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is not as common, more use of land transport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496"/>
            <a:ext cx="5286380" cy="3805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16" y="0"/>
            <a:ext cx="4857784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4282" y="0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000108"/>
            <a:ext cx="633538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0" dirty="0" smtClean="0">
                <a:solidFill>
                  <a:srgbClr val="FF0000"/>
                </a:solidFill>
              </a:rPr>
              <a:t>Similarities</a:t>
            </a:r>
            <a:endParaRPr lang="ru-RU" sz="1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42852"/>
            <a:ext cx="83582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Hitchhiking is not </a:t>
            </a:r>
            <a:r>
              <a:rPr lang="en-US" sz="4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adopted</a:t>
            </a:r>
            <a:endParaRPr lang="en-US" sz="44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0"/>
            <a:ext cx="928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1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5autostop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357298"/>
            <a:ext cx="4286280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88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865" y="1357298"/>
            <a:ext cx="4462135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0"/>
            <a:ext cx="80010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Bus </a:t>
            </a:r>
            <a:r>
              <a:rPr lang="en-US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is the cheapest way to travel around the </a:t>
            </a:r>
            <a:r>
              <a:rPr lang="en-US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country</a:t>
            </a:r>
            <a:endParaRPr lang="en-US" sz="32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2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PTTWiQ4kWf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571612"/>
            <a:ext cx="4786346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1571612"/>
            <a:ext cx="4286248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0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The </a:t>
            </a:r>
            <a:r>
              <a:rPr lang="en-US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fastest and convenient mode of transport is the metro</a:t>
            </a:r>
            <a:endParaRPr lang="ru-RU" sz="3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42852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12324987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37816"/>
            <a:ext cx="4857752" cy="3220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Metro_Gamburga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126" y="1071546"/>
            <a:ext cx="4651874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95</Words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Differences and similarities between transport in Britain and Ukraine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and similarities between transport in Britain and Ukraine</dc:title>
  <dc:creator>Настюха</dc:creator>
  <cp:lastModifiedBy>Настюха</cp:lastModifiedBy>
  <cp:revision>6</cp:revision>
  <dcterms:created xsi:type="dcterms:W3CDTF">2013-12-09T18:34:02Z</dcterms:created>
  <dcterms:modified xsi:type="dcterms:W3CDTF">2013-12-09T19:25:20Z</dcterms:modified>
</cp:coreProperties>
</file>