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CF098B-B91F-4E5A-B257-8FF0D545A1CA}">
          <p14:sldIdLst>
            <p14:sldId id="256"/>
            <p14:sldId id="257"/>
            <p14:sldId id="259"/>
            <p14:sldId id="258"/>
            <p14:sldId id="262"/>
            <p14:sldId id="260"/>
            <p14:sldId id="263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57BF7-A795-4711-A00D-0088197FC7E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D93FA-8451-415F-A516-C0F50C4FA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46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0FB9-476A-420F-B230-6353344B6E72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3D31A-CFAD-4D11-B00F-77DB275CF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1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3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10" y="3015792"/>
            <a:ext cx="4847039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7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4" y="5061540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3" y="4135347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9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9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200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2" y="1497994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3754403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9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8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2" y="3316841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1" y="1487082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49" y="835428"/>
            <a:ext cx="4699371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1" y="3408421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5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ЦИТАТА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РОБОТА УЧЕНИЦІ ГРУПИ ЛІН-2	ЛИСЕЦЬКОЇ ДАШИ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5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3372648" cy="3456384"/>
          </a:xfrm>
        </p:spPr>
        <p:txBody>
          <a:bodyPr/>
          <a:lstStyle/>
          <a:p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412776"/>
            <a:ext cx="3384376" cy="4599409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6C1A00"/>
                </a:solidFill>
              </a:rPr>
              <a:t>Цитата </a:t>
            </a:r>
            <a:r>
              <a:rPr lang="ru-RU" dirty="0">
                <a:solidFill>
                  <a:srgbClr val="6C1A00"/>
                </a:solidFill>
              </a:rPr>
              <a:t>— </a:t>
            </a:r>
            <a:r>
              <a:rPr lang="ru-RU" dirty="0" err="1">
                <a:solidFill>
                  <a:srgbClr val="6C1A00"/>
                </a:solidFill>
              </a:rPr>
              <a:t>це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дослівно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переданий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уривок</a:t>
            </a:r>
            <a:r>
              <a:rPr lang="ru-RU" dirty="0">
                <a:solidFill>
                  <a:srgbClr val="6C1A00"/>
                </a:solidFill>
              </a:rPr>
              <a:t> з тексту для </a:t>
            </a:r>
            <a:r>
              <a:rPr lang="ru-RU" dirty="0" err="1">
                <a:solidFill>
                  <a:srgbClr val="6C1A00"/>
                </a:solidFill>
              </a:rPr>
              <a:t>підтвердження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якоїсь</a:t>
            </a:r>
            <a:r>
              <a:rPr lang="ru-RU" dirty="0">
                <a:solidFill>
                  <a:srgbClr val="6C1A00"/>
                </a:solidFill>
              </a:rPr>
              <a:t> думки. При </a:t>
            </a:r>
            <a:r>
              <a:rPr lang="ru-RU" dirty="0" err="1">
                <a:solidFill>
                  <a:srgbClr val="6C1A00"/>
                </a:solidFill>
              </a:rPr>
              <a:t>використанні</a:t>
            </a:r>
            <a:r>
              <a:rPr lang="ru-RU" dirty="0">
                <a:solidFill>
                  <a:srgbClr val="6C1A00"/>
                </a:solidFill>
              </a:rPr>
              <a:t> цитат </a:t>
            </a:r>
            <a:r>
              <a:rPr lang="ru-RU" dirty="0" err="1">
                <a:solidFill>
                  <a:srgbClr val="6C1A00"/>
                </a:solidFill>
              </a:rPr>
              <a:t>потрібно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обов’язково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вказувати</a:t>
            </a:r>
            <a:r>
              <a:rPr lang="ru-RU" dirty="0">
                <a:solidFill>
                  <a:srgbClr val="6C1A00"/>
                </a:solidFill>
              </a:rPr>
              <a:t> на автора </a:t>
            </a:r>
            <a:r>
              <a:rPr lang="ru-RU" dirty="0" err="1">
                <a:solidFill>
                  <a:srgbClr val="6C1A00"/>
                </a:solidFill>
              </a:rPr>
              <a:t>чи</a:t>
            </a:r>
            <a:r>
              <a:rPr lang="ru-RU" dirty="0">
                <a:solidFill>
                  <a:srgbClr val="6C1A00"/>
                </a:solidFill>
              </a:rPr>
              <a:t> на </a:t>
            </a:r>
            <a:r>
              <a:rPr lang="ru-RU" dirty="0" err="1">
                <a:solidFill>
                  <a:srgbClr val="6C1A00"/>
                </a:solidFill>
              </a:rPr>
              <a:t>джерело</a:t>
            </a:r>
            <a:r>
              <a:rPr lang="ru-RU" dirty="0">
                <a:solidFill>
                  <a:srgbClr val="6C1A00"/>
                </a:solidFill>
              </a:rPr>
              <a:t>, з </a:t>
            </a:r>
            <a:r>
              <a:rPr lang="ru-RU" dirty="0" err="1">
                <a:solidFill>
                  <a:srgbClr val="6C1A00"/>
                </a:solidFill>
              </a:rPr>
              <a:t>якого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їх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узято</a:t>
            </a:r>
            <a:r>
              <a:rPr lang="ru-RU" dirty="0">
                <a:solidFill>
                  <a:srgbClr val="6C1A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D:\ДАШ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312368" cy="49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3600400" cy="4608512"/>
          </a:xfrm>
        </p:spPr>
        <p:txBody>
          <a:bodyPr/>
          <a:lstStyle/>
          <a:p>
            <a:r>
              <a:rPr lang="ru-RU" sz="2400" dirty="0">
                <a:solidFill>
                  <a:srgbClr val="6C1A00"/>
                </a:solidFill>
              </a:rPr>
              <a:t>- </a:t>
            </a:r>
            <a:r>
              <a:rPr lang="ru-RU" sz="2400" dirty="0" err="1">
                <a:solidFill>
                  <a:srgbClr val="6C1A00"/>
                </a:solidFill>
              </a:rPr>
              <a:t>Цитати</a:t>
            </a:r>
            <a:r>
              <a:rPr lang="ru-RU" sz="2400" dirty="0">
                <a:solidFill>
                  <a:srgbClr val="6C1A00"/>
                </a:solidFill>
              </a:rPr>
              <a:t> </a:t>
            </a:r>
            <a:r>
              <a:rPr lang="ru-RU" sz="2400" dirty="0" err="1">
                <a:solidFill>
                  <a:srgbClr val="6C1A00"/>
                </a:solidFill>
              </a:rPr>
              <a:t>виділяються</a:t>
            </a:r>
            <a:r>
              <a:rPr lang="ru-RU" sz="2400" dirty="0">
                <a:solidFill>
                  <a:srgbClr val="6C1A00"/>
                </a:solidFill>
              </a:rPr>
              <a:t> лапками. </a:t>
            </a:r>
            <a:r>
              <a:rPr lang="ru-RU" sz="2400" dirty="0" err="1">
                <a:solidFill>
                  <a:srgbClr val="6C1A00"/>
                </a:solidFill>
              </a:rPr>
              <a:t>Якщо</a:t>
            </a:r>
            <a:r>
              <a:rPr lang="ru-RU" sz="2400" dirty="0">
                <a:solidFill>
                  <a:srgbClr val="6C1A00"/>
                </a:solidFill>
              </a:rPr>
              <a:t> цитата </a:t>
            </a:r>
            <a:r>
              <a:rPr lang="ru-RU" sz="2400" dirty="0" err="1">
                <a:solidFill>
                  <a:srgbClr val="6C1A00"/>
                </a:solidFill>
              </a:rPr>
              <a:t>супроводжується</a:t>
            </a:r>
            <a:r>
              <a:rPr lang="ru-RU" sz="2400" dirty="0">
                <a:solidFill>
                  <a:srgbClr val="6C1A00"/>
                </a:solidFill>
              </a:rPr>
              <a:t> словами автора, то </a:t>
            </a:r>
            <a:r>
              <a:rPr lang="ru-RU" sz="2400" dirty="0" err="1">
                <a:solidFill>
                  <a:srgbClr val="6C1A00"/>
                </a:solidFill>
              </a:rPr>
              <a:t>ставляться</a:t>
            </a:r>
            <a:r>
              <a:rPr lang="ru-RU" sz="2400" dirty="0">
                <a:solidFill>
                  <a:srgbClr val="6C1A00"/>
                </a:solidFill>
              </a:rPr>
              <a:t> </a:t>
            </a:r>
            <a:r>
              <a:rPr lang="ru-RU" sz="2400" dirty="0" err="1">
                <a:solidFill>
                  <a:srgbClr val="6C1A00"/>
                </a:solidFill>
              </a:rPr>
              <a:t>такі</a:t>
            </a:r>
            <a:r>
              <a:rPr lang="ru-RU" sz="2400" dirty="0">
                <a:solidFill>
                  <a:srgbClr val="6C1A00"/>
                </a:solidFill>
              </a:rPr>
              <a:t> </a:t>
            </a:r>
            <a:r>
              <a:rPr lang="ru-RU" sz="2400" dirty="0" err="1">
                <a:solidFill>
                  <a:srgbClr val="6C1A00"/>
                </a:solidFill>
              </a:rPr>
              <a:t>розділові</a:t>
            </a:r>
            <a:r>
              <a:rPr lang="ru-RU" sz="2400" dirty="0">
                <a:solidFill>
                  <a:srgbClr val="6C1A00"/>
                </a:solidFill>
              </a:rPr>
              <a:t> знаки, як і при </a:t>
            </a:r>
            <a:r>
              <a:rPr lang="ru-RU" sz="2400" dirty="0" err="1">
                <a:solidFill>
                  <a:srgbClr val="6C1A00"/>
                </a:solidFill>
              </a:rPr>
              <a:t>прямій</a:t>
            </a:r>
            <a:r>
              <a:rPr lang="ru-RU" sz="2400" dirty="0">
                <a:solidFill>
                  <a:srgbClr val="6C1A00"/>
                </a:solidFill>
              </a:rPr>
              <a:t> </a:t>
            </a:r>
            <a:r>
              <a:rPr lang="ru-RU" sz="2400" dirty="0" err="1">
                <a:solidFill>
                  <a:srgbClr val="6C1A00"/>
                </a:solidFill>
              </a:rPr>
              <a:t>мові</a:t>
            </a:r>
            <a:r>
              <a:rPr lang="ru-RU" sz="2400" dirty="0">
                <a:solidFill>
                  <a:srgbClr val="6C1A00"/>
                </a:solidFill>
              </a:rPr>
              <a:t>: </a:t>
            </a:r>
            <a:r>
              <a:rPr lang="ru-RU" sz="2400" i="1" dirty="0">
                <a:solidFill>
                  <a:srgbClr val="6C1A00"/>
                </a:solidFill>
              </a:rPr>
              <a:t>«</a:t>
            </a:r>
            <a:r>
              <a:rPr lang="ru-RU" sz="2400" i="1" dirty="0" err="1">
                <a:solidFill>
                  <a:srgbClr val="6C1A00"/>
                </a:solidFill>
              </a:rPr>
              <a:t>Найважливішого</a:t>
            </a:r>
            <a:r>
              <a:rPr lang="ru-RU" sz="2400" i="1" dirty="0">
                <a:solidFill>
                  <a:srgbClr val="6C1A00"/>
                </a:solidFill>
              </a:rPr>
              <a:t> «гонорару», як веселий </a:t>
            </a:r>
            <a:r>
              <a:rPr lang="ru-RU" sz="2400" i="1" dirty="0" err="1">
                <a:solidFill>
                  <a:srgbClr val="6C1A00"/>
                </a:solidFill>
              </a:rPr>
              <a:t>блиск</a:t>
            </a:r>
            <a:r>
              <a:rPr lang="ru-RU" sz="2400" i="1" dirty="0">
                <a:solidFill>
                  <a:srgbClr val="6C1A00"/>
                </a:solidFill>
              </a:rPr>
              <a:t> в очах народу, нема», — </a:t>
            </a:r>
            <a:r>
              <a:rPr lang="ru-RU" sz="2400" i="1" dirty="0" err="1">
                <a:solidFill>
                  <a:srgbClr val="6C1A00"/>
                </a:solidFill>
              </a:rPr>
              <a:t>занотував</a:t>
            </a:r>
            <a:r>
              <a:rPr lang="ru-RU" sz="2400" i="1" dirty="0">
                <a:solidFill>
                  <a:srgbClr val="6C1A00"/>
                </a:solidFill>
              </a:rPr>
              <a:t> Остап Вишня у </a:t>
            </a:r>
            <a:r>
              <a:rPr lang="ru-RU" sz="2400" i="1" dirty="0" err="1">
                <a:solidFill>
                  <a:srgbClr val="6C1A00"/>
                </a:solidFill>
              </a:rPr>
              <a:t>своєму</a:t>
            </a:r>
            <a:r>
              <a:rPr lang="ru-RU" sz="2400" i="1" dirty="0">
                <a:solidFill>
                  <a:srgbClr val="6C1A00"/>
                </a:solidFill>
              </a:rPr>
              <a:t> </a:t>
            </a:r>
            <a:r>
              <a:rPr lang="ru-RU" sz="2400" i="1" dirty="0" err="1">
                <a:solidFill>
                  <a:srgbClr val="6C1A00"/>
                </a:solidFill>
              </a:rPr>
              <a:t>щоденнику</a:t>
            </a:r>
            <a:r>
              <a:rPr lang="ru-RU" sz="2400" dirty="0">
                <a:solidFill>
                  <a:srgbClr val="6C1A00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310633" cy="3816424"/>
          </a:xfrm>
        </p:spPr>
      </p:pic>
    </p:spTree>
    <p:extLst>
      <p:ext uri="{BB962C8B-B14F-4D97-AF65-F5344CB8AC3E}">
        <p14:creationId xmlns:p14="http://schemas.microsoft.com/office/powerpoint/2010/main" val="12269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772816"/>
            <a:ext cx="3516664" cy="3960440"/>
          </a:xfrm>
        </p:spPr>
        <p:txBody>
          <a:bodyPr/>
          <a:lstStyle/>
          <a:p>
            <a:r>
              <a:rPr lang="ru-RU" sz="2400" dirty="0">
                <a:solidFill>
                  <a:srgbClr val="6C1A00"/>
                </a:solidFill>
              </a:rPr>
              <a:t>- </a:t>
            </a:r>
            <a:r>
              <a:rPr lang="ru-RU" sz="2400" dirty="0" err="1">
                <a:solidFill>
                  <a:srgbClr val="6C1A00"/>
                </a:solidFill>
              </a:rPr>
              <a:t>Якщо</a:t>
            </a:r>
            <a:r>
              <a:rPr lang="ru-RU" sz="2400" dirty="0">
                <a:solidFill>
                  <a:srgbClr val="6C1A00"/>
                </a:solidFill>
              </a:rPr>
              <a:t> цитата </a:t>
            </a:r>
            <a:r>
              <a:rPr lang="ru-RU" sz="2400" dirty="0" err="1">
                <a:solidFill>
                  <a:srgbClr val="6C1A00"/>
                </a:solidFill>
              </a:rPr>
              <a:t>подається</a:t>
            </a:r>
            <a:r>
              <a:rPr lang="ru-RU" sz="2400" dirty="0">
                <a:solidFill>
                  <a:srgbClr val="6C1A00"/>
                </a:solidFill>
              </a:rPr>
              <a:t> не </a:t>
            </a:r>
            <a:r>
              <a:rPr lang="ru-RU" sz="2400" dirty="0" err="1">
                <a:solidFill>
                  <a:srgbClr val="6C1A00"/>
                </a:solidFill>
              </a:rPr>
              <a:t>повністю</a:t>
            </a:r>
            <a:r>
              <a:rPr lang="ru-RU" sz="2400" dirty="0">
                <a:solidFill>
                  <a:srgbClr val="6C1A00"/>
                </a:solidFill>
              </a:rPr>
              <a:t>, то пропуск </a:t>
            </a:r>
            <a:r>
              <a:rPr lang="ru-RU" sz="2400" dirty="0" err="1">
                <a:solidFill>
                  <a:srgbClr val="6C1A00"/>
                </a:solidFill>
              </a:rPr>
              <a:t>позначається</a:t>
            </a:r>
            <a:r>
              <a:rPr lang="ru-RU" sz="2400" dirty="0">
                <a:solidFill>
                  <a:srgbClr val="6C1A00"/>
                </a:solidFill>
              </a:rPr>
              <a:t> </a:t>
            </a:r>
            <a:r>
              <a:rPr lang="ru-RU" sz="2400" dirty="0" err="1">
                <a:solidFill>
                  <a:srgbClr val="6C1A00"/>
                </a:solidFill>
              </a:rPr>
              <a:t>трьома</a:t>
            </a:r>
            <a:r>
              <a:rPr lang="ru-RU" sz="2400" dirty="0">
                <a:solidFill>
                  <a:srgbClr val="6C1A00"/>
                </a:solidFill>
              </a:rPr>
              <a:t> </a:t>
            </a:r>
            <a:r>
              <a:rPr lang="ru-RU" sz="2400" dirty="0" err="1">
                <a:solidFill>
                  <a:srgbClr val="6C1A00"/>
                </a:solidFill>
              </a:rPr>
              <a:t>крапками</a:t>
            </a:r>
            <a:r>
              <a:rPr lang="ru-RU" sz="2400" dirty="0">
                <a:solidFill>
                  <a:srgbClr val="6C1A00"/>
                </a:solidFill>
              </a:rPr>
              <a:t>: </a:t>
            </a:r>
            <a:r>
              <a:rPr lang="ru-RU" sz="2400" i="1" dirty="0">
                <a:solidFill>
                  <a:srgbClr val="6C1A00"/>
                </a:solidFill>
              </a:rPr>
              <a:t>«</a:t>
            </a:r>
            <a:r>
              <a:rPr lang="ru-RU" sz="2400" i="1" dirty="0" err="1">
                <a:solidFill>
                  <a:srgbClr val="6C1A00"/>
                </a:solidFill>
              </a:rPr>
              <a:t>Основна</a:t>
            </a:r>
            <a:r>
              <a:rPr lang="ru-RU" sz="2400" i="1" dirty="0">
                <a:solidFill>
                  <a:srgbClr val="6C1A00"/>
                </a:solidFill>
              </a:rPr>
              <a:t> риса характеру </a:t>
            </a:r>
            <a:r>
              <a:rPr lang="ru-RU" sz="2400" i="1" dirty="0" err="1">
                <a:solidFill>
                  <a:srgbClr val="6C1A00"/>
                </a:solidFill>
              </a:rPr>
              <a:t>нашої</a:t>
            </a:r>
            <a:r>
              <a:rPr lang="ru-RU" sz="2400" i="1" dirty="0">
                <a:solidFill>
                  <a:srgbClr val="6C1A00"/>
                </a:solidFill>
              </a:rPr>
              <a:t> </a:t>
            </a:r>
            <a:r>
              <a:rPr lang="ru-RU" sz="2400" i="1" dirty="0" err="1">
                <a:solidFill>
                  <a:srgbClr val="6C1A00"/>
                </a:solidFill>
              </a:rPr>
              <a:t>сім’ї</a:t>
            </a:r>
            <a:r>
              <a:rPr lang="ru-RU" sz="2400" i="1" dirty="0">
                <a:solidFill>
                  <a:srgbClr val="6C1A00"/>
                </a:solidFill>
              </a:rPr>
              <a:t>, — </a:t>
            </a:r>
            <a:r>
              <a:rPr lang="ru-RU" sz="2400" i="1" dirty="0" err="1">
                <a:solidFill>
                  <a:srgbClr val="6C1A00"/>
                </a:solidFill>
              </a:rPr>
              <a:t>скаже</a:t>
            </a:r>
            <a:r>
              <a:rPr lang="ru-RU" sz="2400" i="1" dirty="0">
                <a:solidFill>
                  <a:srgbClr val="6C1A00"/>
                </a:solidFill>
              </a:rPr>
              <a:t> </a:t>
            </a:r>
            <a:r>
              <a:rPr lang="ru-RU" sz="2400" i="1" dirty="0" err="1">
                <a:solidFill>
                  <a:srgbClr val="6C1A00"/>
                </a:solidFill>
              </a:rPr>
              <a:t>потім</a:t>
            </a:r>
            <a:r>
              <a:rPr lang="ru-RU" sz="2400" i="1" dirty="0">
                <a:solidFill>
                  <a:srgbClr val="6C1A00"/>
                </a:solidFill>
              </a:rPr>
              <a:t> О. Довженко, — </a:t>
            </a:r>
            <a:r>
              <a:rPr lang="ru-RU" sz="2400" i="1" dirty="0" err="1">
                <a:solidFill>
                  <a:srgbClr val="6C1A00"/>
                </a:solidFill>
              </a:rPr>
              <a:t>насміхатися</a:t>
            </a:r>
            <a:r>
              <a:rPr lang="ru-RU" sz="2400" i="1" dirty="0">
                <a:solidFill>
                  <a:srgbClr val="6C1A00"/>
                </a:solidFill>
              </a:rPr>
              <a:t> над </a:t>
            </a:r>
            <a:r>
              <a:rPr lang="ru-RU" sz="2400" i="1" dirty="0" err="1">
                <a:solidFill>
                  <a:srgbClr val="6C1A00"/>
                </a:solidFill>
              </a:rPr>
              <a:t>усім</a:t>
            </a:r>
            <a:r>
              <a:rPr lang="ru-RU" sz="2400" i="1" dirty="0">
                <a:solidFill>
                  <a:srgbClr val="6C1A00"/>
                </a:solidFill>
              </a:rPr>
              <a:t> і в першу </a:t>
            </a:r>
            <a:r>
              <a:rPr lang="ru-RU" sz="2400" i="1" dirty="0" err="1">
                <a:solidFill>
                  <a:srgbClr val="6C1A00"/>
                </a:solidFill>
              </a:rPr>
              <a:t>чергу</a:t>
            </a:r>
            <a:r>
              <a:rPr lang="ru-RU" sz="2400" i="1" dirty="0">
                <a:solidFill>
                  <a:srgbClr val="6C1A00"/>
                </a:solidFill>
              </a:rPr>
              <a:t> один над одним і над самим собою...»</a:t>
            </a:r>
            <a:endParaRPr lang="ru-RU" sz="2400" dirty="0">
              <a:solidFill>
                <a:srgbClr val="6C1A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960440" cy="3528392"/>
          </a:xfrm>
        </p:spPr>
      </p:pic>
    </p:spTree>
    <p:extLst>
      <p:ext uri="{BB962C8B-B14F-4D97-AF65-F5344CB8AC3E}">
        <p14:creationId xmlns:p14="http://schemas.microsoft.com/office/powerpoint/2010/main" val="6060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980728"/>
            <a:ext cx="3888432" cy="4527401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6C1A00"/>
                </a:solidFill>
              </a:rPr>
              <a:t>- </a:t>
            </a:r>
            <a:r>
              <a:rPr lang="ru-RU" sz="2600" dirty="0" err="1" smtClean="0">
                <a:solidFill>
                  <a:srgbClr val="6C1A00"/>
                </a:solidFill>
              </a:rPr>
              <a:t>Якщо</a:t>
            </a:r>
            <a:r>
              <a:rPr lang="ru-RU" sz="2600" dirty="0" smtClean="0">
                <a:solidFill>
                  <a:srgbClr val="6C1A00"/>
                </a:solidFill>
              </a:rPr>
              <a:t> </a:t>
            </a:r>
            <a:r>
              <a:rPr lang="ru-RU" sz="2600" dirty="0" err="1" smtClean="0">
                <a:solidFill>
                  <a:srgbClr val="6C1A00"/>
                </a:solidFill>
              </a:rPr>
              <a:t>після</a:t>
            </a:r>
            <a:r>
              <a:rPr lang="ru-RU" sz="2600" dirty="0" smtClean="0">
                <a:solidFill>
                  <a:srgbClr val="6C1A00"/>
                </a:solidFill>
              </a:rPr>
              <a:t> </a:t>
            </a:r>
            <a:r>
              <a:rPr lang="ru-RU" sz="2600" dirty="0" err="1" smtClean="0">
                <a:solidFill>
                  <a:srgbClr val="6C1A00"/>
                </a:solidFill>
              </a:rPr>
              <a:t>цитати</a:t>
            </a:r>
            <a:r>
              <a:rPr lang="ru-RU" sz="2600" dirty="0" smtClean="0">
                <a:solidFill>
                  <a:srgbClr val="6C1A00"/>
                </a:solidFill>
              </a:rPr>
              <a:t> </a:t>
            </a:r>
            <a:r>
              <a:rPr lang="ru-RU" sz="2600" dirty="0" err="1" smtClean="0">
                <a:solidFill>
                  <a:srgbClr val="6C1A00"/>
                </a:solidFill>
              </a:rPr>
              <a:t>подається</a:t>
            </a:r>
            <a:r>
              <a:rPr lang="ru-RU" sz="2600" dirty="0" smtClean="0">
                <a:solidFill>
                  <a:srgbClr val="6C1A00"/>
                </a:solidFill>
              </a:rPr>
              <a:t> </a:t>
            </a:r>
            <a:r>
              <a:rPr lang="ru-RU" sz="2600" dirty="0" err="1" smtClean="0">
                <a:solidFill>
                  <a:srgbClr val="6C1A00"/>
                </a:solidFill>
              </a:rPr>
              <a:t>прізвище</a:t>
            </a:r>
            <a:r>
              <a:rPr lang="ru-RU" sz="2600" dirty="0" smtClean="0">
                <a:solidFill>
                  <a:srgbClr val="6C1A00"/>
                </a:solidFill>
              </a:rPr>
              <a:t> автора </a:t>
            </a:r>
            <a:r>
              <a:rPr lang="ru-RU" sz="2600" dirty="0" err="1" smtClean="0">
                <a:solidFill>
                  <a:srgbClr val="6C1A00"/>
                </a:solidFill>
              </a:rPr>
              <a:t>або</a:t>
            </a:r>
            <a:r>
              <a:rPr lang="ru-RU" sz="2600" dirty="0" smtClean="0">
                <a:solidFill>
                  <a:srgbClr val="6C1A00"/>
                </a:solidFill>
              </a:rPr>
              <a:t> </a:t>
            </a:r>
            <a:r>
              <a:rPr lang="ru-RU" sz="2600" dirty="0" err="1" smtClean="0">
                <a:solidFill>
                  <a:srgbClr val="6C1A00"/>
                </a:solidFill>
              </a:rPr>
              <a:t>джерело</a:t>
            </a:r>
            <a:r>
              <a:rPr lang="ru-RU" sz="2600" dirty="0" smtClean="0">
                <a:solidFill>
                  <a:srgbClr val="6C1A00"/>
                </a:solidFill>
              </a:rPr>
              <a:t>, то вона </a:t>
            </a:r>
            <a:r>
              <a:rPr lang="ru-RU" sz="2600" dirty="0" err="1" smtClean="0">
                <a:solidFill>
                  <a:srgbClr val="6C1A00"/>
                </a:solidFill>
              </a:rPr>
              <a:t>береться</a:t>
            </a:r>
            <a:r>
              <a:rPr lang="ru-RU" sz="2600" dirty="0" smtClean="0">
                <a:solidFill>
                  <a:srgbClr val="6C1A00"/>
                </a:solidFill>
              </a:rPr>
              <a:t> в дужки, і </a:t>
            </a:r>
            <a:r>
              <a:rPr lang="ru-RU" sz="2600" dirty="0" err="1" smtClean="0">
                <a:solidFill>
                  <a:srgbClr val="6C1A00"/>
                </a:solidFill>
              </a:rPr>
              <a:t>після</a:t>
            </a:r>
            <a:r>
              <a:rPr lang="ru-RU" sz="2600" dirty="0" smtClean="0">
                <a:solidFill>
                  <a:srgbClr val="6C1A00"/>
                </a:solidFill>
              </a:rPr>
              <a:t> </a:t>
            </a:r>
            <a:r>
              <a:rPr lang="ru-RU" sz="2600" dirty="0" err="1" smtClean="0">
                <a:solidFill>
                  <a:srgbClr val="6C1A00"/>
                </a:solidFill>
              </a:rPr>
              <a:t>дужок</a:t>
            </a:r>
            <a:r>
              <a:rPr lang="ru-RU" sz="2600" dirty="0" smtClean="0">
                <a:solidFill>
                  <a:srgbClr val="6C1A00"/>
                </a:solidFill>
              </a:rPr>
              <a:t> ставиться </a:t>
            </a:r>
            <a:r>
              <a:rPr lang="ru-RU" sz="2600" dirty="0" err="1" smtClean="0">
                <a:solidFill>
                  <a:srgbClr val="6C1A00"/>
                </a:solidFill>
              </a:rPr>
              <a:t>крапка</a:t>
            </a:r>
            <a:r>
              <a:rPr lang="ru-RU" sz="2600" dirty="0" smtClean="0">
                <a:solidFill>
                  <a:srgbClr val="6C1A00"/>
                </a:solidFill>
              </a:rPr>
              <a:t>: </a:t>
            </a:r>
            <a:r>
              <a:rPr lang="ru-RU" sz="2600" i="1" dirty="0" smtClean="0">
                <a:solidFill>
                  <a:srgbClr val="6C1A00"/>
                </a:solidFill>
              </a:rPr>
              <a:t>«Впали в око </a:t>
            </a:r>
            <a:r>
              <a:rPr lang="ru-RU" sz="2600" i="1" dirty="0" err="1" smtClean="0">
                <a:solidFill>
                  <a:srgbClr val="6C1A00"/>
                </a:solidFill>
              </a:rPr>
              <a:t>присадкуваті</a:t>
            </a:r>
            <a:r>
              <a:rPr lang="ru-RU" sz="2600" i="1" dirty="0" smtClean="0">
                <a:solidFill>
                  <a:srgbClr val="6C1A00"/>
                </a:solidFill>
              </a:rPr>
              <a:t> </a:t>
            </a:r>
            <a:r>
              <a:rPr lang="ru-RU" sz="2600" i="1" dirty="0" err="1" smtClean="0">
                <a:solidFill>
                  <a:srgbClr val="6C1A00"/>
                </a:solidFill>
              </a:rPr>
              <a:t>хати</a:t>
            </a:r>
            <a:r>
              <a:rPr lang="ru-RU" sz="2600" i="1" dirty="0" smtClean="0">
                <a:solidFill>
                  <a:srgbClr val="6C1A00"/>
                </a:solidFill>
              </a:rPr>
              <a:t>, </a:t>
            </a:r>
            <a:r>
              <a:rPr lang="ru-RU" sz="2600" i="1" dirty="0" err="1" smtClean="0">
                <a:solidFill>
                  <a:srgbClr val="6C1A00"/>
                </a:solidFill>
              </a:rPr>
              <a:t>крислаті</a:t>
            </a:r>
            <a:r>
              <a:rPr lang="ru-RU" sz="2600" i="1" dirty="0" smtClean="0">
                <a:solidFill>
                  <a:srgbClr val="6C1A00"/>
                </a:solidFill>
              </a:rPr>
              <a:t> сосни, </a:t>
            </a:r>
            <a:r>
              <a:rPr lang="ru-RU" sz="2600" i="1" dirty="0" err="1" smtClean="0">
                <a:solidFill>
                  <a:srgbClr val="6C1A00"/>
                </a:solidFill>
              </a:rPr>
              <a:t>кучмуваті</a:t>
            </a:r>
            <a:r>
              <a:rPr lang="ru-RU" sz="2600" i="1" dirty="0" smtClean="0">
                <a:solidFill>
                  <a:srgbClr val="6C1A00"/>
                </a:solidFill>
              </a:rPr>
              <a:t> дуби» (Ю. </a:t>
            </a:r>
            <a:r>
              <a:rPr lang="ru-RU" sz="2600" i="1" dirty="0" err="1" smtClean="0">
                <a:solidFill>
                  <a:srgbClr val="6C1A00"/>
                </a:solidFill>
              </a:rPr>
              <a:t>Збанацький</a:t>
            </a:r>
            <a:r>
              <a:rPr lang="ru-RU" sz="2600" i="1" dirty="0" smtClean="0">
                <a:solidFill>
                  <a:srgbClr val="6C1A00"/>
                </a:solidFill>
              </a:rPr>
              <a:t>).</a:t>
            </a:r>
            <a:endParaRPr lang="ru-RU" sz="2600" dirty="0">
              <a:solidFill>
                <a:srgbClr val="6C1A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32656"/>
            <a:ext cx="4034451" cy="27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67" y="3429000"/>
            <a:ext cx="3998235" cy="273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2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9"/>
            <a:ext cx="3240360" cy="43159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>
                <a:solidFill>
                  <a:srgbClr val="6C1A00"/>
                </a:solidFill>
              </a:rPr>
              <a:t>- Віршований текст в лапки не береться</a:t>
            </a:r>
            <a:r>
              <a:rPr lang="uk-UA" dirty="0" smtClean="0">
                <a:solidFill>
                  <a:srgbClr val="6C1A00"/>
                </a:solidFill>
              </a:rPr>
              <a:t>:</a:t>
            </a:r>
          </a:p>
          <a:p>
            <a:pPr algn="ctr"/>
            <a:endParaRPr lang="uk-UA" dirty="0">
              <a:solidFill>
                <a:srgbClr val="6C1A00"/>
              </a:solidFill>
            </a:endParaRPr>
          </a:p>
          <a:p>
            <a:pPr algn="ctr"/>
            <a:r>
              <a:rPr lang="uk-UA" dirty="0">
                <a:solidFill>
                  <a:srgbClr val="6C1A00"/>
                </a:solidFill>
              </a:rPr>
              <a:t>Ти знаєш, що ти — людина?</a:t>
            </a:r>
          </a:p>
          <a:p>
            <a:pPr algn="ctr"/>
            <a:r>
              <a:rPr lang="uk-UA" dirty="0">
                <a:solidFill>
                  <a:srgbClr val="6C1A00"/>
                </a:solidFill>
              </a:rPr>
              <a:t>Ти знаєш про це чи ні?</a:t>
            </a:r>
          </a:p>
          <a:p>
            <a:pPr algn="ctr"/>
            <a:r>
              <a:rPr lang="uk-UA" dirty="0">
                <a:solidFill>
                  <a:srgbClr val="6C1A00"/>
                </a:solidFill>
              </a:rPr>
              <a:t>Усмішка твоя — єдина,</a:t>
            </a:r>
          </a:p>
          <a:p>
            <a:pPr algn="ctr"/>
            <a:r>
              <a:rPr lang="uk-UA" dirty="0">
                <a:solidFill>
                  <a:srgbClr val="6C1A00"/>
                </a:solidFill>
              </a:rPr>
              <a:t>Мука твоя — єдина,</a:t>
            </a:r>
          </a:p>
          <a:p>
            <a:pPr algn="ctr"/>
            <a:r>
              <a:rPr lang="uk-UA" dirty="0">
                <a:solidFill>
                  <a:srgbClr val="6C1A00"/>
                </a:solidFill>
              </a:rPr>
              <a:t>Очі твої — одні. (В. Симоненко)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231" y="1628800"/>
            <a:ext cx="438585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4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412776"/>
            <a:ext cx="3960440" cy="435193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6C1A00"/>
                </a:solidFill>
              </a:rPr>
              <a:t>- </a:t>
            </a:r>
            <a:r>
              <a:rPr lang="ru-RU" dirty="0" err="1">
                <a:solidFill>
                  <a:srgbClr val="6C1A00"/>
                </a:solidFill>
              </a:rPr>
              <a:t>Якщо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віршований</a:t>
            </a:r>
            <a:r>
              <a:rPr lang="ru-RU" dirty="0">
                <a:solidFill>
                  <a:srgbClr val="6C1A00"/>
                </a:solidFill>
              </a:rPr>
              <a:t> текст </a:t>
            </a:r>
            <a:r>
              <a:rPr lang="ru-RU" dirty="0" err="1">
                <a:solidFill>
                  <a:srgbClr val="6C1A00"/>
                </a:solidFill>
              </a:rPr>
              <a:t>цитується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суцільним</a:t>
            </a:r>
            <a:r>
              <a:rPr lang="ru-RU" dirty="0">
                <a:solidFill>
                  <a:srgbClr val="6C1A00"/>
                </a:solidFill>
              </a:rPr>
              <a:t> рядком, то </a:t>
            </a:r>
            <a:r>
              <a:rPr lang="ru-RU" dirty="0" err="1">
                <a:solidFill>
                  <a:srgbClr val="6C1A00"/>
                </a:solidFill>
              </a:rPr>
              <a:t>він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оформлюється</a:t>
            </a:r>
            <a:r>
              <a:rPr lang="ru-RU" dirty="0">
                <a:solidFill>
                  <a:srgbClr val="6C1A00"/>
                </a:solidFill>
              </a:rPr>
              <a:t> як </a:t>
            </a:r>
            <a:r>
              <a:rPr lang="ru-RU" dirty="0" err="1">
                <a:solidFill>
                  <a:srgbClr val="6C1A00"/>
                </a:solidFill>
              </a:rPr>
              <a:t>звичайна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прозова</a:t>
            </a:r>
            <a:r>
              <a:rPr lang="ru-RU" dirty="0">
                <a:solidFill>
                  <a:srgbClr val="6C1A00"/>
                </a:solidFill>
              </a:rPr>
              <a:t> цитата: </a:t>
            </a:r>
            <a:r>
              <a:rPr lang="ru-RU" i="1" dirty="0">
                <a:solidFill>
                  <a:srgbClr val="6C1A00"/>
                </a:solidFill>
              </a:rPr>
              <a:t>У </a:t>
            </a:r>
            <a:r>
              <a:rPr lang="ru-RU" i="1" dirty="0" err="1">
                <a:solidFill>
                  <a:srgbClr val="6C1A00"/>
                </a:solidFill>
              </a:rPr>
              <a:t>серці</a:t>
            </a:r>
            <a:r>
              <a:rPr lang="ru-RU" i="1" dirty="0">
                <a:solidFill>
                  <a:srgbClr val="6C1A00"/>
                </a:solidFill>
              </a:rPr>
              <a:t> Тараса </a:t>
            </a:r>
            <a:r>
              <a:rPr lang="ru-RU" i="1" dirty="0" err="1">
                <a:solidFill>
                  <a:srgbClr val="6C1A00"/>
                </a:solidFill>
              </a:rPr>
              <a:t>Шевченка</a:t>
            </a:r>
            <a:r>
              <a:rPr lang="ru-RU" i="1" dirty="0">
                <a:solidFill>
                  <a:srgbClr val="6C1A00"/>
                </a:solidFill>
              </a:rPr>
              <a:t> </a:t>
            </a:r>
            <a:r>
              <a:rPr lang="ru-RU" i="1" dirty="0" err="1">
                <a:solidFill>
                  <a:srgbClr val="6C1A00"/>
                </a:solidFill>
              </a:rPr>
              <a:t>завжди</a:t>
            </a:r>
            <a:r>
              <a:rPr lang="ru-RU" i="1" dirty="0">
                <a:solidFill>
                  <a:srgbClr val="6C1A00"/>
                </a:solidFill>
              </a:rPr>
              <a:t> жила велика </a:t>
            </a:r>
            <a:r>
              <a:rPr lang="ru-RU" i="1" dirty="0" err="1">
                <a:solidFill>
                  <a:srgbClr val="6C1A00"/>
                </a:solidFill>
              </a:rPr>
              <a:t>віра</a:t>
            </a:r>
            <a:r>
              <a:rPr lang="ru-RU" i="1" dirty="0">
                <a:solidFill>
                  <a:srgbClr val="6C1A00"/>
                </a:solidFill>
              </a:rPr>
              <a:t> в те, </a:t>
            </a:r>
            <a:r>
              <a:rPr lang="ru-RU" i="1" dirty="0" err="1">
                <a:solidFill>
                  <a:srgbClr val="6C1A00"/>
                </a:solidFill>
              </a:rPr>
              <a:t>що</a:t>
            </a:r>
            <a:r>
              <a:rPr lang="ru-RU" i="1" dirty="0">
                <a:solidFill>
                  <a:srgbClr val="6C1A00"/>
                </a:solidFill>
              </a:rPr>
              <a:t> </a:t>
            </a:r>
            <a:r>
              <a:rPr lang="ru-RU" i="1" dirty="0" err="1">
                <a:solidFill>
                  <a:srgbClr val="6C1A00"/>
                </a:solidFill>
              </a:rPr>
              <a:t>настане</a:t>
            </a:r>
            <a:r>
              <a:rPr lang="ru-RU" i="1" dirty="0">
                <a:solidFill>
                  <a:srgbClr val="6C1A00"/>
                </a:solidFill>
              </a:rPr>
              <a:t> час — і «</a:t>
            </a:r>
            <a:r>
              <a:rPr lang="ru-RU" i="1" dirty="0" err="1">
                <a:solidFill>
                  <a:srgbClr val="6C1A00"/>
                </a:solidFill>
              </a:rPr>
              <a:t>заговорять</a:t>
            </a:r>
            <a:r>
              <a:rPr lang="ru-RU" i="1" dirty="0">
                <a:solidFill>
                  <a:srgbClr val="6C1A00"/>
                </a:solidFill>
              </a:rPr>
              <a:t> і </a:t>
            </a:r>
            <a:r>
              <a:rPr lang="ru-RU" i="1" dirty="0" err="1">
                <a:solidFill>
                  <a:srgbClr val="6C1A00"/>
                </a:solidFill>
              </a:rPr>
              <a:t>Дніпро</a:t>
            </a:r>
            <a:r>
              <a:rPr lang="ru-RU" i="1" dirty="0">
                <a:solidFill>
                  <a:srgbClr val="6C1A00"/>
                </a:solidFill>
              </a:rPr>
              <a:t>, і гори! І </a:t>
            </a:r>
            <a:r>
              <a:rPr lang="ru-RU" i="1" dirty="0" err="1">
                <a:solidFill>
                  <a:srgbClr val="6C1A00"/>
                </a:solidFill>
              </a:rPr>
              <a:t>потече</a:t>
            </a:r>
            <a:r>
              <a:rPr lang="ru-RU" i="1" dirty="0">
                <a:solidFill>
                  <a:srgbClr val="6C1A00"/>
                </a:solidFill>
              </a:rPr>
              <a:t> </a:t>
            </a:r>
            <a:r>
              <a:rPr lang="ru-RU" i="1" dirty="0" err="1">
                <a:solidFill>
                  <a:srgbClr val="6C1A00"/>
                </a:solidFill>
              </a:rPr>
              <a:t>сторіками</a:t>
            </a:r>
            <a:r>
              <a:rPr lang="ru-RU" i="1" dirty="0">
                <a:solidFill>
                  <a:srgbClr val="6C1A00"/>
                </a:solidFill>
              </a:rPr>
              <a:t> кров у </a:t>
            </a:r>
            <a:r>
              <a:rPr lang="ru-RU" i="1" dirty="0" err="1">
                <a:solidFill>
                  <a:srgbClr val="6C1A00"/>
                </a:solidFill>
              </a:rPr>
              <a:t>синє</a:t>
            </a:r>
            <a:r>
              <a:rPr lang="ru-RU" i="1" dirty="0">
                <a:solidFill>
                  <a:srgbClr val="6C1A00"/>
                </a:solidFill>
              </a:rPr>
              <a:t> море...»</a:t>
            </a:r>
            <a:endParaRPr lang="ru-RU" dirty="0">
              <a:solidFill>
                <a:srgbClr val="6C1A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700808"/>
            <a:ext cx="432047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6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4032448" cy="536903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6C1A00"/>
                </a:solidFill>
              </a:rPr>
              <a:t>- </a:t>
            </a:r>
            <a:r>
              <a:rPr lang="ru-RU" dirty="0" err="1">
                <a:solidFill>
                  <a:srgbClr val="6C1A00"/>
                </a:solidFill>
              </a:rPr>
              <a:t>Якщо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посилання</a:t>
            </a:r>
            <a:r>
              <a:rPr lang="ru-RU" dirty="0">
                <a:solidFill>
                  <a:srgbClr val="6C1A00"/>
                </a:solidFill>
              </a:rPr>
              <a:t> на </a:t>
            </a:r>
            <a:r>
              <a:rPr lang="ru-RU" dirty="0" err="1">
                <a:solidFill>
                  <a:srgbClr val="6C1A00"/>
                </a:solidFill>
              </a:rPr>
              <a:t>джерело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або</a:t>
            </a:r>
            <a:r>
              <a:rPr lang="ru-RU" dirty="0">
                <a:solidFill>
                  <a:srgbClr val="6C1A00"/>
                </a:solidFill>
              </a:rPr>
              <a:t> автора </a:t>
            </a:r>
            <a:r>
              <a:rPr lang="ru-RU" dirty="0" err="1">
                <a:solidFill>
                  <a:srgbClr val="6C1A00"/>
                </a:solidFill>
              </a:rPr>
              <a:t>стоїть</a:t>
            </a:r>
            <a:r>
              <a:rPr lang="ru-RU" dirty="0">
                <a:solidFill>
                  <a:srgbClr val="6C1A00"/>
                </a:solidFill>
              </a:rPr>
              <a:t> рядком </a:t>
            </a:r>
            <a:r>
              <a:rPr lang="ru-RU" dirty="0" err="1">
                <a:solidFill>
                  <a:srgbClr val="6C1A00"/>
                </a:solidFill>
              </a:rPr>
              <a:t>нижче</a:t>
            </a:r>
            <a:r>
              <a:rPr lang="ru-RU" dirty="0">
                <a:solidFill>
                  <a:srgbClr val="6C1A00"/>
                </a:solidFill>
              </a:rPr>
              <a:t>, то </a:t>
            </a:r>
            <a:r>
              <a:rPr lang="ru-RU" dirty="0" err="1">
                <a:solidFill>
                  <a:srgbClr val="6C1A00"/>
                </a:solidFill>
              </a:rPr>
              <a:t>крапка</a:t>
            </a:r>
            <a:r>
              <a:rPr lang="ru-RU" dirty="0">
                <a:solidFill>
                  <a:srgbClr val="6C1A00"/>
                </a:solidFill>
              </a:rPr>
              <a:t> ставиться </a:t>
            </a:r>
            <a:r>
              <a:rPr lang="ru-RU" dirty="0" err="1">
                <a:solidFill>
                  <a:srgbClr val="6C1A00"/>
                </a:solidFill>
              </a:rPr>
              <a:t>після</a:t>
            </a:r>
            <a:r>
              <a:rPr lang="ru-RU" dirty="0">
                <a:solidFill>
                  <a:srgbClr val="6C1A00"/>
                </a:solidFill>
              </a:rPr>
              <a:t> </a:t>
            </a:r>
            <a:r>
              <a:rPr lang="ru-RU" dirty="0" err="1">
                <a:solidFill>
                  <a:srgbClr val="6C1A00"/>
                </a:solidFill>
              </a:rPr>
              <a:t>цитати</a:t>
            </a:r>
            <a:r>
              <a:rPr lang="ru-RU" dirty="0">
                <a:solidFill>
                  <a:srgbClr val="6C1A00"/>
                </a:solidFill>
              </a:rPr>
              <a:t>. </a:t>
            </a:r>
            <a:r>
              <a:rPr lang="ru-RU" dirty="0" err="1">
                <a:solidFill>
                  <a:srgbClr val="6C1A00"/>
                </a:solidFill>
              </a:rPr>
              <a:t>Прізвище</a:t>
            </a:r>
            <a:r>
              <a:rPr lang="ru-RU" dirty="0">
                <a:solidFill>
                  <a:srgbClr val="6C1A00"/>
                </a:solidFill>
              </a:rPr>
              <a:t> автора </a:t>
            </a:r>
            <a:r>
              <a:rPr lang="ru-RU" dirty="0" err="1">
                <a:solidFill>
                  <a:srgbClr val="6C1A00"/>
                </a:solidFill>
              </a:rPr>
              <a:t>береться</a:t>
            </a:r>
            <a:r>
              <a:rPr lang="ru-RU" dirty="0">
                <a:solidFill>
                  <a:srgbClr val="6C1A00"/>
                </a:solidFill>
              </a:rPr>
              <a:t> в дужки: </a:t>
            </a:r>
            <a:r>
              <a:rPr lang="ru-RU" i="1" dirty="0">
                <a:solidFill>
                  <a:srgbClr val="6C1A00"/>
                </a:solidFill>
              </a:rPr>
              <a:t>«</a:t>
            </a:r>
            <a:r>
              <a:rPr lang="ru-RU" i="1" dirty="0" err="1">
                <a:solidFill>
                  <a:srgbClr val="6C1A00"/>
                </a:solidFill>
              </a:rPr>
              <a:t>Мова</a:t>
            </a:r>
            <a:r>
              <a:rPr lang="ru-RU" i="1" dirty="0">
                <a:solidFill>
                  <a:srgbClr val="6C1A00"/>
                </a:solidFill>
              </a:rPr>
              <a:t> народу — </a:t>
            </a:r>
            <a:r>
              <a:rPr lang="ru-RU" i="1" dirty="0" err="1">
                <a:solidFill>
                  <a:srgbClr val="6C1A00"/>
                </a:solidFill>
              </a:rPr>
              <a:t>це</a:t>
            </a:r>
            <a:r>
              <a:rPr lang="ru-RU" i="1" dirty="0">
                <a:solidFill>
                  <a:srgbClr val="6C1A00"/>
                </a:solidFill>
              </a:rPr>
              <a:t> </a:t>
            </a:r>
            <a:r>
              <a:rPr lang="ru-RU" i="1" dirty="0" err="1">
                <a:solidFill>
                  <a:srgbClr val="6C1A00"/>
                </a:solidFill>
              </a:rPr>
              <a:t>найбільший</a:t>
            </a:r>
            <a:r>
              <a:rPr lang="ru-RU" i="1" dirty="0">
                <a:solidFill>
                  <a:srgbClr val="6C1A00"/>
                </a:solidFill>
              </a:rPr>
              <a:t> </a:t>
            </a:r>
            <a:r>
              <a:rPr lang="ru-RU" i="1" dirty="0" err="1">
                <a:solidFill>
                  <a:srgbClr val="6C1A00"/>
                </a:solidFill>
              </a:rPr>
              <a:t>національний</a:t>
            </a:r>
            <a:r>
              <a:rPr lang="ru-RU" i="1" dirty="0">
                <a:solidFill>
                  <a:srgbClr val="6C1A00"/>
                </a:solidFill>
              </a:rPr>
              <a:t> скарб... Святим </a:t>
            </a:r>
            <a:r>
              <a:rPr lang="ru-RU" i="1" dirty="0" err="1">
                <a:solidFill>
                  <a:srgbClr val="6C1A00"/>
                </a:solidFill>
              </a:rPr>
              <a:t>обов’язком</a:t>
            </a:r>
            <a:r>
              <a:rPr lang="ru-RU" i="1" dirty="0">
                <a:solidFill>
                  <a:srgbClr val="6C1A00"/>
                </a:solidFill>
              </a:rPr>
              <a:t> </a:t>
            </a:r>
            <a:r>
              <a:rPr lang="ru-RU" i="1" dirty="0" err="1">
                <a:solidFill>
                  <a:srgbClr val="6C1A00"/>
                </a:solidFill>
              </a:rPr>
              <a:t>митця</a:t>
            </a:r>
            <a:r>
              <a:rPr lang="ru-RU" i="1" dirty="0">
                <a:solidFill>
                  <a:srgbClr val="6C1A00"/>
                </a:solidFill>
              </a:rPr>
              <a:t> є </a:t>
            </a:r>
            <a:r>
              <a:rPr lang="ru-RU" i="1" dirty="0" err="1">
                <a:solidFill>
                  <a:srgbClr val="6C1A00"/>
                </a:solidFill>
              </a:rPr>
              <a:t>невтомно</a:t>
            </a:r>
            <a:r>
              <a:rPr lang="ru-RU" i="1" dirty="0">
                <a:solidFill>
                  <a:srgbClr val="6C1A00"/>
                </a:solidFill>
              </a:rPr>
              <a:t> </a:t>
            </a:r>
            <a:r>
              <a:rPr lang="ru-RU" i="1" dirty="0" err="1">
                <a:solidFill>
                  <a:srgbClr val="6C1A00"/>
                </a:solidFill>
              </a:rPr>
              <a:t>шліфувати</a:t>
            </a:r>
            <a:r>
              <a:rPr lang="ru-RU" i="1" dirty="0">
                <a:solidFill>
                  <a:srgbClr val="6C1A00"/>
                </a:solidFill>
              </a:rPr>
              <a:t>, </a:t>
            </a:r>
            <a:r>
              <a:rPr lang="ru-RU" i="1" dirty="0" err="1">
                <a:solidFill>
                  <a:srgbClr val="6C1A00"/>
                </a:solidFill>
              </a:rPr>
              <a:t>гранити</a:t>
            </a:r>
            <a:r>
              <a:rPr lang="ru-RU" i="1" dirty="0">
                <a:solidFill>
                  <a:srgbClr val="6C1A00"/>
                </a:solidFill>
              </a:rPr>
              <a:t>, </a:t>
            </a:r>
            <a:r>
              <a:rPr lang="ru-RU" i="1" dirty="0" err="1">
                <a:solidFill>
                  <a:srgbClr val="6C1A00"/>
                </a:solidFill>
              </a:rPr>
              <a:t>вияскравлювати</a:t>
            </a:r>
            <a:r>
              <a:rPr lang="ru-RU" i="1" dirty="0">
                <a:solidFill>
                  <a:srgbClr val="6C1A00"/>
                </a:solidFill>
              </a:rPr>
              <a:t> </a:t>
            </a:r>
            <a:r>
              <a:rPr lang="ru-RU" i="1" dirty="0" err="1">
                <a:solidFill>
                  <a:srgbClr val="6C1A00"/>
                </a:solidFill>
              </a:rPr>
              <a:t>алмази</a:t>
            </a:r>
            <a:r>
              <a:rPr lang="ru-RU" i="1" dirty="0">
                <a:solidFill>
                  <a:srgbClr val="6C1A00"/>
                </a:solidFill>
              </a:rPr>
              <a:t> народного слова».(О. Гончар)</a:t>
            </a:r>
            <a:endParaRPr lang="ru-RU" dirty="0">
              <a:solidFill>
                <a:srgbClr val="6C1A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017" y="355374"/>
            <a:ext cx="415316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501008"/>
            <a:ext cx="4153161" cy="311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8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146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Sketchbook</vt:lpstr>
      <vt:lpstr>ЦИТАТА </vt:lpstr>
      <vt:lpstr>Презентация PowerPoint</vt:lpstr>
      <vt:lpstr>- Цитати виділяються лапками. Якщо цитата супроводжується словами автора, то ставляться такі розділові знаки, як і при прямій мові: «Найважливішого «гонорару», як веселий блиск в очах народу, нема», — занотував Остап Вишня у своєму щоденнику.</vt:lpstr>
      <vt:lpstr>- Якщо цитата подається не повністю, то пропуск позначається трьома крапками: «Основна риса характеру нашої сім’ї, — скаже потім О. Довженко, — насміхатися над усім і в першу чергу один над одним і над самим собою...»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ЦИТАТА  </dc:title>
  <dc:creator>Пользователь</dc:creator>
  <cp:lastModifiedBy>Пользователь</cp:lastModifiedBy>
  <cp:revision>10</cp:revision>
  <dcterms:created xsi:type="dcterms:W3CDTF">2013-09-25T15:29:09Z</dcterms:created>
  <dcterms:modified xsi:type="dcterms:W3CDTF">2014-02-02T13:10:43Z</dcterms:modified>
</cp:coreProperties>
</file>