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4" r:id="rId3"/>
    <p:sldId id="257" r:id="rId4"/>
    <p:sldId id="256" r:id="rId5"/>
    <p:sldId id="260" r:id="rId6"/>
    <p:sldId id="258" r:id="rId7"/>
    <p:sldId id="267" r:id="rId8"/>
    <p:sldId id="268" r:id="rId9"/>
    <p:sldId id="269" r:id="rId10"/>
    <p:sldId id="270" r:id="rId11"/>
    <p:sldId id="272" r:id="rId12"/>
    <p:sldId id="273" r:id="rId13"/>
    <p:sldId id="261" r:id="rId14"/>
    <p:sldId id="262" r:id="rId15"/>
    <p:sldId id="263" r:id="rId16"/>
    <p:sldId id="266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13" autoAdjust="0"/>
  </p:normalViewPr>
  <p:slideViewPr>
    <p:cSldViewPr>
      <p:cViewPr varScale="1">
        <p:scale>
          <a:sx n="86" d="100"/>
          <a:sy n="86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0203" y="188640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/>
              <a:t>Сальвадор Дали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8826"/>
            <a:ext cx="3744416" cy="502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3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6194213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</a:t>
            </a:r>
            <a:r>
              <a:rPr lang="ru-RU" dirty="0" smtClean="0"/>
              <a:t>Сон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2" y="315767"/>
            <a:ext cx="8856984" cy="563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7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6" y="81169"/>
            <a:ext cx="8748866" cy="631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76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52" y="48038"/>
            <a:ext cx="6452192" cy="659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1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Работы Дали выглядят современными и сегодня: вы можете убедиться в этом, просмотрев отрывок фильма «Андалузский пес» или… рассмотрев «Чупа-чупс», упаковку которому за полчаса нарисовал Дали, когда к нему обратился владелец конфетной фабрики Энрике </a:t>
            </a:r>
            <a:r>
              <a:rPr lang="ru-RU" dirty="0" err="1"/>
              <a:t>Бернат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26568"/>
            <a:ext cx="7508496" cy="423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2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3528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Жизнь и мировоззрение Дали окутаны невидимой завесой тайны — хотя он и вел публичную жизнь. </a:t>
            </a:r>
          </a:p>
          <a:p>
            <a:r>
              <a:rPr lang="ru-RU" dirty="0"/>
              <a:t>Книга «Тайная жизнь Сальвадора Дали, написанная им самим», изданная в 1944 году, показывает читателю мир глазами мастера. А книга «Дневник одного гения», со своей шокирующей откровенностью, спровоцировал в обществе новый виток скандалов вокруг Дали.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07" y="247360"/>
            <a:ext cx="4647411" cy="589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27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3384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фотографиях Дали предстает перед нами королем эпатажа. Его усы, которые ни с чем не спутаешь, — достойное дополнение и без того колоритного образа.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924" y="188640"/>
            <a:ext cx="5000606" cy="6429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2" y="2296186"/>
            <a:ext cx="3655967" cy="416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15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94928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1948 год, Нью Йорк. Филипп </a:t>
            </a:r>
            <a:r>
              <a:rPr lang="ru-RU" dirty="0" err="1"/>
              <a:t>Халсман</a:t>
            </a:r>
            <a:r>
              <a:rPr lang="ru-RU" dirty="0"/>
              <a:t> фотографирует Сальвадора Дали с кошками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8" y="260648"/>
            <a:ext cx="8028384" cy="54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50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663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Не будь у меня врагов, я не стал бы тем, кем стал. Но, слава богу, врагов хватало.</a:t>
            </a:r>
          </a:p>
          <a:p>
            <a:pPr algn="r"/>
            <a:r>
              <a:rPr lang="ru-RU" dirty="0"/>
              <a:t>САЛЬВАДОР ДАЛИ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39962"/>
            <a:ext cx="8568952" cy="558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5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9592"/>
            <a:ext cx="8724361" cy="54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0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9"/>
            <a:ext cx="34563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Сальвадор Дали (</a:t>
            </a:r>
            <a:r>
              <a:rPr lang="ru-RU" dirty="0" err="1"/>
              <a:t>Salvador</a:t>
            </a:r>
            <a:r>
              <a:rPr lang="ru-RU" dirty="0"/>
              <a:t> </a:t>
            </a:r>
            <a:r>
              <a:rPr lang="ru-RU" dirty="0" err="1"/>
              <a:t>Felipe</a:t>
            </a:r>
            <a:r>
              <a:rPr lang="ru-RU" dirty="0"/>
              <a:t> </a:t>
            </a:r>
            <a:r>
              <a:rPr lang="ru-RU" dirty="0" err="1"/>
              <a:t>Jacinto</a:t>
            </a:r>
            <a:r>
              <a:rPr lang="ru-RU" dirty="0"/>
              <a:t> </a:t>
            </a:r>
            <a:r>
              <a:rPr lang="ru-RU" dirty="0" err="1"/>
              <a:t>Dalí</a:t>
            </a:r>
            <a:r>
              <a:rPr lang="ru-RU" dirty="0"/>
              <a:t> i </a:t>
            </a:r>
            <a:r>
              <a:rPr lang="ru-RU" dirty="0" err="1"/>
              <a:t>Domènech</a:t>
            </a:r>
            <a:r>
              <a:rPr lang="ru-RU" dirty="0"/>
              <a:t>, </a:t>
            </a:r>
            <a:r>
              <a:rPr lang="ru-RU" dirty="0" err="1"/>
              <a:t>Marqués</a:t>
            </a:r>
            <a:r>
              <a:rPr lang="ru-RU" dirty="0"/>
              <a:t> </a:t>
            </a:r>
            <a:r>
              <a:rPr lang="ru-RU" dirty="0" err="1"/>
              <a:t>de</a:t>
            </a:r>
            <a:r>
              <a:rPr lang="ru-RU" dirty="0"/>
              <a:t> </a:t>
            </a:r>
            <a:r>
              <a:rPr lang="ru-RU" dirty="0" err="1"/>
              <a:t>Púbol</a:t>
            </a:r>
            <a:r>
              <a:rPr lang="ru-RU" dirty="0"/>
              <a:t>) — человек, жизнь и творчество которого спровоцировали в свое время настоящие взрывы восторга и негодования в обществе. Он стал одной из самых одиозных и эксцентричных фигур XX века. Рожденный 11 мая 1904 года, Сальвадор Дали дожил до преклонного возраста, до 85 лет, став современником многих изменений в искусстве и обществе. А часто — и причиной этих изменений.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5799"/>
            <a:ext cx="4683381" cy="61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8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900" y="260648"/>
            <a:ext cx="27029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«Сюрреализм — это Я!» — фраза, брошенная Дали в 1936 году после ссоры и исключения из группы сюрреалистов, сегодня уже не кажется слишком самонадеянной. Живописец и график, скульптор и режиссер, один из самых ярких и известных сюрреалистов, Сальвадор Дали создавал резонанс во всех областях искусства, где начинал свою деятельность.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0648"/>
            <a:ext cx="5032576" cy="635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01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38884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фокусник, он жонглировал образами, творя причудливые и часто шокирующие их сочетания, наложения и переплетения. Картины Сальвадора Дали поражали современников реалистичностью выдуманных сюжетов.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4664"/>
            <a:ext cx="4584092" cy="59543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50" y="2832279"/>
            <a:ext cx="393305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6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38164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Выполненные в присущей только Дали гротескной манере и пропитанные духом нереальности, картины «Постоянство памяти», «Пылающий жираф», «Мягкие часы», «Сон, навеянный полётом пчелы вокруг граната, за миг до пробуждения» стали визитной карточкой его творчества.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8640"/>
            <a:ext cx="4768015" cy="640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46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3246" y="6378879"/>
            <a:ext cx="2836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«Постоянство памяти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386"/>
            <a:ext cx="8393991" cy="629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41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37312"/>
            <a:ext cx="2763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«Пылающий жираф»,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9986"/>
            <a:ext cx="4892402" cy="66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48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6328009"/>
            <a:ext cx="19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«Мягкие часы»,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3846"/>
            <a:ext cx="7883227" cy="611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12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46</TotalTime>
  <Words>396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 Windows</cp:lastModifiedBy>
  <cp:revision>5</cp:revision>
  <dcterms:created xsi:type="dcterms:W3CDTF">2013-10-25T00:41:05Z</dcterms:created>
  <dcterms:modified xsi:type="dcterms:W3CDTF">2013-10-25T01:31:55Z</dcterms:modified>
</cp:coreProperties>
</file>