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6" r:id="rId10"/>
    <p:sldId id="263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5" autoAdjust="0"/>
    <p:restoredTop sz="94660"/>
  </p:normalViewPr>
  <p:slideViewPr>
    <p:cSldViewPr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7030A0"/>
                </a:solidFill>
              </a:rPr>
              <a:t>Механіка та механізація виробництва</a:t>
            </a:r>
            <a:endParaRPr lang="ru-RU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38400" y="1371600"/>
            <a:ext cx="44196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Будь-яку деталь механічного пристрою необхідно розрахувати, розібрати всі сили, що діють на неї, коли вона взаємодіє з іншими деталями. Властивості матеріалів, з яких повинні бути виготовлені деталі, також необхідно визначити обчисленням.</a:t>
            </a:r>
            <a:endParaRPr lang="ru-RU" sz="2400" b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43200" y="457200"/>
            <a:ext cx="34067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Висновок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90800" y="1828800"/>
            <a:ext cx="3810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/>
              <a:t>Отже, механіка та механізація виробництва відіграють й полегшують життя населення, приносячи додаткові кошти.</a:t>
            </a:r>
            <a:endParaRPr lang="ru-RU" sz="3200" b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1600" y="2362200"/>
            <a:ext cx="6554131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9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Кінець</a:t>
            </a:r>
            <a:endParaRPr lang="ru-RU" sz="9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1066800"/>
            <a:ext cx="24384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Механіка – наука про механічний рух матеріальних тіл і взаємодії, які відбуваються при цьому між тілами, наука про машини , мистецтво побудови машин. Це  найдавніша наука, яка розширює наші знання про Всесвіт, про тіла, що нас оточують.</a:t>
            </a:r>
            <a:endParaRPr lang="ru-RU" sz="2000" b="1" dirty="0"/>
          </a:p>
        </p:txBody>
      </p:sp>
      <p:pic>
        <p:nvPicPr>
          <p:cNvPr id="1030" name="Picture 6" descr="C:\Program Files\Microsoft Office\MEDIA\CAGCAT10\j021194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362200"/>
            <a:ext cx="2718278" cy="1667856"/>
          </a:xfrm>
          <a:prstGeom prst="rect">
            <a:avLst/>
          </a:prstGeom>
          <a:noFill/>
        </p:spPr>
      </p:pic>
      <p:pic>
        <p:nvPicPr>
          <p:cNvPr id="1034" name="Picture 10" descr="C:\Program Files\Microsoft Office\MEDIA\CAGCAT10\j0216858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33400"/>
            <a:ext cx="2743200" cy="2133600"/>
          </a:xfrm>
          <a:prstGeom prst="rect">
            <a:avLst/>
          </a:prstGeom>
          <a:noFill/>
        </p:spPr>
      </p:pic>
      <p:pic>
        <p:nvPicPr>
          <p:cNvPr id="1038" name="Picture 14" descr="C:\Program Files\Microsoft Office\MEDIA\CAGCAT10\j0251871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4038600"/>
            <a:ext cx="2209800" cy="24384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371600"/>
            <a:ext cx="3886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Механізація виробництва – один із головних напрямів сучасного науково-технічного прогресу. У перекладі з грецької </a:t>
            </a:r>
            <a:r>
              <a:rPr lang="en-US" sz="2800" b="1" dirty="0" smtClean="0"/>
              <a:t>machine</a:t>
            </a:r>
            <a:r>
              <a:rPr lang="uk-UA" sz="2800" b="1" dirty="0" smtClean="0"/>
              <a:t> ---- споруда, машина. Це заміна ручної роботи машинами і механізмами.</a:t>
            </a:r>
            <a:endParaRPr lang="ru-RU" sz="2800" b="1" dirty="0"/>
          </a:p>
        </p:txBody>
      </p:sp>
      <p:pic>
        <p:nvPicPr>
          <p:cNvPr id="2051" name="Picture 3" descr="C:\Program Files\Microsoft Office\MEDIA\CAGCAT10\j014988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676400"/>
            <a:ext cx="3247749" cy="3505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2362200" y="304800"/>
            <a:ext cx="38901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Механізація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09800" y="304800"/>
            <a:ext cx="44500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Застосування 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0" y="1524000"/>
            <a:ext cx="3048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Закони механіки використовуються в різних сферах нашого життя.</a:t>
            </a:r>
          </a:p>
          <a:p>
            <a:r>
              <a:rPr lang="uk-UA" sz="2400" b="1" dirty="0" smtClean="0"/>
              <a:t>Архітектори й інженери , які будують будинки, створюють літаки та космічні кораблі, постійно використовують закони механіки.</a:t>
            </a:r>
            <a:endParaRPr lang="ru-RU" sz="2400" b="1" dirty="0"/>
          </a:p>
        </p:txBody>
      </p:sp>
      <p:pic>
        <p:nvPicPr>
          <p:cNvPr id="5" name="Picture 3" descr="C:\Program Files\Microsoft Office\MEDIA\CAGCAT10\j019553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1371600"/>
            <a:ext cx="1794074" cy="2209800"/>
          </a:xfrm>
          <a:prstGeom prst="rect">
            <a:avLst/>
          </a:prstGeom>
          <a:ln w="127000" cap="rnd">
            <a:solidFill>
              <a:schemeClr val="accent4">
                <a:lumMod val="60000"/>
                <a:lumOff val="40000"/>
              </a:schemeClr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Picture 5" descr="C:\Program Files\Microsoft Office\MEDIA\CAGCAT10\j0212219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657600"/>
            <a:ext cx="1752600" cy="283986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chemeClr val="bg2">
                <a:lumMod val="90000"/>
              </a:schemeClr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7" name="Picture 4" descr="C:\Program Files\Microsoft Office\MEDIA\CAGCAT10\j0291984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295400"/>
            <a:ext cx="2015350" cy="21336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95600" y="533400"/>
            <a:ext cx="30480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i="1" dirty="0" smtClean="0"/>
              <a:t>Багато з методів діагностики та терапії, що використовуються в медицині, було розроблено у фізичних лабораторіях</a:t>
            </a:r>
            <a:r>
              <a:rPr lang="uk-UA" sz="3200" b="1" i="1" dirty="0" smtClean="0">
                <a:solidFill>
                  <a:srgbClr val="C00000"/>
                </a:solidFill>
              </a:rPr>
              <a:t>.</a:t>
            </a:r>
            <a:endParaRPr lang="ru-RU" sz="3200" b="1" i="1" dirty="0">
              <a:solidFill>
                <a:srgbClr val="C00000"/>
              </a:solidFill>
            </a:endParaRPr>
          </a:p>
        </p:txBody>
      </p:sp>
      <p:pic>
        <p:nvPicPr>
          <p:cNvPr id="3" name="Picture 12" descr="C:\Program Files\Microsoft Office\MEDIA\CAGCAT10\j024071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762000"/>
            <a:ext cx="2209800" cy="346832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2" descr="C:\Program Files\Microsoft Office\MEDIA\CAGCAT10\j009007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3810000"/>
            <a:ext cx="2014396" cy="2500265"/>
          </a:xfrm>
          <a:prstGeom prst="rect">
            <a:avLst/>
          </a:prstGeom>
          <a:ln w="38100" cap="sq">
            <a:solidFill>
              <a:srgbClr val="00B05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3" descr="C:\Program Files\Microsoft Office\MEDIA\CAGCAT10\j0215086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53200" y="609600"/>
            <a:ext cx="1661311" cy="2599853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762000"/>
            <a:ext cx="3429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/>
              <a:t>Наприклад, блискучим досягненням механіки Ньютона було пізнання законів руху планет Сонячної системи, визначення часу сонячних затемнень у майбутньому та минулому</a:t>
            </a:r>
            <a:endParaRPr lang="ru-RU" sz="2800" b="1" dirty="0"/>
          </a:p>
        </p:txBody>
      </p:sp>
      <p:pic>
        <p:nvPicPr>
          <p:cNvPr id="5" name="Picture 3" descr="E:\Уроки 11 клас\Астрономія\сонце\Zem-Slnko-Mesia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685800"/>
            <a:ext cx="4419600" cy="4508674"/>
          </a:xfrm>
          <a:prstGeom prst="rect">
            <a:avLst/>
          </a:prstGeom>
          <a:noFill/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1219200"/>
            <a:ext cx="3124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/>
              <a:t>Радіо й телебачення – це результат відкриттів, зроблених фізиками.</a:t>
            </a:r>
            <a:endParaRPr lang="ru-RU" sz="3600" b="1" dirty="0"/>
          </a:p>
        </p:txBody>
      </p:sp>
      <p:pic>
        <p:nvPicPr>
          <p:cNvPr id="3" name="Picture 15" descr="C:\Program Files\Microsoft Office\MEDIA\CAGCAT10\j028575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1752600"/>
            <a:ext cx="3719879" cy="2286000"/>
          </a:xfrm>
          <a:prstGeom prst="rect">
            <a:avLst/>
          </a:prstGeom>
          <a:noFill/>
        </p:spPr>
      </p:pic>
      <p:pic>
        <p:nvPicPr>
          <p:cNvPr id="4" name="Picture 21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4648200"/>
            <a:ext cx="1795882" cy="1833372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143000"/>
            <a:ext cx="632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/>
              <a:t>Механіка становить наукову базу одного з напрямків науково-технічного прогресу комплексної механізації та автоматизації виробничих процесів у промисловості та сільському господарстві.</a:t>
            </a:r>
            <a:endParaRPr lang="ru-RU" sz="3600" b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" y="457200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Механізація у</a:t>
            </a:r>
          </a:p>
          <a:p>
            <a:pPr algn="ctr"/>
            <a:r>
              <a:rPr lang="uk-UA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сільському господарстві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62200" y="2209800"/>
            <a:ext cx="4267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/>
              <a:t>Наприклад : оранка земельних угідь, сівба зернових культур, сівба цукрових буряків, збирання зернових культур, посадка овочей, збирання бавовни, подача води на фермах, роздача кормів на фермах.</a:t>
            </a:r>
            <a:endParaRPr lang="ru-RU" sz="2400" b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Другая 2">
      <a:dk1>
        <a:sysClr val="windowText" lastClr="000000"/>
      </a:dk1>
      <a:lt1>
        <a:sysClr val="window" lastClr="FFFFFF"/>
      </a:lt1>
      <a:dk2>
        <a:srgbClr val="00B0F0"/>
      </a:dk2>
      <a:lt2>
        <a:srgbClr val="92D050"/>
      </a:lt2>
      <a:accent1>
        <a:srgbClr val="CEB966"/>
      </a:accent1>
      <a:accent2>
        <a:srgbClr val="9CB084"/>
      </a:accent2>
      <a:accent3>
        <a:srgbClr val="00B050"/>
      </a:accent3>
      <a:accent4>
        <a:srgbClr val="8D1BFF"/>
      </a:accent4>
      <a:accent5>
        <a:srgbClr val="4E4D51"/>
      </a:accent5>
      <a:accent6>
        <a:srgbClr val="36FF91"/>
      </a:accent6>
      <a:hlink>
        <a:srgbClr val="410082"/>
      </a:hlink>
      <a:folHlink>
        <a:srgbClr val="FF000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175</TotalTime>
  <Words>274</Words>
  <Application>Microsoft Office PowerPoint</Application>
  <PresentationFormat>Экран (4:3)</PresentationFormat>
  <Paragraphs>18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Литейная</vt:lpstr>
      <vt:lpstr>Механіка та механізація виробництва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Механіка та механізація виробництва</dc:title>
  <cp:lastModifiedBy>Ярослав</cp:lastModifiedBy>
  <cp:revision>20</cp:revision>
  <dcterms:modified xsi:type="dcterms:W3CDTF">2014-06-03T17:00:18Z</dcterms:modified>
</cp:coreProperties>
</file>