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19.03.2013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19.03.2013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19.03.2013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19.03.2013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19.03.2013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19.03.2013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Bar dir="vert"/>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de-DE" b="1" dirty="0"/>
              <a:t>William </a:t>
            </a:r>
            <a:r>
              <a:rPr lang="de-DE" b="1" dirty="0" err="1"/>
              <a:t>Makepeace</a:t>
            </a:r>
            <a:r>
              <a:rPr lang="de-DE" b="1" dirty="0"/>
              <a:t> Thackeray</a:t>
            </a:r>
            <a:r>
              <a:rPr lang="de-DE" dirty="0"/>
              <a:t> </a:t>
            </a:r>
            <a:endParaRPr lang="ru-RU" dirty="0"/>
          </a:p>
        </p:txBody>
      </p:sp>
      <p:sp>
        <p:nvSpPr>
          <p:cNvPr id="3" name="Подзаголовок 2"/>
          <p:cNvSpPr>
            <a:spLocks noGrp="1"/>
          </p:cNvSpPr>
          <p:nvPr>
            <p:ph type="subTitle" idx="1"/>
          </p:nvPr>
        </p:nvSpPr>
        <p:spPr/>
        <p:txBody>
          <a:bodyPr/>
          <a:lstStyle/>
          <a:p>
            <a:r>
              <a:rPr lang="en-US" dirty="0"/>
              <a:t>18 July 1811 – 24 December 1863</a:t>
            </a:r>
            <a:endParaRPr lang="ru-RU" dirty="0"/>
          </a:p>
        </p:txBody>
      </p:sp>
    </p:spTree>
    <p:extLst>
      <p:ext uri="{BB962C8B-B14F-4D97-AF65-F5344CB8AC3E}">
        <p14:creationId xmlns:p14="http://schemas.microsoft.com/office/powerpoint/2010/main" val="579635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229600" cy="4525963"/>
          </a:xfrm>
        </p:spPr>
        <p:txBody>
          <a:bodyPr/>
          <a:lstStyle/>
          <a:p>
            <a:r>
              <a:rPr lang="en-US" dirty="0"/>
              <a:t>He died on 23rd December 1863 in London, aged 53.</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569425"/>
            <a:ext cx="3168352" cy="478936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303575"/>
            <a:ext cx="3595159" cy="5063604"/>
          </a:xfrm>
          <a:prstGeom prst="rect">
            <a:avLst/>
          </a:prstGeom>
        </p:spPr>
      </p:pic>
    </p:spTree>
    <p:extLst>
      <p:ext uri="{BB962C8B-B14F-4D97-AF65-F5344CB8AC3E}">
        <p14:creationId xmlns:p14="http://schemas.microsoft.com/office/powerpoint/2010/main" val="8826079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dirty="0"/>
              <a:t>Most of his work was originally published in serial form (as with Dickens) and gathered into a book-form a year or so later. Some of his better-known works are: 1848 Vanity Fair 1849 The History of </a:t>
            </a:r>
            <a:r>
              <a:rPr lang="en-US" dirty="0" err="1"/>
              <a:t>Pendennis</a:t>
            </a:r>
            <a:r>
              <a:rPr lang="en-US" dirty="0"/>
              <a:t> 1852 The Memoirs of Barry Lyndon 1852 The History of Henry </a:t>
            </a:r>
            <a:r>
              <a:rPr lang="en-US" dirty="0" err="1"/>
              <a:t>Esmond</a:t>
            </a:r>
            <a:r>
              <a:rPr lang="en-US" dirty="0"/>
              <a:t> 1854 The </a:t>
            </a:r>
            <a:r>
              <a:rPr lang="en-US" dirty="0" err="1"/>
              <a:t>Newcombes</a:t>
            </a:r>
            <a:r>
              <a:rPr lang="en-US" dirty="0"/>
              <a:t> 1855 The Rose and the Ring 1858 The Virginians</a:t>
            </a:r>
            <a:endParaRPr lang="ru-RU" dirty="0"/>
          </a:p>
        </p:txBody>
      </p:sp>
    </p:spTree>
    <p:extLst>
      <p:ext uri="{BB962C8B-B14F-4D97-AF65-F5344CB8AC3E}">
        <p14:creationId xmlns:p14="http://schemas.microsoft.com/office/powerpoint/2010/main" val="225225120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a:t>Made by </a:t>
            </a:r>
            <a:r>
              <a:rPr lang="en-US" dirty="0" err="1"/>
              <a:t>Kseniya</a:t>
            </a:r>
            <a:r>
              <a:rPr lang="en-US" dirty="0"/>
              <a:t> </a:t>
            </a:r>
            <a:r>
              <a:rPr lang="en-US" dirty="0" err="1"/>
              <a:t>Klimenko</a:t>
            </a:r>
            <a:r>
              <a:rPr lang="en-US" dirty="0"/>
              <a:t/>
            </a:r>
            <a:br>
              <a:rPr lang="en-US" dirty="0"/>
            </a:br>
            <a:r>
              <a:rPr lang="en-US" dirty="0"/>
              <a:t>Form 10-A</a:t>
            </a:r>
            <a:endParaRPr lang="ru-RU" dirty="0"/>
          </a:p>
        </p:txBody>
      </p:sp>
    </p:spTree>
    <p:extLst>
      <p:ext uri="{BB962C8B-B14F-4D97-AF65-F5344CB8AC3E}">
        <p14:creationId xmlns:p14="http://schemas.microsoft.com/office/powerpoint/2010/main" val="181492500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4525963"/>
          </a:xfrm>
        </p:spPr>
        <p:txBody>
          <a:bodyPr/>
          <a:lstStyle/>
          <a:p>
            <a:r>
              <a:rPr lang="en-US" dirty="0"/>
              <a:t>William Makepeace Thackeray was born on 18th July 1811 in Calcutta, India</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2996952"/>
            <a:ext cx="4061251" cy="338437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543" y="2168860"/>
            <a:ext cx="3456384" cy="4320480"/>
          </a:xfrm>
          <a:prstGeom prst="rect">
            <a:avLst/>
          </a:prstGeom>
          <a:ln>
            <a:noFill/>
          </a:ln>
          <a:effectLst>
            <a:softEdge rad="112500"/>
          </a:effectLst>
        </p:spPr>
      </p:pic>
    </p:spTree>
    <p:extLst>
      <p:ext uri="{BB962C8B-B14F-4D97-AF65-F5344CB8AC3E}">
        <p14:creationId xmlns:p14="http://schemas.microsoft.com/office/powerpoint/2010/main" val="18189550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4525963"/>
          </a:xfrm>
        </p:spPr>
        <p:txBody>
          <a:bodyPr/>
          <a:lstStyle/>
          <a:p>
            <a:r>
              <a:rPr lang="en-US" dirty="0" smtClean="0"/>
              <a:t>At </a:t>
            </a:r>
            <a:r>
              <a:rPr lang="en-US" dirty="0"/>
              <a:t>the age of 5 he was taken to England after the death of his father and his school-years were not happy ones.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378" y="2118684"/>
            <a:ext cx="3938699" cy="458112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564904"/>
            <a:ext cx="3096344" cy="3688688"/>
          </a:xfrm>
          <a:prstGeom prst="rect">
            <a:avLst/>
          </a:prstGeom>
        </p:spPr>
      </p:pic>
    </p:spTree>
    <p:extLst>
      <p:ext uri="{BB962C8B-B14F-4D97-AF65-F5344CB8AC3E}">
        <p14:creationId xmlns:p14="http://schemas.microsoft.com/office/powerpoint/2010/main" val="32864303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5"/>
            <a:ext cx="8208912" cy="2952328"/>
          </a:xfrm>
        </p:spPr>
        <p:txBody>
          <a:bodyPr>
            <a:normAutofit lnSpcReduction="10000"/>
          </a:bodyPr>
          <a:lstStyle/>
          <a:p>
            <a:r>
              <a:rPr lang="en-US" dirty="0"/>
              <a:t>He went to Trinity College, Cambridge, where he made a lot of friends, but left without a degree. He visited Paris a lot and built up large gambling debts. On coming of age (21) he inherited a good fortune which made him independent and able to pay off his debts. But, unfortunately, a few years later the bank holding his money failed, and he was left penniless and needed to earn a living.</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2888505"/>
            <a:ext cx="2545812" cy="366274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3" y="3318015"/>
            <a:ext cx="2592288" cy="3228334"/>
          </a:xfrm>
          <a:prstGeom prst="rect">
            <a:avLst/>
          </a:prstGeom>
          <a:ln>
            <a:noFill/>
          </a:ln>
          <a:effectLst>
            <a:softEdge rad="112500"/>
          </a:effectLst>
        </p:spPr>
      </p:pic>
    </p:spTree>
    <p:extLst>
      <p:ext uri="{BB962C8B-B14F-4D97-AF65-F5344CB8AC3E}">
        <p14:creationId xmlns:p14="http://schemas.microsoft.com/office/powerpoint/2010/main" val="24447767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060848"/>
            <a:ext cx="3024336" cy="4104456"/>
          </a:xfrm>
        </p:spPr>
        <p:txBody>
          <a:bodyPr/>
          <a:lstStyle/>
          <a:p>
            <a:r>
              <a:rPr lang="en-US" dirty="0"/>
              <a:t>He married Isabella </a:t>
            </a:r>
            <a:r>
              <a:rPr lang="en-US" dirty="0" err="1"/>
              <a:t>Gethin</a:t>
            </a:r>
            <a:r>
              <a:rPr lang="en-US" dirty="0"/>
              <a:t> </a:t>
            </a:r>
            <a:r>
              <a:rPr lang="en-US" dirty="0" err="1"/>
              <a:t>Shawe</a:t>
            </a:r>
            <a:r>
              <a:rPr lang="en-US" dirty="0"/>
              <a:t> in 1836. They had 3 daughters born, but one died when only 8 months old.</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0"/>
            <a:ext cx="4608512" cy="6689038"/>
          </a:xfrm>
          <a:prstGeom prst="rect">
            <a:avLst/>
          </a:prstGeom>
          <a:ln>
            <a:noFill/>
          </a:ln>
          <a:effectLst>
            <a:softEdge rad="112500"/>
          </a:effectLst>
        </p:spPr>
      </p:pic>
    </p:spTree>
    <p:extLst>
      <p:ext uri="{BB962C8B-B14F-4D97-AF65-F5344CB8AC3E}">
        <p14:creationId xmlns:p14="http://schemas.microsoft.com/office/powerpoint/2010/main" val="287309753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060848"/>
            <a:ext cx="3888432" cy="4131332"/>
          </a:xfrm>
        </p:spPr>
        <p:txBody>
          <a:bodyPr>
            <a:normAutofit/>
          </a:bodyPr>
          <a:lstStyle/>
          <a:p>
            <a:r>
              <a:rPr lang="en-US" dirty="0" smtClean="0"/>
              <a:t>After 1840 </a:t>
            </a:r>
            <a:r>
              <a:rPr lang="en-US" dirty="0"/>
              <a:t>the mental health of Isabella began to deteriorate and she eventually had to be put into full-time care. This meant that in fact he had no wife but he could not re-marry.</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524627"/>
            <a:ext cx="4263384" cy="5667553"/>
          </a:xfrm>
          <a:prstGeom prst="rect">
            <a:avLst/>
          </a:prstGeom>
        </p:spPr>
      </p:pic>
    </p:spTree>
    <p:extLst>
      <p:ext uri="{BB962C8B-B14F-4D97-AF65-F5344CB8AC3E}">
        <p14:creationId xmlns:p14="http://schemas.microsoft.com/office/powerpoint/2010/main" val="362666564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3888432" cy="5760640"/>
          </a:xfrm>
        </p:spPr>
        <p:txBody>
          <a:bodyPr/>
          <a:lstStyle/>
          <a:p>
            <a:r>
              <a:rPr lang="en-US" dirty="0"/>
              <a:t>He formed a few attachments to other women, but the exact nature of these is not known with any certainty.</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044" y="620688"/>
            <a:ext cx="3717183" cy="5255615"/>
          </a:xfrm>
          <a:prstGeom prst="rect">
            <a:avLst/>
          </a:prstGeom>
        </p:spPr>
      </p:pic>
    </p:spTree>
    <p:extLst>
      <p:ext uri="{BB962C8B-B14F-4D97-AF65-F5344CB8AC3E}">
        <p14:creationId xmlns:p14="http://schemas.microsoft.com/office/powerpoint/2010/main" val="1434573223"/>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29600" cy="4525963"/>
          </a:xfrm>
        </p:spPr>
        <p:txBody>
          <a:bodyPr/>
          <a:lstStyle/>
          <a:p>
            <a:r>
              <a:rPr lang="en-US" dirty="0"/>
              <a:t>He had some natural ability as an artist, and attended art schools in London and Paris, but it was his writing that proved to be the only thing from which he could make a living.</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934" y="2897978"/>
            <a:ext cx="3137017" cy="362182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897978"/>
            <a:ext cx="2921000" cy="3479800"/>
          </a:xfrm>
          <a:prstGeom prst="rect">
            <a:avLst/>
          </a:prstGeom>
        </p:spPr>
      </p:pic>
    </p:spTree>
    <p:extLst>
      <p:ext uri="{BB962C8B-B14F-4D97-AF65-F5344CB8AC3E}">
        <p14:creationId xmlns:p14="http://schemas.microsoft.com/office/powerpoint/2010/main" val="1563177545"/>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988840"/>
            <a:ext cx="3744416" cy="4680520"/>
          </a:xfrm>
        </p:spPr>
        <p:txBody>
          <a:bodyPr>
            <a:normAutofit/>
          </a:bodyPr>
          <a:lstStyle/>
          <a:p>
            <a:r>
              <a:rPr lang="en-US" dirty="0" err="1"/>
              <a:t>Progess</a:t>
            </a:r>
            <a:r>
              <a:rPr lang="en-US" dirty="0"/>
              <a:t> in the literary world was not easy. It was only in about the last 10 years of his life that his financial life could be described as comfortable. Unfortunately he did not enjoy the best of health and suffered some very serious </a:t>
            </a:r>
            <a:r>
              <a:rPr lang="en-US" dirty="0" err="1"/>
              <a:t>ilnesses</a:t>
            </a:r>
            <a:r>
              <a:rPr lang="en-US" dirty="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908720"/>
            <a:ext cx="4708347" cy="4821347"/>
          </a:xfrm>
          <a:prstGeom prst="rect">
            <a:avLst/>
          </a:prstGeom>
        </p:spPr>
      </p:pic>
    </p:spTree>
    <p:extLst>
      <p:ext uri="{BB962C8B-B14F-4D97-AF65-F5344CB8AC3E}">
        <p14:creationId xmlns:p14="http://schemas.microsoft.com/office/powerpoint/2010/main" val="1511798461"/>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TotalTime>
  <Words>379</Words>
  <Application>Microsoft Office PowerPoint</Application>
  <PresentationFormat>Экран (4:3)</PresentationFormat>
  <Paragraphs>13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Твердый переплет</vt:lpstr>
      <vt:lpstr>William Makepeace Thackeray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Made by Kseniya Klimenko Form 10-A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Makepeace Thackeray </dc:title>
  <dc:creator>Пользователь</dc:creator>
  <cp:lastModifiedBy>Пользователь</cp:lastModifiedBy>
  <cp:revision>2</cp:revision>
  <dcterms:created xsi:type="dcterms:W3CDTF">2013-03-19T20:07:45Z</dcterms:created>
  <dcterms:modified xsi:type="dcterms:W3CDTF">2013-03-19T20:24:46Z</dcterms:modified>
</cp:coreProperties>
</file>