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9458" autoAdjust="0"/>
  </p:normalViewPr>
  <p:slideViewPr>
    <p:cSldViewPr>
      <p:cViewPr>
        <p:scale>
          <a:sx n="70" d="100"/>
          <a:sy n="70" d="100"/>
        </p:scale>
        <p:origin x="-136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73" y="0"/>
            <a:ext cx="917154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799" y="260648"/>
            <a:ext cx="7772400" cy="1470025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  Пурпурный цвет</a:t>
            </a:r>
            <a:endParaRPr lang="ru-RU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642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74"/>
    </mc:Choice>
    <mc:Fallback xmlns="">
      <p:transition spd="slow" advTm="47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68683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790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77"/>
    </mc:Choice>
    <mc:Fallback xmlns="">
      <p:transition spd="slow" advTm="71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219"/>
            <a:ext cx="6595135" cy="14330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Воздействие на человека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484784"/>
            <a:ext cx="7272808" cy="43924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• </a:t>
            </a:r>
            <a:r>
              <a:rPr lang="ru-RU" dirty="0" smtClean="0"/>
              <a:t>Пурпурный </a:t>
            </a:r>
            <a:r>
              <a:rPr lang="ru-RU" dirty="0"/>
              <a:t>цвет возбуждает нервные клетки спинного и среднего </a:t>
            </a:r>
            <a:r>
              <a:rPr lang="ru-RU" dirty="0" smtClean="0"/>
              <a:t>мозга, снабжает </a:t>
            </a:r>
            <a:r>
              <a:rPr lang="ru-RU" dirty="0"/>
              <a:t>физическое тело энергией, повышает его температуру, стимулирует циркуляцию крови и способствует выработке адреналина. Уничтожает чувство усталости и инерции, поднимает дух, повышает способность превозмочь депрессию, стимулирует силу воли и храбрость.</a:t>
            </a:r>
          </a:p>
          <a:p>
            <a:pPr marL="45720" indent="0">
              <a:buNone/>
            </a:pPr>
            <a:r>
              <a:rPr lang="ru-RU" sz="2000" dirty="0">
                <a:solidFill>
                  <a:srgbClr val="7030A0"/>
                </a:solidFill>
              </a:rPr>
              <a:t>• </a:t>
            </a:r>
            <a:r>
              <a:rPr lang="ru-RU" dirty="0" smtClean="0"/>
              <a:t>Этот </a:t>
            </a:r>
            <a:r>
              <a:rPr lang="ru-RU" dirty="0"/>
              <a:t>цвет используется для лечения рака, анемии, паралича, плохой циркуляции или других нарушений в крови, состояниях депрессии, страха, беспокойства.</a:t>
            </a:r>
          </a:p>
          <a:p>
            <a:pPr marL="45720" indent="0">
              <a:buNone/>
            </a:pP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50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35"/>
    </mc:Choice>
    <mc:Fallback xmlns="">
      <p:transition spd="slow" advTm="180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04" y="0"/>
            <a:ext cx="9154003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784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72"/>
    </mc:Choice>
    <mc:Fallback xmlns="">
      <p:transition spd="slow" advTm="90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5616" y="19320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Пурпурный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556792"/>
            <a:ext cx="4075116" cy="29523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Пурпурный цвет - </a:t>
            </a:r>
            <a:r>
              <a:rPr lang="ru-RU" dirty="0"/>
              <a:t>ц</a:t>
            </a:r>
            <a:r>
              <a:rPr lang="ru-RU" dirty="0" smtClean="0"/>
              <a:t>вет богатства, царственности</a:t>
            </a:r>
            <a:r>
              <a:rPr lang="ru-RU" dirty="0"/>
              <a:t>, высшей красоты. Он был едва ли не самым почетным и прекрасным в греко-римской античности. У Гомера этот цвет носят герои и боги.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566" y="1340768"/>
            <a:ext cx="4905444" cy="3384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293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78"/>
    </mc:Choice>
    <mc:Fallback xmlns="">
      <p:transition spd="slow" advTm="159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9116"/>
            <a:ext cx="6400800" cy="3474720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Выражает: </a:t>
            </a:r>
          </a:p>
          <a:p>
            <a:pPr marL="45720" indent="0">
              <a:buNone/>
            </a:pPr>
            <a:r>
              <a:rPr lang="ru-RU" dirty="0"/>
              <a:t>• </a:t>
            </a:r>
            <a:r>
              <a:rPr lang="ru-RU" dirty="0" smtClean="0"/>
              <a:t>Пурпурный </a:t>
            </a:r>
            <a:r>
              <a:rPr lang="ru-RU" dirty="0"/>
              <a:t>цвет выражает </a:t>
            </a:r>
            <a:r>
              <a:rPr lang="ru-RU" dirty="0" smtClean="0"/>
              <a:t>власть,  чувствительность </a:t>
            </a:r>
            <a:r>
              <a:rPr lang="ru-RU" dirty="0"/>
              <a:t>и </a:t>
            </a:r>
            <a:r>
              <a:rPr lang="ru-RU" dirty="0" smtClean="0"/>
              <a:t>роскошь. Он связан </a:t>
            </a:r>
            <a:r>
              <a:rPr lang="ru-RU" dirty="0"/>
              <a:t>с представлениями о таинственном и духовном, </a:t>
            </a:r>
            <a:r>
              <a:rPr lang="ru-RU" dirty="0" smtClean="0"/>
              <a:t>серьезен </a:t>
            </a:r>
            <a:r>
              <a:rPr lang="ru-RU" dirty="0"/>
              <a:t>и благороден. </a:t>
            </a:r>
            <a:br>
              <a:rPr lang="ru-RU" dirty="0"/>
            </a:br>
            <a:r>
              <a:rPr lang="ru-RU" dirty="0"/>
              <a:t>• Цвета лаванды и фиалки обладают романтической привлекательностью.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432" y="3068960"/>
            <a:ext cx="5892257" cy="35500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549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74"/>
    </mc:Choice>
    <mc:Fallback xmlns="">
      <p:transition spd="slow" advTm="207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584519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b="0" i="1" dirty="0">
                <a:solidFill>
                  <a:srgbClr val="FF0000"/>
                </a:solidFill>
                <a:effectLst/>
              </a:rPr>
              <a:t>Ключевые значения и символика</a:t>
            </a:r>
            <a:r>
              <a:rPr lang="ru-RU" b="0" dirty="0">
                <a:solidFill>
                  <a:srgbClr val="FF0000"/>
                </a:solidFill>
                <a:effectLst/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132856"/>
            <a:ext cx="6400800" cy="244827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dirty="0">
                <a:solidFill>
                  <a:srgbClr val="7030A0"/>
                </a:solidFill>
              </a:rPr>
              <a:t>• интуиция </a:t>
            </a:r>
            <a:br>
              <a:rPr lang="ru-RU" sz="4000" dirty="0">
                <a:solidFill>
                  <a:srgbClr val="7030A0"/>
                </a:solidFill>
              </a:rPr>
            </a:br>
            <a:r>
              <a:rPr lang="ru-RU" sz="4000" dirty="0">
                <a:solidFill>
                  <a:srgbClr val="7030A0"/>
                </a:solidFill>
              </a:rPr>
              <a:t>• вечность </a:t>
            </a:r>
            <a:br>
              <a:rPr lang="ru-RU" sz="4000" dirty="0">
                <a:solidFill>
                  <a:srgbClr val="7030A0"/>
                </a:solidFill>
              </a:rPr>
            </a:br>
            <a:r>
              <a:rPr lang="ru-RU" sz="4000" dirty="0">
                <a:solidFill>
                  <a:srgbClr val="7030A0"/>
                </a:solidFill>
              </a:rPr>
              <a:t>• царственность </a:t>
            </a:r>
            <a:br>
              <a:rPr lang="ru-RU" sz="4000" dirty="0">
                <a:solidFill>
                  <a:srgbClr val="7030A0"/>
                </a:solidFill>
              </a:rPr>
            </a:br>
            <a:r>
              <a:rPr lang="ru-RU" sz="4000" dirty="0">
                <a:solidFill>
                  <a:srgbClr val="7030A0"/>
                </a:solidFill>
              </a:rPr>
              <a:t>• богатство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250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Оттенки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124744"/>
            <a:ext cx="6904856" cy="4626848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/>
              <a:t>В зависимости от оттенков пурпурный цвет может вызывать различные эмоции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•</a:t>
            </a:r>
            <a:r>
              <a:rPr lang="ru-RU" dirty="0" smtClean="0"/>
              <a:t> </a:t>
            </a:r>
            <a:r>
              <a:rPr lang="ru-RU" dirty="0"/>
              <a:t>Темно-сливовый имеет траурный оттенок и несколько депрессивный характер. Во многих странах он используется на похоронах вместо черного цвета.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400" dirty="0">
                <a:solidFill>
                  <a:srgbClr val="7030A0"/>
                </a:solidFill>
              </a:rPr>
              <a:t>• </a:t>
            </a:r>
            <a:r>
              <a:rPr lang="ru-RU" dirty="0" smtClean="0"/>
              <a:t>Сливовый </a:t>
            </a:r>
            <a:r>
              <a:rPr lang="ru-RU" dirty="0"/>
              <a:t>цвет отмечен налетом таинственности и магии, что придает ему загадочность и усиливает его привлекательность. Королевский пурпурный, с его благородным родословием, связан с представлениями о могуществе и </a:t>
            </a:r>
            <a:r>
              <a:rPr lang="ru-RU" dirty="0" smtClean="0"/>
              <a:t>власти.</a:t>
            </a:r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2400" dirty="0" smtClean="0">
                <a:solidFill>
                  <a:srgbClr val="7030A0"/>
                </a:solidFill>
              </a:rPr>
              <a:t>• </a:t>
            </a:r>
            <a:r>
              <a:rPr lang="ru-RU" dirty="0" smtClean="0"/>
              <a:t>Фуксин </a:t>
            </a:r>
            <a:r>
              <a:rPr lang="ru-RU" dirty="0"/>
              <a:t>несет большие запасы энергии. Такие оттенки считаются </a:t>
            </a:r>
            <a:r>
              <a:rPr lang="ru-RU" dirty="0" smtClean="0"/>
              <a:t> </a:t>
            </a:r>
            <a:r>
              <a:rPr lang="ru-RU" dirty="0"/>
              <a:t>"счастливыми" цветами, тогда как другие фиолетовые тона, например цвет лаванды, создают романтический флер.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866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85"/>
    </mc:Choice>
    <mc:Fallback xmlns="">
      <p:transition spd="slow" advTm="281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7" y="0"/>
            <a:ext cx="6480719" cy="9087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Применение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836712"/>
            <a:ext cx="7344816" cy="32403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Из-за </a:t>
            </a:r>
            <a:r>
              <a:rPr lang="ru-RU" dirty="0" smtClean="0"/>
              <a:t>того, что </a:t>
            </a:r>
            <a:r>
              <a:rPr lang="ru-RU" dirty="0"/>
              <a:t>пурпурные цвета вызывают смешанные чувства, вы редко встретите их на упаковках, предметах обихода и автомобилях. Если их все же используют в рекламе или в упаковках, то, как правило, это касается товаров для женщин. Использованные в декоре пурпурные цвета привносят ощущение драмы и чувственности.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84984"/>
            <a:ext cx="2592288" cy="34608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1986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48"/>
    </mc:Choice>
    <mc:Fallback xmlns="">
      <p:transition spd="slow" advTm="157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-99392"/>
            <a:ext cx="6552728" cy="99738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Интерьер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692696"/>
            <a:ext cx="6624736" cy="187220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dirty="0" smtClean="0"/>
              <a:t>Пурпурный цвет самый экстравагантный. Это </a:t>
            </a:r>
            <a:r>
              <a:rPr lang="ru-RU" sz="2000" dirty="0"/>
              <a:t>удел артистических личностей, вдобавок он пробуждает креативность и интуицию, подстегивая воображение. Пурпур подойдет для кабинета музыканта, а вот математику будет мешать. </a:t>
            </a:r>
            <a:r>
              <a:rPr lang="ru-RU" sz="2000" dirty="0" smtClean="0"/>
              <a:t>Использовать </a:t>
            </a:r>
            <a:r>
              <a:rPr lang="ru-RU" sz="2000" dirty="0"/>
              <a:t>его лучше как акцент, аксессуар.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564904"/>
            <a:ext cx="3344014" cy="42871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756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61"/>
    </mc:Choice>
    <mc:Fallback xmlns="">
      <p:transition spd="slow" advTm="177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00754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754" y="0"/>
            <a:ext cx="4543246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555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45"/>
    </mc:Choice>
    <mc:Fallback xmlns="">
      <p:transition spd="slow" advTm="10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2" y="0"/>
            <a:ext cx="4622797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459" y="-744"/>
            <a:ext cx="4594662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486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23"/>
    </mc:Choice>
    <mc:Fallback xmlns="">
      <p:transition spd="slow" advTm="107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6|9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4|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.4|1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8|3.8|1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4|8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2|8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.2"/>
</p:tagLst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133</TotalTime>
  <Words>277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  Пурпурный цвет</vt:lpstr>
      <vt:lpstr>Пурпурный</vt:lpstr>
      <vt:lpstr>Презентация PowerPoint</vt:lpstr>
      <vt:lpstr>Ключевые значения и символика:</vt:lpstr>
      <vt:lpstr>Оттенки</vt:lpstr>
      <vt:lpstr>Применение</vt:lpstr>
      <vt:lpstr>Интерьер</vt:lpstr>
      <vt:lpstr>Презентация PowerPoint</vt:lpstr>
      <vt:lpstr>Презентация PowerPoint</vt:lpstr>
      <vt:lpstr>Презентация PowerPoint</vt:lpstr>
      <vt:lpstr>Воздействие на человека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Пурпурный цвет</dc:title>
  <dc:creator>НАСТЯ</dc:creator>
  <cp:lastModifiedBy>НАСТЯ</cp:lastModifiedBy>
  <cp:revision>12</cp:revision>
  <dcterms:created xsi:type="dcterms:W3CDTF">2013-02-12T17:54:00Z</dcterms:created>
  <dcterms:modified xsi:type="dcterms:W3CDTF">2013-02-12T20:32:31Z</dcterms:modified>
</cp:coreProperties>
</file>