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71" r:id="rId16"/>
    <p:sldId id="269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82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7724B-8A89-442F-A273-E26972AA7D36}" type="datetimeFigureOut">
              <a:rPr lang="ru-RU" smtClean="0"/>
              <a:t>11.04.2013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AA29E-95FF-4AF3-8266-B1FCD2809A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82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AA29E-95FF-4AF3-8266-B1FCD2809AA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2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ru-RU" sz="2000" smtClean="0"/>
              <a:t>Вставка рисунка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5972A193-D974-4890-BCF6-7BDA5AA783D7}" type="datetimeFigureOut">
              <a:rPr lang="en-US" smtClean="0"/>
              <a:pPr/>
              <a:t>4/11/2013</a:t>
            </a:fld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en-US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C8919969-49B9-40AE-8C3B-763BC9DD6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chen' grustnaya melodiya   - skripka i pianino 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074263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Аня\Desktop\человек\kak-izmjenit-svoju-zhiz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8" y="-10160"/>
            <a:ext cx="9180512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2609850"/>
          </a:xfr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extrusionH="57150" prstMaterial="matte">
              <a:bevelT w="38100" h="38100"/>
              <a:contourClr>
                <a:srgbClr val="FFFFFF"/>
              </a:contourClr>
            </a:sp3d>
          </a:bodyPr>
          <a:lstStyle/>
          <a:p>
            <a:r>
              <a:rPr lang="uk-UA" dirty="0" smtClean="0"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Людина в різних</a:t>
            </a:r>
            <a:br>
              <a:rPr lang="uk-UA" dirty="0" smtClean="0"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uk-UA" sz="5400" dirty="0"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життєвих ситуаціях</a:t>
            </a:r>
            <a:r>
              <a:rPr lang="ru-RU" sz="5400" dirty="0"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5400" dirty="0"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endParaRPr lang="ru-RU" dirty="0">
              <a:effectLst>
                <a:outerShdw blurRad="50800" dist="38100" dir="822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6256" y="5174520"/>
            <a:ext cx="2314955" cy="168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Презентацію підготували</a:t>
            </a:r>
          </a:p>
          <a:p>
            <a:pPr algn="ctr"/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чениці 10-Ф класу</a:t>
            </a:r>
          </a:p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Рискаль Анна та </a:t>
            </a:r>
            <a:r>
              <a:rPr lang="uk-UA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Семененко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нна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ochen' grustnaya melodiya   - skripka i pianino 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5937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>
                <p:cTn id="2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8">
                <p:cTn id="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9208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Анна Кареніна вибрала свій шлях. Вона, наперекір усім правилам, вирішила піддатися зову серця і  пішла від свого чоловіка. Але її історія закінчується трагічно. Жінка, змучена суспільством та собою, кидається під поїзд і вбачає в цьому єдиний </a:t>
            </a:r>
            <a: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вихід.</a:t>
            </a:r>
            <a:endParaRPr lang="ru-RU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19931"/>
            <a:ext cx="3957159" cy="3164656"/>
          </a:xfrm>
          <a:prstGeom prst="roundRect">
            <a:avLst>
              <a:gd name="adj" fmla="val 204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4" y="3294936"/>
            <a:ext cx="3782194" cy="3189651"/>
          </a:xfrm>
          <a:prstGeom prst="roundRect">
            <a:avLst>
              <a:gd name="adj" fmla="val 2037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043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9639" y="672419"/>
            <a:ext cx="3636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Та чи могла її доля скластися </a:t>
            </a:r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по-іншому? Ніхто не може сказати напевне, але в літературі є схожі сюжети із зовсім різними розв'язками.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535" t="19718" r="21127" b="7043"/>
          <a:stretch/>
        </p:blipFill>
        <p:spPr>
          <a:xfrm>
            <a:off x="0" y="3113584"/>
            <a:ext cx="2880320" cy="3744416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2889" l="13000" r="89667"/>
                    </a14:imgEffect>
                  </a14:imgLayer>
                </a14:imgProps>
              </a:ext>
            </a:extLst>
          </a:blip>
          <a:srcRect l="10779" t="2495" r="6259" b="2690"/>
          <a:stretch/>
        </p:blipFill>
        <p:spPr>
          <a:xfrm>
            <a:off x="5364088" y="3460756"/>
            <a:ext cx="3987411" cy="3417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9" y="260648"/>
            <a:ext cx="28575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9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363625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Героїня однієї з найвідоміших повістей Чехова «Дама з собачкою» також не могла бути з коханою людиною через закони суспільства. Та,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напротивагу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 роману Толстого, герої цієї повісті не відкривали своє кохання на загальний осуд.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94593"/>
            <a:ext cx="5048250" cy="571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32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2" y="692696"/>
            <a:ext cx="2880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Фінал цієї історії автор не дописує, але читачу вже зрозуміло, що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ця історія не матиме щасливого </a:t>
            </a: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кінця. Анна та Гуров не зможуть розповісти про своє кохання і як би вони не хотіли бути разом,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жорстокі </a:t>
            </a: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закони соціуму не дозволять їм бути щасливими.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6887"/>
            <a:ext cx="4144118" cy="5863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425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36724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Ще один яскравий приклад схожої ситуації відображається в повісті Чехова «Про любов». Героїня повісті, яку також звали Анною, була одружена з нецікавим чоловіком, який був старший за неї. Вона покохала </a:t>
            </a:r>
            <a:r>
              <a:rPr lang="uk-UA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Альохіна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 − хорошого друга 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сім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’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n-lt"/>
                <a:cs typeface="+mn-lt"/>
              </a:rPr>
              <a:t>ї.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n-lt"/>
              <a:cs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407281"/>
            <a:ext cx="4633748" cy="5976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314026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19822"/>
            <a:ext cx="37444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кожен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них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сім’ї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тому разом вони бути не могли.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Навіть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коли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Альохін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зізнався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коханні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зрозумів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коли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любиш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«то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міркуваннях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кохання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потрібно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виходити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вищого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важливого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щастя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нещастя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гріх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чеснота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ходячою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сенсі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потрібно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міркувати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зовсім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39"/>
            <a:ext cx="41148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32656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Спільні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імена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відносно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спільний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час,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схожі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долі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життєві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ситуації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зовсім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наслідки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людей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впливає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тільки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соціум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й вони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Так,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декому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вистачить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духу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зізнатись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коханні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кинути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виклик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суспільству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дехто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сил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зізнатись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цьому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навіть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собі</a:t>
            </a:r>
            <a:r>
              <a:rPr lang="ru-RU" sz="2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44" y="2606780"/>
            <a:ext cx="6512954" cy="4237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72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Усі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люди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різні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і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рішення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,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які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вони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приймають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теж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різні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Єдиного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вірного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шляху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немає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Але,якби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він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був,чи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було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б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життя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таким,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яким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ми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знаємо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його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з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усіма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своїми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перевагами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та </a:t>
            </a:r>
            <a:r>
              <a:rPr lang="ru-RU" sz="24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недоліками</a:t>
            </a:r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?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6" y="1855817"/>
            <a:ext cx="7761855" cy="4844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9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71348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2100000"/>
              </a:lightRig>
            </a:scene3d>
            <a:sp3d extrusionH="57150" prstMaterial="matte">
              <a:bevelT w="38100" h="38100"/>
            </a:sp3d>
          </a:bodyPr>
          <a:lstStyle/>
          <a:p>
            <a:pPr algn="r"/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Прийми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те,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що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можеш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 smtClean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стерпіти</a:t>
            </a:r>
            <a:r>
              <a:rPr lang="ru-RU" sz="4000" i="1" dirty="0" smtClean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.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Радій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тому,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що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можеш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врятувати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, і не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оплакуй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свої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втрати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занадто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4000" i="1" dirty="0" err="1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довго</a:t>
            </a:r>
            <a: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.</a:t>
            </a:r>
            <a:br>
              <a:rPr lang="ru-RU" sz="40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dirty="0" smtClean="0"/>
              <a:t>Роберт </a:t>
            </a:r>
            <a:r>
              <a:rPr lang="ru-RU" sz="3600" dirty="0" err="1"/>
              <a:t>Джордан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://i020.radikal.ru/1005/3e/c3dee202b7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90498"/>
            <a:ext cx="4572000" cy="3429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3528392"/>
          </a:xfrm>
        </p:spPr>
        <p:txBody>
          <a:bodyPr>
            <a:normAutofit lnSpcReduction="10000"/>
          </a:bodyPr>
          <a:lstStyle/>
          <a:p>
            <a:pPr indent="0" algn="ctr">
              <a:buNone/>
            </a:pPr>
            <a:r>
              <a:rPr lang="uk-UA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 влучно 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Роберт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Джордан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висловився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життєві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труднощі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виникають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житті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кожної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людини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Хочемо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цього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навіть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3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найспокійніші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часи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людина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може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пройти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свій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життєвий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шлях без </a:t>
            </a:r>
            <a:r>
              <a:rPr lang="ru-RU" sz="3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зустрічі</a:t>
            </a:r>
            <a:r>
              <a:rPr lang="ru-RU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5" name="Picture 3" descr="C:\Users\Аня\Desktop\человек\104838_medi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4"/>
          <a:stretch/>
        </p:blipFill>
        <p:spPr bwMode="auto">
          <a:xfrm>
            <a:off x="143584" y="3212976"/>
            <a:ext cx="5249683" cy="3500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"/>
          <a:stretch/>
        </p:blipFill>
        <p:spPr bwMode="auto">
          <a:xfrm>
            <a:off x="5508104" y="3210781"/>
            <a:ext cx="3495805" cy="3502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8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4088" y="548680"/>
            <a:ext cx="3672408" cy="5112568"/>
          </a:xfrm>
        </p:spPr>
        <p:txBody>
          <a:bodyPr/>
          <a:lstStyle/>
          <a:p>
            <a:pPr algn="ctr"/>
            <a:r>
              <a:rPr lang="ru-RU" sz="2800" dirty="0"/>
              <a:t>Для одного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зміна</a:t>
            </a:r>
            <a:r>
              <a:rPr lang="ru-RU" sz="2800" dirty="0"/>
              <a:t> </a:t>
            </a:r>
            <a:r>
              <a:rPr lang="ru-RU" sz="2800" dirty="0" err="1"/>
              <a:t>місця</a:t>
            </a:r>
            <a:r>
              <a:rPr lang="ru-RU" sz="2800" dirty="0"/>
              <a:t> </a:t>
            </a:r>
            <a:r>
              <a:rPr lang="ru-RU" sz="2800" dirty="0" err="1"/>
              <a:t>проживання</a:t>
            </a:r>
            <a:r>
              <a:rPr lang="ru-RU" sz="2800" dirty="0"/>
              <a:t>, виду </a:t>
            </a:r>
            <a:r>
              <a:rPr lang="ru-RU" sz="2800" dirty="0" err="1"/>
              <a:t>діяльності</a:t>
            </a:r>
            <a:r>
              <a:rPr lang="ru-RU" sz="2800" dirty="0"/>
              <a:t>, для </a:t>
            </a:r>
            <a:r>
              <a:rPr lang="ru-RU" sz="2800" dirty="0" err="1"/>
              <a:t>іншого</a:t>
            </a:r>
            <a:r>
              <a:rPr lang="ru-RU" sz="2800" dirty="0"/>
              <a:t> - хвороба </a:t>
            </a:r>
            <a:r>
              <a:rPr lang="ru-RU" sz="2800" dirty="0" err="1"/>
              <a:t>близької</a:t>
            </a:r>
            <a:r>
              <a:rPr lang="ru-RU" sz="2800" dirty="0"/>
              <a:t> </a:t>
            </a:r>
            <a:r>
              <a:rPr lang="ru-RU" sz="2800" dirty="0" err="1"/>
              <a:t>людини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своя </a:t>
            </a:r>
            <a:r>
              <a:rPr lang="ru-RU" sz="2800" dirty="0" err="1"/>
              <a:t>власна</a:t>
            </a:r>
            <a:r>
              <a:rPr lang="ru-RU" sz="2800" dirty="0"/>
              <a:t>, </a:t>
            </a:r>
            <a:r>
              <a:rPr lang="ru-RU" sz="2800" dirty="0" err="1"/>
              <a:t>розлучення</a:t>
            </a:r>
            <a:r>
              <a:rPr lang="ru-RU" sz="2800" dirty="0"/>
              <a:t>, </a:t>
            </a:r>
            <a:r>
              <a:rPr lang="ru-RU" sz="2800" dirty="0" smtClean="0"/>
              <a:t>смерть </a:t>
            </a:r>
            <a:r>
              <a:rPr lang="ru-RU" sz="2800" dirty="0" err="1" smtClean="0"/>
              <a:t>близьких</a:t>
            </a:r>
            <a:r>
              <a:rPr lang="ru-RU" sz="2800" dirty="0" smtClean="0"/>
              <a:t> </a:t>
            </a:r>
            <a:r>
              <a:rPr lang="ru-RU" sz="2800" dirty="0"/>
              <a:t>людей. Так </a:t>
            </a:r>
            <a:r>
              <a:rPr lang="ru-RU" sz="2800" dirty="0" err="1"/>
              <a:t>було</a:t>
            </a:r>
            <a:r>
              <a:rPr lang="ru-RU" sz="2800" dirty="0"/>
              <a:t> </a:t>
            </a:r>
            <a:r>
              <a:rPr lang="ru-RU" sz="2800" dirty="0" err="1"/>
              <a:t>завжди</a:t>
            </a:r>
            <a:r>
              <a:rPr lang="ru-RU" sz="2800" dirty="0"/>
              <a:t>. </a:t>
            </a:r>
            <a:r>
              <a:rPr lang="ru-RU" sz="2800" dirty="0" err="1"/>
              <a:t>Важка</a:t>
            </a:r>
            <a:r>
              <a:rPr lang="ru-RU" sz="2800" dirty="0"/>
              <a:t> </a:t>
            </a:r>
            <a:r>
              <a:rPr lang="ru-RU" sz="2800" dirty="0" err="1"/>
              <a:t>життєва</a:t>
            </a:r>
            <a:r>
              <a:rPr lang="ru-RU" sz="2800" dirty="0"/>
              <a:t> </a:t>
            </a:r>
            <a:r>
              <a:rPr lang="ru-RU" sz="2800" dirty="0" err="1"/>
              <a:t>ситуація</a:t>
            </a:r>
            <a:r>
              <a:rPr lang="ru-RU" sz="2800" dirty="0"/>
              <a:t> </a:t>
            </a:r>
            <a:r>
              <a:rPr lang="ru-RU" sz="2800" dirty="0" err="1"/>
              <a:t>може</a:t>
            </a:r>
            <a:r>
              <a:rPr lang="ru-RU" sz="2800" dirty="0"/>
              <a:t> </a:t>
            </a:r>
            <a:r>
              <a:rPr lang="ru-RU" sz="2800" dirty="0" err="1"/>
              <a:t>виникнути</a:t>
            </a:r>
            <a:r>
              <a:rPr lang="ru-RU" sz="2800" dirty="0"/>
              <a:t> в </a:t>
            </a:r>
            <a:r>
              <a:rPr lang="ru-RU" sz="2800" dirty="0" err="1"/>
              <a:t>житті</a:t>
            </a:r>
            <a:r>
              <a:rPr lang="ru-RU" sz="2800" dirty="0"/>
              <a:t> </a:t>
            </a:r>
            <a:r>
              <a:rPr lang="ru-RU" sz="2800" dirty="0" err="1"/>
              <a:t>дітей</a:t>
            </a:r>
            <a:r>
              <a:rPr lang="ru-RU" sz="2800" dirty="0"/>
              <a:t>, </a:t>
            </a:r>
            <a:r>
              <a:rPr lang="ru-RU" sz="2800" dirty="0" err="1"/>
              <a:t>підлітків</a:t>
            </a:r>
            <a:r>
              <a:rPr lang="ru-RU" sz="2800" dirty="0"/>
              <a:t>, </a:t>
            </a:r>
            <a:r>
              <a:rPr lang="ru-RU" sz="2800" dirty="0" err="1"/>
              <a:t>цілих</a:t>
            </a:r>
            <a:r>
              <a:rPr lang="ru-RU" sz="2800" dirty="0"/>
              <a:t> </a:t>
            </a:r>
            <a:r>
              <a:rPr lang="ru-RU" sz="2800" dirty="0" err="1"/>
              <a:t>сімей</a:t>
            </a:r>
            <a:r>
              <a:rPr lang="ru-RU" sz="2800" dirty="0"/>
              <a:t>.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4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404664"/>
            <a:ext cx="8208912" cy="2135088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Одні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миряться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пристосовуючись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пливуть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течією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Інші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шукають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вихід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важкої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життєвої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ситуації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допомогою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дій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спрямованих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подолання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проблем та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неприємностей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8" r="14552"/>
          <a:stretch/>
        </p:blipFill>
        <p:spPr bwMode="auto">
          <a:xfrm>
            <a:off x="245942" y="3284985"/>
            <a:ext cx="4021257" cy="330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63"/>
          <a:stretch/>
        </p:blipFill>
        <p:spPr bwMode="auto">
          <a:xfrm>
            <a:off x="4355976" y="3298768"/>
            <a:ext cx="4560780" cy="3292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59797"/>
            <a:ext cx="4104456" cy="6264696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Хтось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замикається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замість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того,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щоб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спробувати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якось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подолати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труднощі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воліє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помічати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indent="0" algn="ctr">
              <a:buNone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хто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проклинаючи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долю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скаржаться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складне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життя,фактично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вирішуючи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ніяких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проблем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4098032" cy="6147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3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532" y="260648"/>
            <a:ext cx="8424936" cy="4597971"/>
          </a:xfrm>
        </p:spPr>
        <p:txBody>
          <a:bodyPr/>
          <a:lstStyle/>
          <a:p>
            <a:pPr indent="0" algn="ctr">
              <a:buNone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Саме тому письменники у своїх творах задаються  питаннями: «Який шлях обрати?Як знайти правильний вихід із ситуації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?». </a:t>
            </a:r>
          </a:p>
          <a:p>
            <a:pPr indent="0" algn="ctr">
              <a:buNone/>
            </a:pP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Адже, завдання письменника в тому, щоб писати правдиво і, зрозумівши, в чому правда, виразити її так, щоб вона ввійшла у свідомість читача частиною його власного досвіду.                 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98615"/>
            <a:ext cx="4392488" cy="3142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http://newimages.ru/wallpapers/14_1921_besplatnye_kartinki_svjataja_kniga_1366x7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3194"/>
          <a:stretch/>
        </p:blipFill>
        <p:spPr bwMode="auto">
          <a:xfrm>
            <a:off x="4499992" y="3398613"/>
            <a:ext cx="4474757" cy="3142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8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223922"/>
            <a:ext cx="3600400" cy="6085397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Так, Лев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Толстой в своєму романі «Анна Кареніна», висвітлюючи проблеми тогочасного суспільства, намагається допомогти читачеві знайти відповіді на питання, що його турбують</a:t>
            </a:r>
            <a:r>
              <a:rPr lang="uk-UA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кохання,взаємини між людьми, місце людини в суспільстві.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http://artru.info/il/img.php?img=191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8"/>
          <a:stretch/>
        </p:blipFill>
        <p:spPr bwMode="auto">
          <a:xfrm>
            <a:off x="184257" y="188640"/>
            <a:ext cx="4387743" cy="6445437"/>
          </a:xfrm>
          <a:prstGeom prst="rect">
            <a:avLst/>
          </a:prstGeom>
          <a:ln>
            <a:noFill/>
          </a:ln>
          <a:effectLst/>
          <a:scene3d>
            <a:camera prst="perspectiveRigh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4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8433"/>
            <a:ext cx="3528393" cy="6336704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«Анна Кареніна» починається фразою, яка є психологічним ключем твору:</a:t>
            </a:r>
            <a:b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«Всі щасливі родини схожі одна на одну, кожна нещаслива сім'я нещаслива по-своєму».</a:t>
            </a:r>
            <a:b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 роман-дослідження руйнування сімей і людських взаємин.</a:t>
            </a:r>
            <a:endParaRPr lang="ru-RU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18433"/>
            <a:ext cx="4890120" cy="6234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Human</Template>
  <TotalTime>945</TotalTime>
  <Words>635</Words>
  <Application>Microsoft Office PowerPoint</Application>
  <PresentationFormat>Экран (4:3)</PresentationFormat>
  <Paragraphs>23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Human</vt:lpstr>
      <vt:lpstr>Людина в різних життєвих ситуаціях </vt:lpstr>
      <vt:lpstr>Прийми те, що можеш стерпіти. Радій тому, що можеш врятувати, і не оплакуй свої втрати занадто довго. Роберт Джордан </vt:lpstr>
      <vt:lpstr>Презентация PowerPoint</vt:lpstr>
      <vt:lpstr>Для одного це зміна місця проживання, виду діяльності, для іншого - хвороба близької людини або своя власна, розлучення, смерть близьких людей. Так було завжди. Важка життєва ситуація може виникнути в житті дітей, підлітків, цілих сімей.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Людина в різних життєвих ситуаціях </dc:title>
  <dc:creator>Аня</dc:creator>
  <cp:lastModifiedBy>123</cp:lastModifiedBy>
  <cp:revision>44</cp:revision>
  <dcterms:created xsi:type="dcterms:W3CDTF">2013-04-10T15:54:53Z</dcterms:created>
  <dcterms:modified xsi:type="dcterms:W3CDTF">2013-04-11T20:16:55Z</dcterms:modified>
</cp:coreProperties>
</file>