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601093-8960-439F-967A-81BD4CA50C5E}" type="datetimeFigureOut">
              <a:rPr lang="uk-UA" smtClean="0"/>
              <a:t>03.02.2014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9A25B3-8861-400C-9CE4-27E2B6F85B5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gif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gif"/><Relationship Id="rId3" Type="http://schemas.openxmlformats.org/officeDocument/2006/relationships/image" Target="../media/image89.gif"/><Relationship Id="rId7" Type="http://schemas.openxmlformats.org/officeDocument/2006/relationships/image" Target="../media/image93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11" Type="http://schemas.openxmlformats.org/officeDocument/2006/relationships/image" Target="../media/image97.gif"/><Relationship Id="rId5" Type="http://schemas.openxmlformats.org/officeDocument/2006/relationships/image" Target="../media/image91.gif"/><Relationship Id="rId10" Type="http://schemas.openxmlformats.org/officeDocument/2006/relationships/image" Target="../media/image96.gif"/><Relationship Id="rId4" Type="http://schemas.openxmlformats.org/officeDocument/2006/relationships/image" Target="../media/image90.gif"/><Relationship Id="rId9" Type="http://schemas.openxmlformats.org/officeDocument/2006/relationships/image" Target="../media/image9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wm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5" Type="http://schemas.openxmlformats.org/officeDocument/2006/relationships/image" Target="../media/image37.gif"/><Relationship Id="rId10" Type="http://schemas.openxmlformats.org/officeDocument/2006/relationships/image" Target="../media/image32.gif"/><Relationship Id="rId4" Type="http://schemas.openxmlformats.org/officeDocument/2006/relationships/hyperlink" Target="../Downloads/SPORT%20Child%20Ukraine!.mp4.mp4" TargetMode="External"/><Relationship Id="rId9" Type="http://schemas.openxmlformats.org/officeDocument/2006/relationships/image" Target="../media/image31.gif"/><Relationship Id="rId1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../Downloads/This%20Is%20Football%201080p%20-%202013-14%20-%20Part%201.mp4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hyperlink" Target="../Downloads/Shakhtar%20Donetsk%20-%20Dynamo%20Kyiv%20-%20'Ukrainian%20Battle'.%20Preview.mp4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../Downloads/Volleyball%20is%20amazing!.mp4" TargetMode="External"/><Relationship Id="rId7" Type="http://schemas.openxmlformats.org/officeDocument/2006/relationships/image" Target="../media/image56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hyperlink" Target="../Downloads/Biathlon%20Ukraine%20(season%202012-13).mp4" TargetMode="External"/><Relationship Id="rId7" Type="http://schemas.openxmlformats.org/officeDocument/2006/relationships/image" Target="../media/image63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jpeg"/><Relationship Id="rId7" Type="http://schemas.openxmlformats.org/officeDocument/2006/relationships/image" Target="../media/image69.gif"/><Relationship Id="rId2" Type="http://schemas.openxmlformats.org/officeDocument/2006/relationships/hyperlink" Target="../Downloads/Cycling%20Is%20Simply%20Awesome%20%5bHD%5d%20720p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image" Target="../media/image72.gif"/><Relationship Id="rId7" Type="http://schemas.openxmlformats.org/officeDocument/2006/relationships/image" Target="../media/image76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openxmlformats.org/officeDocument/2006/relationships/image" Target="../media/image73.gif"/><Relationship Id="rId9" Type="http://schemas.openxmlformats.org/officeDocument/2006/relationships/image" Target="../media/image7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92" y="3089116"/>
            <a:ext cx="7117180" cy="1470025"/>
          </a:xfrm>
        </p:spPr>
        <p:txBody>
          <a:bodyPr/>
          <a:lstStyle/>
          <a:p>
            <a:pPr algn="ctr"/>
            <a:r>
              <a:rPr lang="en-US" sz="4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Sport and leisure activities  in Ukraine </a:t>
            </a:r>
            <a:endParaRPr lang="uk-U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533" y="5373216"/>
            <a:ext cx="7117180" cy="136815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Presentation made by:</a:t>
            </a:r>
          </a:p>
          <a:p>
            <a:pPr algn="r"/>
            <a:r>
              <a:rPr lang="en-US" dirty="0" err="1" smtClean="0"/>
              <a:t>Vladyslav</a:t>
            </a:r>
            <a:r>
              <a:rPr lang="en-US" dirty="0" smtClean="0"/>
              <a:t> </a:t>
            </a:r>
            <a:r>
              <a:rPr lang="en-US" dirty="0" err="1" smtClean="0"/>
              <a:t>Sokolchuk</a:t>
            </a:r>
            <a:endParaRPr lang="en-US" dirty="0" smtClean="0"/>
          </a:p>
          <a:p>
            <a:pPr algn="r"/>
            <a:r>
              <a:rPr lang="en-US" dirty="0" smtClean="0"/>
              <a:t>Anastasia </a:t>
            </a:r>
            <a:r>
              <a:rPr lang="en-US" dirty="0" err="1" smtClean="0"/>
              <a:t>Artemchuk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1026" name="Picture 2" descr="C:\Users\Vlad\AppData\Local\Microsoft\Windows\Temporary Internet Files\Content.IE5\YB0GWNXX\MM9001866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d\AppData\Local\Microsoft\Windows\Temporary Internet Files\Content.IE5\WGG5BRH3\MM9001866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lad\AppData\Local\Microsoft\Windows\Temporary Internet Files\Content.IE5\WGG5BRH3\MM9001866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lad\AppData\Local\Microsoft\Windows\Temporary Internet Files\Content.IE5\WGG5BRH3\MM9001866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32" y="2606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lad\AppData\Local\Microsoft\Windows\Temporary Internet Files\Content.IE5\WGG5BRH3\MM9001866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lad\AppData\Local\Microsoft\Windows\Temporary Internet Files\Content.IE5\WGG5BRH3\MM9001866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48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lad\AppData\Local\Microsoft\Windows\Temporary Internet Files\Content.IE5\WGG5BRH3\MM9001866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lad\AppData\Local\Microsoft\Windows\Temporary Internet Files\Content.IE5\14Q4ULV8\MC9004465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2" y="4903872"/>
            <a:ext cx="1739189" cy="16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lad\AppData\Local\Microsoft\Windows\Temporary Internet Files\Content.IE5\YB0GWNXX\MC9004465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63" y="1891876"/>
            <a:ext cx="1589227" cy="17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lad\AppData\Local\Microsoft\Windows\Temporary Internet Files\Content.IE5\WSPK18TH\MC9004465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69" y="2198658"/>
            <a:ext cx="1783994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lad\AppData\Local\Microsoft\Windows\Temporary Internet Files\Content.IE5\WP0337BW\MC90044650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79920"/>
            <a:ext cx="1518818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nimashky.ru/flist/obsport/8/2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56" y="4908254"/>
            <a:ext cx="14763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порт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7" y="3863815"/>
            <a:ext cx="1905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Спорт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31" y="4916909"/>
            <a:ext cx="1735289" cy="173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Спорт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9" y="1391237"/>
            <a:ext cx="1315391" cy="18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nimashky.ru/flist/obsport/10/1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63" y="1169237"/>
            <a:ext cx="13525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animashky.ru/flist/obsport/8/29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38" y="4232359"/>
            <a:ext cx="23717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pp.vk.me/c309818/v309818851/6375/W3zytkDpdz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" y="0"/>
            <a:ext cx="3569730" cy="25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pp.vk.me/c316625/v316625693/4099/UMxnJZ5GF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1800200" cy="27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vk.me/c406418/v406418682/1ed1/VuF7xLIPOj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27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pp.vk.me/c419220/v419220693/126/ZGeOiyouD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" y="2276872"/>
            <a:ext cx="356973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vk.me/c419220/v419220693/102/iA-cOOK5qV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79" y="4475841"/>
            <a:ext cx="3563399" cy="2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pp.vk.me/c418525/v418525682/4715/QFNLtYq6v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25" y="2283729"/>
            <a:ext cx="3584699" cy="23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sd.keepcalm-o-matic.co.uk/i/keep-calm-and-love-sport-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25" y="2661848"/>
            <a:ext cx="2009976" cy="1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vk.me/c406418/v406418682/1d21/fjKW2wHev8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89" y="4582141"/>
            <a:ext cx="3563888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vk.com/doc77134604_132248915?hash=97dfec504aac6ef350&amp;dl=5a7327e029e9b49b8d&amp;wnd=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50" y="4509118"/>
            <a:ext cx="3061539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s1.i.ua/3/1/6165742_707d9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3" y="0"/>
            <a:ext cx="9172723" cy="68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5831" y="4734342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Thank you for your attention!!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zsoka56.hu/honlapok/szilveszter/tuzijatekok/tuzijatek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img-fotki.yandex.ru/get/6614/39663434.23e/0_7cd5b_8eb14d7f_L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11" y="441006"/>
            <a:ext cx="2066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img-fotki.yandex.ru/get/6415/39663434.23e/0_7cd45_8ef1b0c6_X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7783"/>
            <a:ext cx="1525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http://img-fotki.yandex.ru/get/6523/93940825.90/0_8b3c2_48a46c1f_orig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73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http://img-fotki.yandex.ru/get/6517/39663434.23e/0_7cd4d_3502fdf1_S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0525"/>
            <a:ext cx="990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img-fotki.yandex.ru/get/6617/39663434.23e/0_7cd3d_c8f3b00a_M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52525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6" descr="http://img-fotki.yandex.ru/get/6417/39663434.23e/0_7cd5f_f68c30a7_M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3624263"/>
            <a:ext cx="895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0" descr="http://zsoka56.hu/honlapok/szilveszter/tuzijatekok/tuzijatek122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924175"/>
            <a:ext cx="904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http://img-fotki.yandex.ru/get/6414/39663434.240/0_7cd9d_43da709c_M.jp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2155825"/>
            <a:ext cx="714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 descr="http://img-fotki.yandex.ru/get/6415/39663434.23e/0_7cd45_8ef1b0c6_X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584575"/>
            <a:ext cx="942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4" descr="http://img-fotki.yandex.ru/get/6417/39663434.23e/0_7cd5f_f68c30a7_M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58750"/>
            <a:ext cx="895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637" y="1052736"/>
            <a:ext cx="7125113" cy="924475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WHAT NESESSARY GOING IN 4 SPORT REGULARY? 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150" y="1628800"/>
            <a:ext cx="7125112" cy="40514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Helps keep in fit</a:t>
            </a:r>
          </a:p>
          <a:p>
            <a:r>
              <a:rPr lang="en-US" sz="2000" dirty="0" smtClean="0"/>
              <a:t>Being in good physical condition helps ur body fight off diseases and sicknesses</a:t>
            </a:r>
          </a:p>
          <a:p>
            <a:r>
              <a:rPr lang="en-US" sz="2000" dirty="0" smtClean="0"/>
              <a:t>Help keep ur bones strong</a:t>
            </a:r>
          </a:p>
          <a:p>
            <a:r>
              <a:rPr lang="en-US" sz="2000" dirty="0" smtClean="0"/>
              <a:t>Stay active can reduce ur risk of becoming obese</a:t>
            </a:r>
          </a:p>
          <a:p>
            <a:r>
              <a:rPr lang="en-US" sz="2000" dirty="0" smtClean="0"/>
              <a:t>Having a strong, healthy  body can help to reduce pain cause of achy joints </a:t>
            </a:r>
            <a:endParaRPr lang="uk-UA" sz="2000" dirty="0"/>
          </a:p>
        </p:txBody>
      </p:sp>
      <p:pic>
        <p:nvPicPr>
          <p:cNvPr id="2050" name="Picture 2" descr="C:\Users\Vlad\AppData\Local\Microsoft\Windows\Temporary Internet Files\Content.IE5\YB0GWNXX\MC9004375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787525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lad\AppData\Local\Microsoft\Windows\Temporary Internet Files\Content.IE5\WSPK18TH\MC90044054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17550" cy="58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IF анимация, анимашки. Бейсбольный мяч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9" y="-63701"/>
            <a:ext cx="1667744" cy="9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IF анимация, анимашки. Баскетбольный мяч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49576"/>
            <a:ext cx="1590018" cy="11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IF анимация, анимашки. Футбольный мяч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443031"/>
            <a:ext cx="1656184" cy="13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IF анимация, анимашки. Теннисный мяч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611"/>
            <a:ext cx="936104" cy="9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IF анимация, анимашки. Мяч для гольфа.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60" y="-45679"/>
            <a:ext cx="1040209" cy="10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Анимашки Спорт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9" y="5569394"/>
            <a:ext cx="2069536" cy="10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Анимашки Спорт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0" y="5152624"/>
            <a:ext cx="2501791" cy="10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Анимашки Спорт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37" y="5658965"/>
            <a:ext cx="1883579" cy="10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Анимашки Спорт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8487"/>
            <a:ext cx="2009775" cy="7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Анимашки Спорт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10" y="2994793"/>
            <a:ext cx="1428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animashky.ru/flist/obsport/8/3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27" y="1700808"/>
            <a:ext cx="2813519" cy="7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флаг украин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6" y="-14926"/>
            <a:ext cx="9252520" cy="68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Анимация Сердеч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74" y="2311051"/>
            <a:ext cx="3960440" cy="27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17" y="2969627"/>
            <a:ext cx="7125113" cy="9244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4" action="ppaction://hlinkfile"/>
              </a:rPr>
              <a:t>Sport in Ukraine</a:t>
            </a:r>
            <a:endParaRPr lang="uk-UA" dirty="0">
              <a:solidFill>
                <a:schemeClr val="bg1"/>
              </a:solidFill>
              <a:hlinkClick r:id="rId4" action="ppaction://hlinkfile"/>
            </a:endParaRPr>
          </a:p>
        </p:txBody>
      </p:sp>
      <p:pic>
        <p:nvPicPr>
          <p:cNvPr id="4098" name="Picture 2" descr="http://animashky.ru/flist/obsport/10/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4693"/>
            <a:ext cx="9144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animashky.ru/flist/obsport/14/4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83" y="573561"/>
            <a:ext cx="1704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animashky.ru/flist/obsport/14/1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92" y="5359260"/>
            <a:ext cx="1628437" cy="14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animashky.ru/flist/obsport/15/2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6" y="-14926"/>
            <a:ext cx="2857500" cy="14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animashky.ru/flist/obsport/15/1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62" y="4880560"/>
            <a:ext cx="2418442" cy="18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://animashky.ru/flist/obsport/14/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1014"/>
            <a:ext cx="1662553" cy="21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://animashky.ru/flist/obsport/8/30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16" y="188640"/>
            <a:ext cx="1718376" cy="21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animashky.ru/flist/obsport/10/5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53" y="4869160"/>
            <a:ext cx="1292905" cy="18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http://animashky.ru/flist/obsport/15/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12" y="2794802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http://animashky.ru/flist/obsport/25/17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27859"/>
            <a:ext cx="1508104" cy="11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4" name="Picture 48" descr="http://animashky.ru/flist/obsport/25/26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64" y="4290677"/>
            <a:ext cx="1595239" cy="19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утбол, ukraine, nsc olimpic, kyiv, Нск ол_мп_йський,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1" y="0"/>
            <a:ext cx="9188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411" y="7383"/>
            <a:ext cx="5829425" cy="924475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3" action="ppaction://hlinkfile"/>
              </a:rPr>
              <a:t> </a:t>
            </a:r>
            <a:r>
              <a:rPr lang="en-US" dirty="0" smtClean="0">
                <a:solidFill>
                  <a:srgbClr val="FF0000"/>
                </a:solidFill>
                <a:hlinkClick r:id="rId3" action="ppaction://hlinkfile"/>
              </a:rPr>
              <a:t>Football which is more than only sport</a:t>
            </a:r>
            <a:endParaRPr lang="uk-UA" dirty="0">
              <a:solidFill>
                <a:srgbClr val="FF0000"/>
              </a:solidFill>
              <a:hlinkClick r:id="rId3" action="ppaction://hlinkfile"/>
            </a:endParaRPr>
          </a:p>
        </p:txBody>
      </p:sp>
      <p:pic>
        <p:nvPicPr>
          <p:cNvPr id="2052" name="Picture 4" descr="C:\Users\Vlad\AppData\Local\Microsoft\Windows\Temporary Internet Files\Content.IE5\1N7VMUII\MC9004398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lad\AppData\Local\Microsoft\Windows\Temporary Internet Files\Content.IE5\WP0337BW\MC90043981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328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lad\AppData\Local\Microsoft\Windows\Temporary Internet Files\Content.IE5\C99QG7TK\MC90044036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1328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lad\AppData\Local\Microsoft\Windows\Temporary Internet Files\Content.IE5\WSPK18TH\MC90043981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386104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lad\AppData\Local\Microsoft\Windows\Temporary Internet Files\Content.IE5\WGG5BRH3\MC90043981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91" y="37427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Vlad\AppData\Local\Microsoft\Windows\Temporary Internet Files\Content.IE5\C99QG7TK\MC90044035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84" y="4082899"/>
            <a:ext cx="2775101" cy="27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images.unian.net/photos/2013_09/1379694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8" y="1700808"/>
            <a:ext cx="485871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ian.com.ua/images/33756/38/337563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7" y="-26735"/>
            <a:ext cx="4858713" cy="17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lad\Desktop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1" y="3068961"/>
            <a:ext cx="4658948" cy="35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port.img.com.ua/nxs290/b/600x500/9/f2/9774c7c7acd757273045d17e2c312f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9000"/>
            <a:ext cx="44999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eurosport.ru/2012/06/12/851357-14449888-640-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8528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212976"/>
            <a:ext cx="4491286" cy="924475"/>
          </a:xfrm>
        </p:spPr>
        <p:txBody>
          <a:bodyPr/>
          <a:lstStyle/>
          <a:p>
            <a:pPr algn="ctr"/>
            <a:r>
              <a:rPr lang="en-US" dirty="0" smtClean="0">
                <a:hlinkClick r:id="rId7" action="ppaction://hlinkfile"/>
              </a:rPr>
              <a:t>Football in Ukraine </a:t>
            </a:r>
            <a:endParaRPr lang="uk-UA" dirty="0">
              <a:hlinkClick r:id="rId7" action="ppaction://hlinkfile"/>
            </a:endParaRPr>
          </a:p>
        </p:txBody>
      </p:sp>
      <p:pic>
        <p:nvPicPr>
          <p:cNvPr id="2056" name="Picture 8" descr="http://football-ua.ucoz.ua/images/ukraine_emblem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7" y="1"/>
            <a:ext cx="1728191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mblems.ucoz.com/ukraine/dnepr-dnepropetrovsk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14" y="5810674"/>
            <a:ext cx="1232854" cy="10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гиф анимация,гифки - ПРИКОЛЬНЫЕ анимированные gif (гиф анимация, анимашки),волейбол,Кержаков бы так не смо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7"/>
            <a:ext cx="4429361" cy="35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515" y="2924944"/>
            <a:ext cx="7125113" cy="9244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hlinkClick r:id="rId3" action="ppaction://hlinkfile"/>
              </a:rPr>
              <a:t>Volleyball</a:t>
            </a:r>
            <a:r>
              <a:rPr lang="en-US" dirty="0" smtClean="0">
                <a:hlinkClick r:id="rId3" action="ppaction://hlinkfile"/>
              </a:rPr>
              <a:t> </a:t>
            </a:r>
            <a:endParaRPr lang="uk-UA" dirty="0">
              <a:hlinkClick r:id="rId3" action="ppaction://hlinkfile"/>
            </a:endParaRPr>
          </a:p>
        </p:txBody>
      </p:sp>
      <p:pic>
        <p:nvPicPr>
          <p:cNvPr id="3075" name="Picture 3" descr="C:\Users\Vlad\AppData\Local\Microsoft\Windows\Temporary Internet Files\Content.IE5\C99QG7TK\MC9002129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63" y="4869160"/>
            <a:ext cx="1808683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lad\AppData\Local\Microsoft\Windows\Temporary Internet Files\Content.IE5\14Q4ULV8\MC9003328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9" y="4851999"/>
            <a:ext cx="1573235" cy="19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lad\AppData\Local\Microsoft\Windows\Temporary Internet Files\Content.IE5\YB0GWNXX\MP90042274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36134"/>
            <a:ext cx="1845358" cy="17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port.dozor.com.ua/content/documents/11384/1138331/thumb-article-440x337-1a6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1" y="3501008"/>
            <a:ext cx="444222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elegraf.com.ua/files/2013/06/voleyb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61" y="0"/>
            <a:ext cx="471463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liubavyshka.ru/_ph/123/2/83380058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32" y="3601562"/>
            <a:ext cx="1715343" cy="13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olimpiada2014.org/assets/images/sports/biath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" y="-43888"/>
            <a:ext cx="9127616" cy="69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924071"/>
            <a:ext cx="7125113" cy="924475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hlinkClick r:id="rId3" action="ppaction://hlinkfile"/>
              </a:rPr>
              <a:t>Biathlon</a:t>
            </a:r>
            <a:r>
              <a:rPr lang="en-US" dirty="0" smtClean="0">
                <a:hlinkClick r:id="rId3" action="ppaction://hlinkfile"/>
              </a:rPr>
              <a:t> </a:t>
            </a:r>
            <a:endParaRPr lang="uk-UA" dirty="0">
              <a:hlinkClick r:id="rId3" action="ppaction://hlinkfile"/>
            </a:endParaRPr>
          </a:p>
        </p:txBody>
      </p:sp>
      <p:pic>
        <p:nvPicPr>
          <p:cNvPr id="4099" name="Picture 3" descr="C:\Users\Vlad\AppData\Local\Microsoft\Windows\Temporary Internet Files\Content.IE5\C99QG7TK\MC9004464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39" y="4811876"/>
            <a:ext cx="1151230" cy="1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lad\AppData\Local\Microsoft\Windows\Temporary Internet Files\Content.IE5\WSPK18TH\MC9002324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349">
            <a:off x="467545" y="2986614"/>
            <a:ext cx="1735248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100pies.net/Gifs/Deportes/Esqui/Esqui-0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4" y="57524"/>
            <a:ext cx="2823710" cy="19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ages.animationfactory.com/thw/thw14/AF/animations/sports/ski/biathlon_skier/4962005.gif?biathlon_skier_lg_w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74573"/>
            <a:ext cx="2267744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thorsten-wagner.info/s/cc_images/cache_8852104.gif?t=135764046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60" y="-43888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pixelbrush.ru/uploads/posts/2011-09/1315259128_hq-oboi-na-rabochiy-stol-chast-453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" y="-99393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chulen.eduhi.at/vsgarsten/projekte/bilder/MMj02839920000%5b1%5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45" y="4236369"/>
            <a:ext cx="1368152" cy="11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-pics.org/images/503640654013954000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13" y="4701138"/>
            <a:ext cx="1107213" cy="17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ad-wildungen.de/brunnenbikeathlon/images/bikeanim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20" y="4252360"/>
            <a:ext cx="1578989" cy="21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s.net/Animation11/Sports/Bycicling/Big_biker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341"/>
            <a:ext cx="936104" cy="13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bhaeducation.com/bicyclist_trophy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35" y="4505847"/>
            <a:ext cx="1529790" cy="23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192" y="548680"/>
            <a:ext cx="2078814" cy="9244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Cycling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walls.com/large/201101/15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5" y="0"/>
            <a:ext cx="9200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imashky.ru/flist/obsport/10/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2336109" cy="26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imashky.ru/flist/obsport/10/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57" y="344116"/>
            <a:ext cx="1049387" cy="19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nimashky.ru/flist/obsport/10/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9" y="239154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nimashky.ru/flist/obsport/10/1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9" y="3256781"/>
            <a:ext cx="10572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nimashky.ru/flist/obsport/10/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3714"/>
            <a:ext cx="21336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nimashky.ru/flist/obsport/10/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4245"/>
            <a:ext cx="1476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nimashky.ru/flist/obsport/10/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98" y="2993714"/>
            <a:ext cx="857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271</TotalTime>
  <Words>91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Sport and leisure activities  in Ukraine </vt:lpstr>
      <vt:lpstr>WHAT NESESSARY GOING IN 4 SPORT REGULARY? </vt:lpstr>
      <vt:lpstr>Sport in Ukraine</vt:lpstr>
      <vt:lpstr> Football which is more than only sport</vt:lpstr>
      <vt:lpstr>Football in Ukraine </vt:lpstr>
      <vt:lpstr>Volleyball </vt:lpstr>
      <vt:lpstr>Biathlon </vt:lpstr>
      <vt:lpstr>Cycling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and leisure activities  in Ukraine</dc:title>
  <dc:creator>Vlad</dc:creator>
  <cp:lastModifiedBy>Admin</cp:lastModifiedBy>
  <cp:revision>27</cp:revision>
  <dcterms:created xsi:type="dcterms:W3CDTF">2014-02-02T18:37:28Z</dcterms:created>
  <dcterms:modified xsi:type="dcterms:W3CDTF">2014-02-03T20:45:28Z</dcterms:modified>
</cp:coreProperties>
</file>