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7"/>
  </p:notesMasterIdLst>
  <p:sldIdLst>
    <p:sldId id="256" r:id="rId2"/>
    <p:sldId id="258" r:id="rId3"/>
    <p:sldId id="263" r:id="rId4"/>
    <p:sldId id="259" r:id="rId5"/>
    <p:sldId id="260" r:id="rId6"/>
    <p:sldId id="270" r:id="rId7"/>
    <p:sldId id="271" r:id="rId8"/>
    <p:sldId id="269" r:id="rId9"/>
    <p:sldId id="272" r:id="rId10"/>
    <p:sldId id="265" r:id="rId11"/>
    <p:sldId id="261" r:id="rId12"/>
    <p:sldId id="264" r:id="rId13"/>
    <p:sldId id="262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2" autoAdjust="0"/>
  </p:normalViewPr>
  <p:slideViewPr>
    <p:cSldViewPr>
      <p:cViewPr varScale="1">
        <p:scale>
          <a:sx n="75" d="100"/>
          <a:sy n="7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1C0A44-15AE-4AA3-84FD-B4D8FB6BA62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CAC2A3-852D-44D7-AB92-9DB034070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B71991-D4C5-484F-9AAF-CEAF7B4EB4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0262-510F-4103-95E1-4B8715BCB115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85BA-D2D5-4638-B67F-8E0834D5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E762-6A96-4BDD-8855-D921C46D971B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E817-97AA-4105-BE73-5826F6C5D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5D73-3454-4EE2-83FE-7B9D67B54440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E004-C738-44CD-B42C-FE4176873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C91F-E05C-4DB9-A8C0-468683593D1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302E-54E2-4A59-ABFF-3CCA272C8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3D27-FE84-44CD-82D2-9AF953DCC854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26B1-2678-4AAC-9224-611E8D40B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D3CD-A138-475D-B400-627DA21BDE2B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EC10-4D2F-4B3D-ACE9-BC5B16B3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97AD-D2EF-4E3C-8CCA-C22CF5218D1A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BB86-7612-47A6-AAA9-1BC39775D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CFB3-65CA-41ED-93A0-2293C8EE904C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4EDF-8E90-4DAF-8E1A-BFB1E7317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4B1A-0615-4EEA-B1E2-790DCA65F62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5957-F433-496C-8013-CB2F98A36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C4A1-E171-4C6D-9CEC-792432C987D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130C-6154-4FE3-AB10-D1F21893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EC74-1075-47A4-9F05-E3013A3711FE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9C69-6579-4AE9-AF25-ABD4EF14F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92E75D-B41E-41D7-B960-D31AAB1E563E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F779EF-CF18-4C33-A125-9E2B58FF4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1288" y="812800"/>
            <a:ext cx="3784600" cy="3784600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1588" y="1858963"/>
            <a:ext cx="152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Lucida Bright" pitchFamily="18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1588" y="1858963"/>
            <a:ext cx="152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Lucida Bright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1588" y="1858963"/>
            <a:ext cx="152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  <a:latin typeface="Lucida Bright" pitchFamily="18" charset="0"/>
              </a:rPr>
              <a:t>1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e1719535345-materialy-dlya-tvorchestva-kist-kabuki-dl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Masks_NOU_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1229037261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teat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Bankobo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066800" y="2286000"/>
            <a:ext cx="7010400" cy="2105025"/>
            <a:chOff x="672" y="1440"/>
            <a:chExt cx="4416" cy="1326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4416" cy="1296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68" y="1440"/>
              <a:ext cx="4080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/>
                <a:t>Спасибо за внимание!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838200" y="2438400"/>
            <a:ext cx="7467600" cy="2590800"/>
            <a:chOff x="528" y="1536"/>
            <a:chExt cx="4704" cy="1632"/>
          </a:xfrm>
        </p:grpSpPr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>
              <a:off x="528" y="1536"/>
              <a:ext cx="4704" cy="1632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104" y="1776"/>
              <a:ext cx="3744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5400" b="1">
                  <a:solidFill>
                    <a:srgbClr val="FB191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Японский театр</a:t>
              </a:r>
              <a:br>
                <a:rPr lang="uk-UA" sz="5400" b="1">
                  <a:solidFill>
                    <a:srgbClr val="FB191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uk-UA" sz="5400" b="1">
                  <a:solidFill>
                    <a:srgbClr val="FB191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Кабуки</a:t>
              </a:r>
              <a:endParaRPr lang="ru-RU" sz="5400" b="1">
                <a:solidFill>
                  <a:srgbClr val="FB19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1348408562_a5b3d38e8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457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4673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kabuk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kabu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e0729a5ab60fbd89230c4f289480f1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7fdf048d1f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Animated_timer_on_textured_background</Template>
  <TotalTime>74</TotalTime>
  <Words>10</Words>
  <Application>Microsoft Office PowerPoint</Application>
  <PresentationFormat>Экран (4:3)</PresentationFormat>
  <Paragraphs>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Lucida Bright</vt:lpstr>
      <vt:lpstr>Animated_timer_on_textured_background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cp:lastModifiedBy/>
  <cp:revision>2</cp:revision>
  <dcterms:modified xsi:type="dcterms:W3CDTF">2014-02-16T08:21:28Z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TC024245009991</vt:lpwstr>
  </property>
</Properties>
</file>