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9" d="100"/>
          <a:sy n="69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233C7FB-0B3C-43FD-8584-1E89C9349706}" type="datetimeFigureOut">
              <a:rPr lang="uk-UA" smtClean="0"/>
              <a:t>19.03.2015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EEDC32-C8CC-4D93-B14A-92A5CC773872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4149080"/>
            <a:ext cx="9144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Биография Чарльза Дарвина</a:t>
            </a:r>
          </a:p>
        </p:txBody>
      </p:sp>
    </p:spTree>
    <p:extLst>
      <p:ext uri="{BB962C8B-B14F-4D97-AF65-F5344CB8AC3E}">
        <p14:creationId xmlns:p14="http://schemas.microsoft.com/office/powerpoint/2010/main" val="1356322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0688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№3</a:t>
            </a:r>
            <a:r>
              <a:rPr lang="ru-RU" b="0" i="0" u="sng" dirty="0" smtClean="0">
                <a:solidFill>
                  <a:srgbClr val="000000"/>
                </a:solidFill>
                <a:effectLst/>
                <a:latin typeface="Verdana"/>
              </a:rPr>
              <a:t>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 Однажды, когда Чарльз Дарвин был еще ребенком, отец заявил ему: «Тебя не интересует ничего кроме охоты, собак и ловли крыс, ты станешь позором для самого себя и для своей семьи». По иронии судьбы, о состоятельном враче и финансисте Роберте Дарвине вспоминают только благодаря этим детским увлечениям сына.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198884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№4</a:t>
            </a:r>
            <a:r>
              <a:rPr lang="ru-RU" b="0" i="0" u="sng" dirty="0" smtClean="0">
                <a:solidFill>
                  <a:srgbClr val="000000"/>
                </a:solidFill>
                <a:effectLst/>
                <a:latin typeface="Verdana"/>
              </a:rPr>
              <a:t>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 Первую обезьяну которую увидел Чарльз Дарвин был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орангутан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 по имени Дженни. Это произошло в лондонском зоопарке в 1838 году. Дарвин сразу же обратил внимание на сходство в поведении обезьяны и человека. Спустя тридцать с лишним лет появилась работа «Происхождение человека и половой отбор», где Дарвин высказал открыто мысль о том, что человек произошел от обезьяны.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9275" y="3645024"/>
            <a:ext cx="91352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№5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. Чарльз Дарвин очень любил писать письма, которых за свою жизнь отправил приблизительно 14,500. Среди получателей были известные ученые всего мира.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437112"/>
            <a:ext cx="91532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№6</a:t>
            </a:r>
            <a:r>
              <a:rPr lang="ru-RU" b="0" i="0" u="sng" dirty="0" smtClean="0">
                <a:solidFill>
                  <a:srgbClr val="000000"/>
                </a:solidFill>
                <a:effectLst/>
                <a:latin typeface="Verdana"/>
              </a:rPr>
              <a:t>.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В честь фамилии Дарвина был назван остров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Галапагосском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 архипелаге, вулкан на о.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Исабела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, город на севере Австралии и, конечно же, премия для людей, умерших или лишившихся возможности оставить потомство в результате собственной глупости. Специальную премию вручают как награду за услугу — изъятие своих генов из генофонда человечества.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602062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45" y="62068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№7</a:t>
            </a:r>
            <a:r>
              <a:rPr lang="ru-RU" b="0" i="0" u="sng" dirty="0" smtClean="0">
                <a:solidFill>
                  <a:srgbClr val="000000"/>
                </a:solidFill>
                <a:effectLst/>
                <a:latin typeface="Verdana"/>
              </a:rPr>
              <a:t>.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В 1825 году в возрасте 16 лет, Чарльз Дарвин поступил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Эдинбургский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 университет, чтобы изучать медицину. Через два года он бросил обучение.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9681" y="1544018"/>
            <a:ext cx="91113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№8</a:t>
            </a:r>
            <a:r>
              <a:rPr lang="ru-RU" b="0" i="0" u="sng" dirty="0" smtClean="0">
                <a:solidFill>
                  <a:srgbClr val="000000"/>
                </a:solidFill>
                <a:effectLst/>
                <a:latin typeface="Verdana"/>
              </a:rPr>
              <a:t>.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В течении своих исследований Чарльз Дарвин вывел 54 вида крыжовника, а также множество видов гороха, капусты и фасоли.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9681" y="2274838"/>
            <a:ext cx="916368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0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№9</a:t>
            </a:r>
            <a:r>
              <a:rPr lang="ru-RU" b="0" i="0" u="sng" dirty="0" smtClean="0">
                <a:solidFill>
                  <a:srgbClr val="000000"/>
                </a:solidFill>
                <a:effectLst/>
                <a:latin typeface="Verdana"/>
              </a:rPr>
              <a:t>. 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У Чарльза Дарвина не было собственной лаборатории как у других ученых его времени, вместо нее он использовал пространство вокруг своего дома Даун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Хауз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 для проведения экспериментов и проверки теорий.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340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Дарвин, Чарльз Роберт </a:t>
            </a:r>
            <a:r>
              <a:rPr lang="ru-RU" dirty="0"/>
              <a:t>– британский натуралист и путешественник. Автор синтетической теории эволюции и основоположник учения «дарвинизма».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848" y="1096183"/>
            <a:ext cx="9172819" cy="17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70" y="2641460"/>
            <a:ext cx="91407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школе </a:t>
            </a:r>
            <a:r>
              <a:rPr lang="ru-RU" dirty="0"/>
              <a:t>Чарльз учился весьма неохотно. Не потому, что был глупым, просто его не интересовали предметы школьной программы. Вместе с тем, уже в детстве Чарльз демонстрировал интерес к природе, исследованиям. Он активно коллекционировал минералы и насекомых, раковины. Очень любил охоту и рыбалку.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32089" y="4077072"/>
            <a:ext cx="91258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1825 году отец Чарльза понял, что никакого толку от обучения сына в школе не будет, и отправил его </a:t>
            </a:r>
            <a:r>
              <a:rPr lang="ru-RU" dirty="0" err="1"/>
              <a:t>Эдинбургский</a:t>
            </a:r>
            <a:r>
              <a:rPr lang="ru-RU" dirty="0"/>
              <a:t> университет. 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25" y="4718676"/>
            <a:ext cx="91268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В университете Дарвин учился два года. После этого отец, который очень хотел дать сыну достойное образование, предложил ему духовное поприще. В 1828 году Чарльз поступил в Кембриджский университет на богословский факультет.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4179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76672"/>
            <a:ext cx="91439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Дарвину повезло – ему помогли наконец-то найти любимое дело в жизни. Вскоре после окончания университета к нему обратился профессор ботаники Джон </a:t>
            </a:r>
            <a:r>
              <a:rPr lang="ru-RU" dirty="0" err="1"/>
              <a:t>Хенслоу</a:t>
            </a:r>
            <a:r>
              <a:rPr lang="ru-RU" dirty="0"/>
              <a:t>, который ранее приметил склонность Чарльза к изучению природы. Чарльзу предлагают стать участником экспедиции, которая отправляется в Южную Америку. Дарвин это предложение с радостью принимает.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" y="1844824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Стартовала экспедиция на корабле «</a:t>
            </a:r>
            <a:r>
              <a:rPr lang="ru-RU" dirty="0" err="1"/>
              <a:t>Бигль</a:t>
            </a:r>
            <a:r>
              <a:rPr lang="ru-RU" dirty="0"/>
              <a:t>» в 1831 году и длилась более 5 лет. Исследователи побывали в Аргентине, Бразилии, Перу, Чили, на </a:t>
            </a:r>
            <a:r>
              <a:rPr lang="ru-RU" dirty="0" err="1"/>
              <a:t>Галапагосских</a:t>
            </a:r>
            <a:r>
              <a:rPr lang="ru-RU" dirty="0"/>
              <a:t> островах. В ходе путешествия Дарвин добросовестно выполнял обязанности экспедиционного натуралиста, тщательно исследовал флору и фауну тех территорий, на которых побывала экспедиция. Чарльз собрал большую коллекцию окаменелостей и минералов, чучел животных, составил несколько гербариев. Ход проведения экспедиции был подробно зафиксирован в дневнике Дарвина. Этот дневник впоследствии очень ему пригодился при написании научных трудов.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31150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В октябре 1836 года путешествие было окончено. У Дарвина теперь был огромный собранный материал, и он решил сосредоточиться на его обработке. Работа эта длилась 20 лет. Вскоре был выпущен дневник путешествия, который стал очень популярной книгой в широких кругах общества.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003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144000" cy="1865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216003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В 1839 году Дарвин женится. Его женой стала мисс Эмме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T Sans"/>
              </a:rPr>
              <a:t>Вэджвуд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, которая была кузиной Чарльза. Он постепенно слабеет, его организм все больше захватывается болезнью. В 1842 году Дарвин принял решение уехать подальше от городской суеты и перебирается в недавно приобретенное поместье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T Sans"/>
              </a:rPr>
              <a:t>Доун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365" y="3212976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Здесь он проводит 40 лет размеренной и спокойной жизни. Прогулки, чтение писем, работа, наблюдения за природой, общение с родственниками. Отец оставил Чарльзу наследство, которого вполне хватало на то, чтобы полностью сосредоточиться на научной деятельности. Впрочем, Дарвин получал немало денег и за свои книги. Чарльз выделял деньги на поддержку нуждающихся ученых, развивал науку. На все это он расходовал весьма солидные суммы.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7365" y="4869160"/>
            <a:ext cx="91613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1859 году Дарвин опубликовал свою самую известную книгу «Происхождение видов путем естественного отбора». Она, как сказали бы сейчас, стала скандальной. В то время было принято считать, что Земля и все живое на ней было создано так, как описано в Библии. Дарвин же заявил, что природа развивалась в течении миллионов лет. Несмотря на это, книга была очень успешной.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96546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Затем некоторое время Чарльз сосредотачивается на растениях. В 1862 году он публикует книгу «Опыление орхидей». Затем выходят труды «Карабкающиеся растения» и «Насекомоядные растения».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7124" y="147201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Чем больше популярности завоевывали труды Дарвина, тем более благосклонно относились к нему. В 1864 году он получает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T Sans"/>
              </a:rPr>
              <a:t>Коплеевскую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 золотую медаль, спустя три года – прусскую награду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T Sans"/>
              </a:rPr>
              <a:t>Роur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T Sans"/>
              </a:rPr>
              <a:t>lе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T Sans"/>
              </a:rPr>
              <a:t>merite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. Тогда же становится почетным членом-корреспондентом Петербургской академии. Он также состоял почетным доктором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PT Sans"/>
              </a:rPr>
              <a:t>Бреславльском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, Боннском, Лейденском университетах, получил ряд других наград. Под конец жизни просто разбогател благодаря популярности многочисленных книг. Чем больше денег зарабатывал, тем больше выделял их на нужды науки. Что касается наград, то к ним ученый относился абсолютно равнодушно.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10177" y="4005064"/>
            <a:ext cx="6875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000000"/>
                </a:solidFill>
                <a:effectLst/>
                <a:latin typeface="PT Sans"/>
              </a:rPr>
              <a:t>19 апреля 1882 года Чарльз Роберт Дарвин умер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4106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4211" y="5486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/>
              </a:rPr>
              <a:t>Основные достижения Дарвина</a:t>
            </a:r>
            <a:endParaRPr lang="ru-RU" sz="4000" b="1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San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45190" y="1916832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 </a:t>
            </a:r>
          </a:p>
          <a:p>
            <a:pPr>
              <a:buFont typeface="Arial"/>
              <a:buChar char="•"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Стал первым ученым, который сумел тщательно объяснить теорию, согласно которой все живые организмы имеют общих предков, от которых эволюционируют.</a:t>
            </a:r>
            <a:endParaRPr lang="en-US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pPr>
              <a:buFont typeface="Arial"/>
              <a:buChar char="•"/>
            </a:pPr>
            <a:endParaRPr lang="en-US" dirty="0">
              <a:solidFill>
                <a:srgbClr val="000000"/>
              </a:solidFill>
              <a:latin typeface="PT Sans"/>
            </a:endParaRPr>
          </a:p>
          <a:p>
            <a:pPr>
              <a:buFont typeface="Arial"/>
              <a:buChar char="•"/>
            </a:pPr>
            <a:endParaRPr lang="ru-RU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Открытия, сделанные Дарвином, стали основой синтетической теории эволюции в современном ее виде. На идеях ученого базируется современная биология.</a:t>
            </a:r>
            <a:endParaRPr lang="en-US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pPr>
              <a:buFont typeface="Arial"/>
              <a:buChar char="•"/>
            </a:pPr>
            <a:endParaRPr lang="en-US" dirty="0">
              <a:solidFill>
                <a:srgbClr val="000000"/>
              </a:solidFill>
              <a:latin typeface="PT Sans"/>
            </a:endParaRPr>
          </a:p>
          <a:p>
            <a:pPr>
              <a:buFont typeface="Arial"/>
              <a:buChar char="•"/>
            </a:pPr>
            <a:endParaRPr lang="ru-RU" b="0" i="0" dirty="0" smtClean="0">
              <a:solidFill>
                <a:srgbClr val="000000"/>
              </a:solidFill>
              <a:effectLst/>
              <a:latin typeface="PT Sans"/>
            </a:endParaRPr>
          </a:p>
          <a:p>
            <a:pPr>
              <a:buFont typeface="Arial"/>
              <a:buChar char="•"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PT Sans"/>
              </a:rPr>
              <a:t>Сделал существенный вклад в развитие генетики, доказывал возможность изменения видом путем искусственного вмешательства.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40606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/>
              </a:rPr>
              <a:t>Важные даты биографии Дарвина</a:t>
            </a:r>
            <a:endParaRPr lang="ru-RU" sz="3600" b="1" i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San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488" y="1195011"/>
            <a:ext cx="9144000" cy="50783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12 февраля 1809 года – рождение в Шрусбери.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1817 год – поступление в дневную школу.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1818 год - поступление в англиканскую школу Шрусбери.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1825 год –становится студентов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Эдинбургского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университета.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1828 году – поступление в Кембриджский университет на богословский факультет.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1831-1836 годы – путешествие на «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Бигле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1838 год – избрание секретарем Лондонского геологического общества.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1839 год – женитьба.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1842 год – переезд из Лондона в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Доун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. Публикация монографии «Зоология путешествия».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1859 год – публикация наиболее известной книги Дарвина «Происхождение видов путём естественного отбора» («Сохранение благоприятствуемых пород в борьбе за жизнь»).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1868 год – публикация книги «Изменение домашних животных и культурных растений», которая считается добавлением к «Происхождению видов».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1871 год – публикация книги «Происхождение человека и половой отбор».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19 апреля 1882 года - Чарльз Роберт Дарвин умер.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9242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068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i="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T Sans"/>
              </a:rPr>
              <a:t>Интересные факты из жизни Дарвина</a:t>
            </a:r>
            <a:endParaRPr lang="ru-RU" sz="3600" b="1" i="0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T Sans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199" y="1267019"/>
            <a:ext cx="9144000" cy="50783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РПЦ всячески старалась очернить Дарвина, называла его богохульником. Священники проводили в школах лекции, упражняясь во всевозможных обвинениях ученого.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На защиту Дарвина встали многие просвещенные люди России, в том числе Алексей Константинович Толстой.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Чарльз Дарвин стал главным героем рассказа «Происхождение видов» Виктора Пелевина.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В 2009 году британский режиссер Джон </a:t>
            </a:r>
            <a:r>
              <a:rPr kumimoji="0" lang="ru-RU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Эмиел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 выпустил биографический фильм «Происхождение видов» о Дарвине.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Признан одним из самых выдающихся британцев всех времен.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PT Sans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PT Sans"/>
                <a:cs typeface="Arial" pitchFamily="34" charset="0"/>
              </a:rPr>
              <a:t>Ученый сам постоянно сомневался в правильности своих утверждений, называя их только гипотезами.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4862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7667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5827" y="1123003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№1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. Мало кто знает, но Дарвин создал теорию естественного отбора и происхождения видов вопреки многим обстоятельствам. Так, он мог не попасть на кругосветную экспедицию корабля 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Бигль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» (благодаря которой и была сформулирована теория) из-за формы своего носа. Капитан корабля был уверен, что способен судить о характере человека по чертам лица. Он решил, что человеку с таким носом недостаточно решимости для такого длительного путешествия. Однако, благодаря упорству Дарвина, его таки зачислили в состав экипажа. Правда, юный натуралист не получал жалованья и был вынужден сам купить всю экипировку.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-20572" y="3861048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/>
              </a:rPr>
              <a:t>Факт №2</a:t>
            </a:r>
            <a:r>
              <a:rPr lang="ru-RU" b="0" i="0" u="sng" dirty="0" smtClean="0">
                <a:solidFill>
                  <a:srgbClr val="000000"/>
                </a:solidFill>
                <a:effectLst/>
                <a:latin typeface="Verdana"/>
              </a:rPr>
              <a:t>.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 Чарльз Дарвин был очень любознательным во всём, что касалось мира животных. Особую страсть также он питал к познанию животных на вкус. Когда Дарвин учился в Кембридже, то первым делом вступил в Клуб гурманов. Каждую неделю он собирался вместе с другими участниками, что попробовать необычные блюда. Там он попробовал на вкус ястреба, выпь и даже старую сову. Свои гастрономические изыскания Дарвин продолжил на корабле 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Бигль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». Среди его обедов были агути, броненосец,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Verdana"/>
              </a:rPr>
              <a:t>галапагосские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Verdana"/>
              </a:rPr>
              <a:t> черепахи, пума и редкая птица нанду.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01790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1025</Words>
  <Application>Microsoft Office PowerPoint</Application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Repack by Conductor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BEST</dc:creator>
  <cp:lastModifiedBy>BEST</cp:lastModifiedBy>
  <cp:revision>5</cp:revision>
  <dcterms:created xsi:type="dcterms:W3CDTF">2015-03-19T21:31:33Z</dcterms:created>
  <dcterms:modified xsi:type="dcterms:W3CDTF">2015-03-19T22:16:39Z</dcterms:modified>
</cp:coreProperties>
</file>