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5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316565-1B46-4558-8608-429F7501D51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5E7FEA51-2F30-4C84-82AD-A2CE393279F1}">
      <dgm:prSet phldrT="[Текст]" custT="1"/>
      <dgm:spPr/>
      <dgm:t>
        <a:bodyPr/>
        <a:lstStyle/>
        <a:p>
          <a:r>
            <a:rPr lang="uk-UA" sz="4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Стереотипи</a:t>
          </a:r>
          <a:endParaRPr lang="ru-RU" sz="4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25D153F-10FB-4ACB-B924-5C8079994F3A}" type="parTrans" cxnId="{E9D51E24-1C98-4DBC-B1A0-245F3F116E16}">
      <dgm:prSet/>
      <dgm:spPr/>
      <dgm:t>
        <a:bodyPr/>
        <a:lstStyle/>
        <a:p>
          <a:endParaRPr lang="ru-RU"/>
        </a:p>
      </dgm:t>
    </dgm:pt>
    <dgm:pt modelId="{FD23985F-B24E-4802-80AA-855B03CDD920}" type="sibTrans" cxnId="{E9D51E24-1C98-4DBC-B1A0-245F3F116E16}">
      <dgm:prSet/>
      <dgm:spPr/>
      <dgm:t>
        <a:bodyPr/>
        <a:lstStyle/>
        <a:p>
          <a:endParaRPr lang="ru-RU"/>
        </a:p>
      </dgm:t>
    </dgm:pt>
    <dgm:pt modelId="{395EA6B8-DB59-4C96-8CBA-038F94659F19}">
      <dgm:prSet phldrT="[Текст]"/>
      <dgm:spPr/>
      <dgm:t>
        <a:bodyPr/>
        <a:lstStyle/>
        <a:p>
          <a:r>
            <a:rPr lang="uk-U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професійні стереотипи</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FCDCCBD-9CDA-4FB4-A49F-055AC6B57EC3}" type="parTrans" cxnId="{8C68CE7E-A743-43FB-A55A-429BDADB102C}">
      <dgm:prSet/>
      <dgm:spPr/>
      <dgm:t>
        <a:bodyPr/>
        <a:lstStyle/>
        <a:p>
          <a:endParaRPr lang="ru-RU"/>
        </a:p>
      </dgm:t>
    </dgm:pt>
    <dgm:pt modelId="{71854347-F2AF-416C-AB12-5B89E188CB32}" type="sibTrans" cxnId="{8C68CE7E-A743-43FB-A55A-429BDADB102C}">
      <dgm:prSet/>
      <dgm:spPr/>
      <dgm:t>
        <a:bodyPr/>
        <a:lstStyle/>
        <a:p>
          <a:endParaRPr lang="ru-RU"/>
        </a:p>
      </dgm:t>
    </dgm:pt>
    <dgm:pt modelId="{FDCF278F-A520-4A12-8752-F4A94D69E360}">
      <dgm:prSet phldrT="[Текст]"/>
      <dgm:spPr/>
      <dgm:t>
        <a:bodyPr/>
        <a:lstStyle/>
        <a:p>
          <a:r>
            <a:rPr lang="uk-UA"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фізіогномічі</a:t>
          </a:r>
          <a:r>
            <a:rPr lang="uk-U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стереотипи</a:t>
          </a:r>
          <a:endParaRPr lang="ru-RU" dirty="0"/>
        </a:p>
      </dgm:t>
    </dgm:pt>
    <dgm:pt modelId="{FC8C3F70-1F11-493C-BF16-2E4D4039DA28}" type="parTrans" cxnId="{ED098D98-2F47-4A15-AA27-B3EF470F618E}">
      <dgm:prSet/>
      <dgm:spPr/>
      <dgm:t>
        <a:bodyPr/>
        <a:lstStyle/>
        <a:p>
          <a:endParaRPr lang="ru-RU"/>
        </a:p>
      </dgm:t>
    </dgm:pt>
    <dgm:pt modelId="{D6932DC4-10E5-405D-B7E4-D2CE28FBF273}" type="sibTrans" cxnId="{ED098D98-2F47-4A15-AA27-B3EF470F618E}">
      <dgm:prSet/>
      <dgm:spPr/>
      <dgm:t>
        <a:bodyPr/>
        <a:lstStyle/>
        <a:p>
          <a:endParaRPr lang="ru-RU"/>
        </a:p>
      </dgm:t>
    </dgm:pt>
    <dgm:pt modelId="{CD632888-4423-48E4-BD53-2A3969E23168}">
      <dgm:prSet phldrT="[Текст]"/>
      <dgm:spPr/>
      <dgm:t>
        <a:bodyPr/>
        <a:lstStyle/>
        <a:p>
          <a:r>
            <a:rPr lang="uk-U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етнічні стереотипи</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66215FCA-89DE-41A6-960C-8765A1161A1F}" type="parTrans" cxnId="{5A392A06-48E6-4209-B1E6-5023C1F70E10}">
      <dgm:prSet/>
      <dgm:spPr/>
      <dgm:t>
        <a:bodyPr/>
        <a:lstStyle/>
        <a:p>
          <a:endParaRPr lang="ru-RU"/>
        </a:p>
      </dgm:t>
    </dgm:pt>
    <dgm:pt modelId="{0CF01590-DC1F-4FFB-A81B-D9FCE8811DBB}" type="sibTrans" cxnId="{5A392A06-48E6-4209-B1E6-5023C1F70E10}">
      <dgm:prSet/>
      <dgm:spPr/>
      <dgm:t>
        <a:bodyPr/>
        <a:lstStyle/>
        <a:p>
          <a:endParaRPr lang="ru-RU"/>
        </a:p>
      </dgm:t>
    </dgm:pt>
    <dgm:pt modelId="{5D56FEF8-A9F7-4DD6-99A6-168CE731EAB8}" type="pres">
      <dgm:prSet presAssocID="{79316565-1B46-4558-8608-429F7501D51F}" presName="hierChild1" presStyleCnt="0">
        <dgm:presLayoutVars>
          <dgm:orgChart val="1"/>
          <dgm:chPref val="1"/>
          <dgm:dir/>
          <dgm:animOne val="branch"/>
          <dgm:animLvl val="lvl"/>
          <dgm:resizeHandles/>
        </dgm:presLayoutVars>
      </dgm:prSet>
      <dgm:spPr/>
      <dgm:t>
        <a:bodyPr/>
        <a:lstStyle/>
        <a:p>
          <a:endParaRPr lang="ru-RU"/>
        </a:p>
      </dgm:t>
    </dgm:pt>
    <dgm:pt modelId="{D32BD30C-70F7-4438-95C9-F424143A2D67}" type="pres">
      <dgm:prSet presAssocID="{5E7FEA51-2F30-4C84-82AD-A2CE393279F1}" presName="hierRoot1" presStyleCnt="0">
        <dgm:presLayoutVars>
          <dgm:hierBranch val="init"/>
        </dgm:presLayoutVars>
      </dgm:prSet>
      <dgm:spPr/>
    </dgm:pt>
    <dgm:pt modelId="{92E9FA38-F3C5-4276-9CCF-8352389CC94E}" type="pres">
      <dgm:prSet presAssocID="{5E7FEA51-2F30-4C84-82AD-A2CE393279F1}" presName="rootComposite1" presStyleCnt="0"/>
      <dgm:spPr/>
    </dgm:pt>
    <dgm:pt modelId="{F4647F10-98EA-4351-B345-E2E47747806B}" type="pres">
      <dgm:prSet presAssocID="{5E7FEA51-2F30-4C84-82AD-A2CE393279F1}" presName="rootText1" presStyleLbl="node0" presStyleIdx="0" presStyleCnt="1" custScaleX="218180">
        <dgm:presLayoutVars>
          <dgm:chPref val="3"/>
        </dgm:presLayoutVars>
      </dgm:prSet>
      <dgm:spPr/>
      <dgm:t>
        <a:bodyPr/>
        <a:lstStyle/>
        <a:p>
          <a:endParaRPr lang="ru-RU"/>
        </a:p>
      </dgm:t>
    </dgm:pt>
    <dgm:pt modelId="{D595E14B-479F-44C9-9310-1D2F68E07B99}" type="pres">
      <dgm:prSet presAssocID="{5E7FEA51-2F30-4C84-82AD-A2CE393279F1}" presName="rootConnector1" presStyleLbl="node1" presStyleIdx="0" presStyleCnt="0"/>
      <dgm:spPr/>
      <dgm:t>
        <a:bodyPr/>
        <a:lstStyle/>
        <a:p>
          <a:endParaRPr lang="ru-RU"/>
        </a:p>
      </dgm:t>
    </dgm:pt>
    <dgm:pt modelId="{FA01CEA9-D26B-40D1-948F-4E4F34593652}" type="pres">
      <dgm:prSet presAssocID="{5E7FEA51-2F30-4C84-82AD-A2CE393279F1}" presName="hierChild2" presStyleCnt="0"/>
      <dgm:spPr/>
    </dgm:pt>
    <dgm:pt modelId="{544A4681-AA91-429E-AA7F-823265B67863}" type="pres">
      <dgm:prSet presAssocID="{EFCDCCBD-9CDA-4FB4-A49F-055AC6B57EC3}" presName="Name37" presStyleLbl="parChTrans1D2" presStyleIdx="0" presStyleCnt="3"/>
      <dgm:spPr/>
      <dgm:t>
        <a:bodyPr/>
        <a:lstStyle/>
        <a:p>
          <a:endParaRPr lang="ru-RU"/>
        </a:p>
      </dgm:t>
    </dgm:pt>
    <dgm:pt modelId="{D5265E55-0B24-43BD-9035-4ABB886158F2}" type="pres">
      <dgm:prSet presAssocID="{395EA6B8-DB59-4C96-8CBA-038F94659F19}" presName="hierRoot2" presStyleCnt="0">
        <dgm:presLayoutVars>
          <dgm:hierBranch val="init"/>
        </dgm:presLayoutVars>
      </dgm:prSet>
      <dgm:spPr/>
    </dgm:pt>
    <dgm:pt modelId="{90E6966A-BB10-4003-8F4E-8FF56C8C320F}" type="pres">
      <dgm:prSet presAssocID="{395EA6B8-DB59-4C96-8CBA-038F94659F19}" presName="rootComposite" presStyleCnt="0"/>
      <dgm:spPr/>
    </dgm:pt>
    <dgm:pt modelId="{ABBF93F8-E434-47DD-811B-5F6640A328BF}" type="pres">
      <dgm:prSet presAssocID="{395EA6B8-DB59-4C96-8CBA-038F94659F19}" presName="rootText" presStyleLbl="node2" presStyleIdx="0" presStyleCnt="3">
        <dgm:presLayoutVars>
          <dgm:chPref val="3"/>
        </dgm:presLayoutVars>
      </dgm:prSet>
      <dgm:spPr/>
      <dgm:t>
        <a:bodyPr/>
        <a:lstStyle/>
        <a:p>
          <a:endParaRPr lang="ru-RU"/>
        </a:p>
      </dgm:t>
    </dgm:pt>
    <dgm:pt modelId="{93F6D2C1-40CC-4419-B28B-D5BEBA725438}" type="pres">
      <dgm:prSet presAssocID="{395EA6B8-DB59-4C96-8CBA-038F94659F19}" presName="rootConnector" presStyleLbl="node2" presStyleIdx="0" presStyleCnt="3"/>
      <dgm:spPr/>
      <dgm:t>
        <a:bodyPr/>
        <a:lstStyle/>
        <a:p>
          <a:endParaRPr lang="ru-RU"/>
        </a:p>
      </dgm:t>
    </dgm:pt>
    <dgm:pt modelId="{3EEACB7D-CE31-4F8B-9B1B-20A2185AE4B0}" type="pres">
      <dgm:prSet presAssocID="{395EA6B8-DB59-4C96-8CBA-038F94659F19}" presName="hierChild4" presStyleCnt="0"/>
      <dgm:spPr/>
    </dgm:pt>
    <dgm:pt modelId="{AD39AF0C-EBD2-4AB0-B80B-432E2A45920C}" type="pres">
      <dgm:prSet presAssocID="{395EA6B8-DB59-4C96-8CBA-038F94659F19}" presName="hierChild5" presStyleCnt="0"/>
      <dgm:spPr/>
    </dgm:pt>
    <dgm:pt modelId="{80E9698B-4B4B-4F9F-8731-FFFBB00C677C}" type="pres">
      <dgm:prSet presAssocID="{FC8C3F70-1F11-493C-BF16-2E4D4039DA28}" presName="Name37" presStyleLbl="parChTrans1D2" presStyleIdx="1" presStyleCnt="3"/>
      <dgm:spPr/>
      <dgm:t>
        <a:bodyPr/>
        <a:lstStyle/>
        <a:p>
          <a:endParaRPr lang="ru-RU"/>
        </a:p>
      </dgm:t>
    </dgm:pt>
    <dgm:pt modelId="{2992C2FA-5DC8-4466-B247-712CF90343B7}" type="pres">
      <dgm:prSet presAssocID="{FDCF278F-A520-4A12-8752-F4A94D69E360}" presName="hierRoot2" presStyleCnt="0">
        <dgm:presLayoutVars>
          <dgm:hierBranch val="init"/>
        </dgm:presLayoutVars>
      </dgm:prSet>
      <dgm:spPr/>
    </dgm:pt>
    <dgm:pt modelId="{9EDA22B4-2D52-42D5-AAAC-622A68D5803D}" type="pres">
      <dgm:prSet presAssocID="{FDCF278F-A520-4A12-8752-F4A94D69E360}" presName="rootComposite" presStyleCnt="0"/>
      <dgm:spPr/>
    </dgm:pt>
    <dgm:pt modelId="{861F89D9-6479-4887-976A-ED5172B9225B}" type="pres">
      <dgm:prSet presAssocID="{FDCF278F-A520-4A12-8752-F4A94D69E360}" presName="rootText" presStyleLbl="node2" presStyleIdx="1" presStyleCnt="3">
        <dgm:presLayoutVars>
          <dgm:chPref val="3"/>
        </dgm:presLayoutVars>
      </dgm:prSet>
      <dgm:spPr/>
      <dgm:t>
        <a:bodyPr/>
        <a:lstStyle/>
        <a:p>
          <a:endParaRPr lang="ru-RU"/>
        </a:p>
      </dgm:t>
    </dgm:pt>
    <dgm:pt modelId="{2CA818BF-A296-4438-A2DE-1EAAB3590B55}" type="pres">
      <dgm:prSet presAssocID="{FDCF278F-A520-4A12-8752-F4A94D69E360}" presName="rootConnector" presStyleLbl="node2" presStyleIdx="1" presStyleCnt="3"/>
      <dgm:spPr/>
      <dgm:t>
        <a:bodyPr/>
        <a:lstStyle/>
        <a:p>
          <a:endParaRPr lang="ru-RU"/>
        </a:p>
      </dgm:t>
    </dgm:pt>
    <dgm:pt modelId="{6B815B39-4757-48DD-82CD-A70FE1B38526}" type="pres">
      <dgm:prSet presAssocID="{FDCF278F-A520-4A12-8752-F4A94D69E360}" presName="hierChild4" presStyleCnt="0"/>
      <dgm:spPr/>
    </dgm:pt>
    <dgm:pt modelId="{F85B86DD-E1CC-4F34-9FCF-442D1B406C0F}" type="pres">
      <dgm:prSet presAssocID="{FDCF278F-A520-4A12-8752-F4A94D69E360}" presName="hierChild5" presStyleCnt="0"/>
      <dgm:spPr/>
    </dgm:pt>
    <dgm:pt modelId="{6A4197B9-AE88-42D0-AC98-07CA69B7F2C9}" type="pres">
      <dgm:prSet presAssocID="{66215FCA-89DE-41A6-960C-8765A1161A1F}" presName="Name37" presStyleLbl="parChTrans1D2" presStyleIdx="2" presStyleCnt="3"/>
      <dgm:spPr/>
      <dgm:t>
        <a:bodyPr/>
        <a:lstStyle/>
        <a:p>
          <a:endParaRPr lang="ru-RU"/>
        </a:p>
      </dgm:t>
    </dgm:pt>
    <dgm:pt modelId="{05134F14-8B8F-4FB8-887B-A218D1C38F2E}" type="pres">
      <dgm:prSet presAssocID="{CD632888-4423-48E4-BD53-2A3969E23168}" presName="hierRoot2" presStyleCnt="0">
        <dgm:presLayoutVars>
          <dgm:hierBranch val="init"/>
        </dgm:presLayoutVars>
      </dgm:prSet>
      <dgm:spPr/>
    </dgm:pt>
    <dgm:pt modelId="{975F3FE1-A983-4223-B758-E1A0E1074081}" type="pres">
      <dgm:prSet presAssocID="{CD632888-4423-48E4-BD53-2A3969E23168}" presName="rootComposite" presStyleCnt="0"/>
      <dgm:spPr/>
    </dgm:pt>
    <dgm:pt modelId="{6E0749F6-08A0-4E42-BD73-D140B26085F2}" type="pres">
      <dgm:prSet presAssocID="{CD632888-4423-48E4-BD53-2A3969E23168}" presName="rootText" presStyleLbl="node2" presStyleIdx="2" presStyleCnt="3">
        <dgm:presLayoutVars>
          <dgm:chPref val="3"/>
        </dgm:presLayoutVars>
      </dgm:prSet>
      <dgm:spPr/>
      <dgm:t>
        <a:bodyPr/>
        <a:lstStyle/>
        <a:p>
          <a:endParaRPr lang="ru-RU"/>
        </a:p>
      </dgm:t>
    </dgm:pt>
    <dgm:pt modelId="{3C88F445-F9CE-4F09-A74C-38F27442F8C7}" type="pres">
      <dgm:prSet presAssocID="{CD632888-4423-48E4-BD53-2A3969E23168}" presName="rootConnector" presStyleLbl="node2" presStyleIdx="2" presStyleCnt="3"/>
      <dgm:spPr/>
      <dgm:t>
        <a:bodyPr/>
        <a:lstStyle/>
        <a:p>
          <a:endParaRPr lang="ru-RU"/>
        </a:p>
      </dgm:t>
    </dgm:pt>
    <dgm:pt modelId="{D509DE94-5B76-44F1-8546-E7A4302FD649}" type="pres">
      <dgm:prSet presAssocID="{CD632888-4423-48E4-BD53-2A3969E23168}" presName="hierChild4" presStyleCnt="0"/>
      <dgm:spPr/>
    </dgm:pt>
    <dgm:pt modelId="{5B992428-F6CE-4DEC-A373-2B58FDBEBC5E}" type="pres">
      <dgm:prSet presAssocID="{CD632888-4423-48E4-BD53-2A3969E23168}" presName="hierChild5" presStyleCnt="0"/>
      <dgm:spPr/>
    </dgm:pt>
    <dgm:pt modelId="{283165D1-9D9B-4DE8-9C1D-0C416D5BFDE3}" type="pres">
      <dgm:prSet presAssocID="{5E7FEA51-2F30-4C84-82AD-A2CE393279F1}" presName="hierChild3" presStyleCnt="0"/>
      <dgm:spPr/>
    </dgm:pt>
  </dgm:ptLst>
  <dgm:cxnLst>
    <dgm:cxn modelId="{E9D51E24-1C98-4DBC-B1A0-245F3F116E16}" srcId="{79316565-1B46-4558-8608-429F7501D51F}" destId="{5E7FEA51-2F30-4C84-82AD-A2CE393279F1}" srcOrd="0" destOrd="0" parTransId="{525D153F-10FB-4ACB-B924-5C8079994F3A}" sibTransId="{FD23985F-B24E-4802-80AA-855B03CDD920}"/>
    <dgm:cxn modelId="{8C68CE7E-A743-43FB-A55A-429BDADB102C}" srcId="{5E7FEA51-2F30-4C84-82AD-A2CE393279F1}" destId="{395EA6B8-DB59-4C96-8CBA-038F94659F19}" srcOrd="0" destOrd="0" parTransId="{EFCDCCBD-9CDA-4FB4-A49F-055AC6B57EC3}" sibTransId="{71854347-F2AF-416C-AB12-5B89E188CB32}"/>
    <dgm:cxn modelId="{5A392A06-48E6-4209-B1E6-5023C1F70E10}" srcId="{5E7FEA51-2F30-4C84-82AD-A2CE393279F1}" destId="{CD632888-4423-48E4-BD53-2A3969E23168}" srcOrd="2" destOrd="0" parTransId="{66215FCA-89DE-41A6-960C-8765A1161A1F}" sibTransId="{0CF01590-DC1F-4FFB-A81B-D9FCE8811DBB}"/>
    <dgm:cxn modelId="{5522CD37-4B81-4FF7-A4F4-2E3E207F22E6}" type="presOf" srcId="{5E7FEA51-2F30-4C84-82AD-A2CE393279F1}" destId="{F4647F10-98EA-4351-B345-E2E47747806B}" srcOrd="0" destOrd="0" presId="urn:microsoft.com/office/officeart/2005/8/layout/orgChart1"/>
    <dgm:cxn modelId="{56B7621A-D2EC-4747-9F80-2D0352454649}" type="presOf" srcId="{EFCDCCBD-9CDA-4FB4-A49F-055AC6B57EC3}" destId="{544A4681-AA91-429E-AA7F-823265B67863}" srcOrd="0" destOrd="0" presId="urn:microsoft.com/office/officeart/2005/8/layout/orgChart1"/>
    <dgm:cxn modelId="{CB105A3D-8754-47BA-BEEC-2D63B12238C1}" type="presOf" srcId="{395EA6B8-DB59-4C96-8CBA-038F94659F19}" destId="{ABBF93F8-E434-47DD-811B-5F6640A328BF}" srcOrd="0" destOrd="0" presId="urn:microsoft.com/office/officeart/2005/8/layout/orgChart1"/>
    <dgm:cxn modelId="{0015610F-0DC6-44D5-B9A2-E7A14B826C70}" type="presOf" srcId="{CD632888-4423-48E4-BD53-2A3969E23168}" destId="{6E0749F6-08A0-4E42-BD73-D140B26085F2}" srcOrd="0" destOrd="0" presId="urn:microsoft.com/office/officeart/2005/8/layout/orgChart1"/>
    <dgm:cxn modelId="{B858AEDE-87D0-4920-8604-29924CE5A903}" type="presOf" srcId="{FDCF278F-A520-4A12-8752-F4A94D69E360}" destId="{2CA818BF-A296-4438-A2DE-1EAAB3590B55}" srcOrd="1" destOrd="0" presId="urn:microsoft.com/office/officeart/2005/8/layout/orgChart1"/>
    <dgm:cxn modelId="{285DD3DE-065C-41DE-981C-A355F990D804}" type="presOf" srcId="{FC8C3F70-1F11-493C-BF16-2E4D4039DA28}" destId="{80E9698B-4B4B-4F9F-8731-FFFBB00C677C}" srcOrd="0" destOrd="0" presId="urn:microsoft.com/office/officeart/2005/8/layout/orgChart1"/>
    <dgm:cxn modelId="{0E14F2DC-B5CF-4ED3-A413-1F2E1F33916F}" type="presOf" srcId="{FDCF278F-A520-4A12-8752-F4A94D69E360}" destId="{861F89D9-6479-4887-976A-ED5172B9225B}" srcOrd="0" destOrd="0" presId="urn:microsoft.com/office/officeart/2005/8/layout/orgChart1"/>
    <dgm:cxn modelId="{E0679B03-408A-4A6D-B947-4BA1352D6077}" type="presOf" srcId="{79316565-1B46-4558-8608-429F7501D51F}" destId="{5D56FEF8-A9F7-4DD6-99A6-168CE731EAB8}" srcOrd="0" destOrd="0" presId="urn:microsoft.com/office/officeart/2005/8/layout/orgChart1"/>
    <dgm:cxn modelId="{D2B74FE1-A6E2-40E5-8B2B-88FAF25B9542}" type="presOf" srcId="{CD632888-4423-48E4-BD53-2A3969E23168}" destId="{3C88F445-F9CE-4F09-A74C-38F27442F8C7}" srcOrd="1" destOrd="0" presId="urn:microsoft.com/office/officeart/2005/8/layout/orgChart1"/>
    <dgm:cxn modelId="{B0FD70C1-9F6B-4979-B2E6-2119BAD7E1C1}" type="presOf" srcId="{66215FCA-89DE-41A6-960C-8765A1161A1F}" destId="{6A4197B9-AE88-42D0-AC98-07CA69B7F2C9}" srcOrd="0" destOrd="0" presId="urn:microsoft.com/office/officeart/2005/8/layout/orgChart1"/>
    <dgm:cxn modelId="{B47CEC58-B457-46A6-96D9-D5B7CADFB0C1}" type="presOf" srcId="{395EA6B8-DB59-4C96-8CBA-038F94659F19}" destId="{93F6D2C1-40CC-4419-B28B-D5BEBA725438}" srcOrd="1" destOrd="0" presId="urn:microsoft.com/office/officeart/2005/8/layout/orgChart1"/>
    <dgm:cxn modelId="{9CF3186C-8FEB-4E35-98C1-4C1F764E2743}" type="presOf" srcId="{5E7FEA51-2F30-4C84-82AD-A2CE393279F1}" destId="{D595E14B-479F-44C9-9310-1D2F68E07B99}" srcOrd="1" destOrd="0" presId="urn:microsoft.com/office/officeart/2005/8/layout/orgChart1"/>
    <dgm:cxn modelId="{ED098D98-2F47-4A15-AA27-B3EF470F618E}" srcId="{5E7FEA51-2F30-4C84-82AD-A2CE393279F1}" destId="{FDCF278F-A520-4A12-8752-F4A94D69E360}" srcOrd="1" destOrd="0" parTransId="{FC8C3F70-1F11-493C-BF16-2E4D4039DA28}" sibTransId="{D6932DC4-10E5-405D-B7E4-D2CE28FBF273}"/>
    <dgm:cxn modelId="{39312FAC-3AC6-49ED-A08F-ED34D9590DDC}" type="presParOf" srcId="{5D56FEF8-A9F7-4DD6-99A6-168CE731EAB8}" destId="{D32BD30C-70F7-4438-95C9-F424143A2D67}" srcOrd="0" destOrd="0" presId="urn:microsoft.com/office/officeart/2005/8/layout/orgChart1"/>
    <dgm:cxn modelId="{7ADA5270-E814-4ED1-A00A-EE8C9322D5A6}" type="presParOf" srcId="{D32BD30C-70F7-4438-95C9-F424143A2D67}" destId="{92E9FA38-F3C5-4276-9CCF-8352389CC94E}" srcOrd="0" destOrd="0" presId="urn:microsoft.com/office/officeart/2005/8/layout/orgChart1"/>
    <dgm:cxn modelId="{5886FD96-C226-4F8C-90BF-4666CCA8648D}" type="presParOf" srcId="{92E9FA38-F3C5-4276-9CCF-8352389CC94E}" destId="{F4647F10-98EA-4351-B345-E2E47747806B}" srcOrd="0" destOrd="0" presId="urn:microsoft.com/office/officeart/2005/8/layout/orgChart1"/>
    <dgm:cxn modelId="{5C1E9A09-4A63-4124-8097-F746C100EC81}" type="presParOf" srcId="{92E9FA38-F3C5-4276-9CCF-8352389CC94E}" destId="{D595E14B-479F-44C9-9310-1D2F68E07B99}" srcOrd="1" destOrd="0" presId="urn:microsoft.com/office/officeart/2005/8/layout/orgChart1"/>
    <dgm:cxn modelId="{7EEDB27D-D417-4195-B119-8C82E4156E56}" type="presParOf" srcId="{D32BD30C-70F7-4438-95C9-F424143A2D67}" destId="{FA01CEA9-D26B-40D1-948F-4E4F34593652}" srcOrd="1" destOrd="0" presId="urn:microsoft.com/office/officeart/2005/8/layout/orgChart1"/>
    <dgm:cxn modelId="{57C3A37F-FFF2-4A0F-858B-B05412857CB3}" type="presParOf" srcId="{FA01CEA9-D26B-40D1-948F-4E4F34593652}" destId="{544A4681-AA91-429E-AA7F-823265B67863}" srcOrd="0" destOrd="0" presId="urn:microsoft.com/office/officeart/2005/8/layout/orgChart1"/>
    <dgm:cxn modelId="{BB27A894-A9C4-4444-B858-696527363A73}" type="presParOf" srcId="{FA01CEA9-D26B-40D1-948F-4E4F34593652}" destId="{D5265E55-0B24-43BD-9035-4ABB886158F2}" srcOrd="1" destOrd="0" presId="urn:microsoft.com/office/officeart/2005/8/layout/orgChart1"/>
    <dgm:cxn modelId="{2C89CBE4-870D-43AA-B1A7-CD0425BABD9A}" type="presParOf" srcId="{D5265E55-0B24-43BD-9035-4ABB886158F2}" destId="{90E6966A-BB10-4003-8F4E-8FF56C8C320F}" srcOrd="0" destOrd="0" presId="urn:microsoft.com/office/officeart/2005/8/layout/orgChart1"/>
    <dgm:cxn modelId="{2E9D5485-9CE7-4C68-93D4-D08978389ECB}" type="presParOf" srcId="{90E6966A-BB10-4003-8F4E-8FF56C8C320F}" destId="{ABBF93F8-E434-47DD-811B-5F6640A328BF}" srcOrd="0" destOrd="0" presId="urn:microsoft.com/office/officeart/2005/8/layout/orgChart1"/>
    <dgm:cxn modelId="{588801D8-AC51-421C-84EB-16F0E771292D}" type="presParOf" srcId="{90E6966A-BB10-4003-8F4E-8FF56C8C320F}" destId="{93F6D2C1-40CC-4419-B28B-D5BEBA725438}" srcOrd="1" destOrd="0" presId="urn:microsoft.com/office/officeart/2005/8/layout/orgChart1"/>
    <dgm:cxn modelId="{78C6F009-1DAE-4F4C-AE61-F9B5EEF8CC91}" type="presParOf" srcId="{D5265E55-0B24-43BD-9035-4ABB886158F2}" destId="{3EEACB7D-CE31-4F8B-9B1B-20A2185AE4B0}" srcOrd="1" destOrd="0" presId="urn:microsoft.com/office/officeart/2005/8/layout/orgChart1"/>
    <dgm:cxn modelId="{419EE9BD-7A7C-4CEC-8125-8F5867AB4C52}" type="presParOf" srcId="{D5265E55-0B24-43BD-9035-4ABB886158F2}" destId="{AD39AF0C-EBD2-4AB0-B80B-432E2A45920C}" srcOrd="2" destOrd="0" presId="urn:microsoft.com/office/officeart/2005/8/layout/orgChart1"/>
    <dgm:cxn modelId="{6D3D36C7-8DBE-4ED7-A939-E1EE2B0025E3}" type="presParOf" srcId="{FA01CEA9-D26B-40D1-948F-4E4F34593652}" destId="{80E9698B-4B4B-4F9F-8731-FFFBB00C677C}" srcOrd="2" destOrd="0" presId="urn:microsoft.com/office/officeart/2005/8/layout/orgChart1"/>
    <dgm:cxn modelId="{98CC857A-F094-41A3-A78C-24F7B0FD236A}" type="presParOf" srcId="{FA01CEA9-D26B-40D1-948F-4E4F34593652}" destId="{2992C2FA-5DC8-4466-B247-712CF90343B7}" srcOrd="3" destOrd="0" presId="urn:microsoft.com/office/officeart/2005/8/layout/orgChart1"/>
    <dgm:cxn modelId="{9D56CE8C-BAED-45E9-8985-84AA169F1278}" type="presParOf" srcId="{2992C2FA-5DC8-4466-B247-712CF90343B7}" destId="{9EDA22B4-2D52-42D5-AAAC-622A68D5803D}" srcOrd="0" destOrd="0" presId="urn:microsoft.com/office/officeart/2005/8/layout/orgChart1"/>
    <dgm:cxn modelId="{C511E98B-0DD5-4CD3-BB10-570FEF448E24}" type="presParOf" srcId="{9EDA22B4-2D52-42D5-AAAC-622A68D5803D}" destId="{861F89D9-6479-4887-976A-ED5172B9225B}" srcOrd="0" destOrd="0" presId="urn:microsoft.com/office/officeart/2005/8/layout/orgChart1"/>
    <dgm:cxn modelId="{78A77794-06C0-44D7-A89C-FB5EAB39A991}" type="presParOf" srcId="{9EDA22B4-2D52-42D5-AAAC-622A68D5803D}" destId="{2CA818BF-A296-4438-A2DE-1EAAB3590B55}" srcOrd="1" destOrd="0" presId="urn:microsoft.com/office/officeart/2005/8/layout/orgChart1"/>
    <dgm:cxn modelId="{87C9A936-F16D-4757-9293-07C693EF6538}" type="presParOf" srcId="{2992C2FA-5DC8-4466-B247-712CF90343B7}" destId="{6B815B39-4757-48DD-82CD-A70FE1B38526}" srcOrd="1" destOrd="0" presId="urn:microsoft.com/office/officeart/2005/8/layout/orgChart1"/>
    <dgm:cxn modelId="{42C02932-4432-45B9-AE1B-763C95C1F798}" type="presParOf" srcId="{2992C2FA-5DC8-4466-B247-712CF90343B7}" destId="{F85B86DD-E1CC-4F34-9FCF-442D1B406C0F}" srcOrd="2" destOrd="0" presId="urn:microsoft.com/office/officeart/2005/8/layout/orgChart1"/>
    <dgm:cxn modelId="{CD4B6294-5F00-4112-97B5-37D609AFADA4}" type="presParOf" srcId="{FA01CEA9-D26B-40D1-948F-4E4F34593652}" destId="{6A4197B9-AE88-42D0-AC98-07CA69B7F2C9}" srcOrd="4" destOrd="0" presId="urn:microsoft.com/office/officeart/2005/8/layout/orgChart1"/>
    <dgm:cxn modelId="{ED987291-D3CF-4FA0-810D-69722630AB48}" type="presParOf" srcId="{FA01CEA9-D26B-40D1-948F-4E4F34593652}" destId="{05134F14-8B8F-4FB8-887B-A218D1C38F2E}" srcOrd="5" destOrd="0" presId="urn:microsoft.com/office/officeart/2005/8/layout/orgChart1"/>
    <dgm:cxn modelId="{30A7641D-49A8-4DF2-B80E-6F72B21B1C99}" type="presParOf" srcId="{05134F14-8B8F-4FB8-887B-A218D1C38F2E}" destId="{975F3FE1-A983-4223-B758-E1A0E1074081}" srcOrd="0" destOrd="0" presId="urn:microsoft.com/office/officeart/2005/8/layout/orgChart1"/>
    <dgm:cxn modelId="{24548AD3-817F-46F3-AAB3-A6521317BB38}" type="presParOf" srcId="{975F3FE1-A983-4223-B758-E1A0E1074081}" destId="{6E0749F6-08A0-4E42-BD73-D140B26085F2}" srcOrd="0" destOrd="0" presId="urn:microsoft.com/office/officeart/2005/8/layout/orgChart1"/>
    <dgm:cxn modelId="{A6DBAAFE-B7E7-4054-B36A-8533AAAA8FF9}" type="presParOf" srcId="{975F3FE1-A983-4223-B758-E1A0E1074081}" destId="{3C88F445-F9CE-4F09-A74C-38F27442F8C7}" srcOrd="1" destOrd="0" presId="urn:microsoft.com/office/officeart/2005/8/layout/orgChart1"/>
    <dgm:cxn modelId="{CB76695C-FE48-4072-915C-053452A52BC9}" type="presParOf" srcId="{05134F14-8B8F-4FB8-887B-A218D1C38F2E}" destId="{D509DE94-5B76-44F1-8546-E7A4302FD649}" srcOrd="1" destOrd="0" presId="urn:microsoft.com/office/officeart/2005/8/layout/orgChart1"/>
    <dgm:cxn modelId="{21D9A065-F4F3-46D3-8ECF-CCE52844BCE9}" type="presParOf" srcId="{05134F14-8B8F-4FB8-887B-A218D1C38F2E}" destId="{5B992428-F6CE-4DEC-A373-2B58FDBEBC5E}" srcOrd="2" destOrd="0" presId="urn:microsoft.com/office/officeart/2005/8/layout/orgChart1"/>
    <dgm:cxn modelId="{79179765-A97A-4CAF-B268-3ABA3C73BCC7}" type="presParOf" srcId="{D32BD30C-70F7-4438-95C9-F424143A2D67}" destId="{283165D1-9D9B-4DE8-9C1D-0C416D5BFDE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057AAB-4D35-4D3B-A55B-FD3E9B1CB3EE}"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ru-RU"/>
        </a:p>
      </dgm:t>
    </dgm:pt>
    <dgm:pt modelId="{3F5A8A3D-E67B-4DE0-8D07-2BC582D15743}">
      <dgm:prSet phldrT="[Текст]" custT="1"/>
      <dgm:spPr/>
      <dgm:t>
        <a:bodyPr/>
        <a:lstStyle/>
        <a:p>
          <a:r>
            <a:rPr lang="uk-UA"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ЕТНІЧНІ СТЕРЕОТИПИ</a:t>
          </a:r>
          <a:endParaRPr lang="ru-RU" sz="2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E55D19E-40D6-438E-823F-6DB109A5943F}" type="parTrans" cxnId="{7C1D5DA4-726E-49BD-9AE3-960B1861F02E}">
      <dgm:prSet/>
      <dgm:spPr/>
      <dgm:t>
        <a:bodyPr/>
        <a:lstStyle/>
        <a:p>
          <a:endParaRPr lang="ru-RU"/>
        </a:p>
      </dgm:t>
    </dgm:pt>
    <dgm:pt modelId="{302A5575-F22C-4674-B1D4-8BDD69E86E2D}" type="sibTrans" cxnId="{7C1D5DA4-726E-49BD-9AE3-960B1861F02E}">
      <dgm:prSet/>
      <dgm:spPr/>
      <dgm:t>
        <a:bodyPr/>
        <a:lstStyle/>
        <a:p>
          <a:endParaRPr lang="ru-RU"/>
        </a:p>
      </dgm:t>
    </dgm:pt>
    <dgm:pt modelId="{B1578E25-6603-4C3E-8523-34BC6D559800}">
      <dgm:prSet phldrT="[Текст]" custT="1"/>
      <dgm:spPr/>
      <dgm:t>
        <a:bodyPr/>
        <a:lstStyle/>
        <a:p>
          <a:r>
            <a:rPr lang="uk-UA" sz="1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АВТОСТЕРЕОТИП</a:t>
          </a:r>
          <a:endParaRPr lang="ru-RU" sz="1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56DD2DE-201B-4F97-8625-0304EB7B33E1}" type="parTrans" cxnId="{C6163159-183D-4205-A3B9-2103C2803282}">
      <dgm:prSet/>
      <dgm:spPr/>
      <dgm:t>
        <a:bodyPr/>
        <a:lstStyle/>
        <a:p>
          <a:endParaRPr lang="ru-RU"/>
        </a:p>
      </dgm:t>
    </dgm:pt>
    <dgm:pt modelId="{406EF912-C5F1-42D2-9230-6923443E200D}" type="sibTrans" cxnId="{C6163159-183D-4205-A3B9-2103C2803282}">
      <dgm:prSet/>
      <dgm:spPr/>
      <dgm:t>
        <a:bodyPr/>
        <a:lstStyle/>
        <a:p>
          <a:endParaRPr lang="ru-RU"/>
        </a:p>
      </dgm:t>
    </dgm:pt>
    <dgm:pt modelId="{55399FFD-B384-4C54-8711-EB9D22B09A4C}">
      <dgm:prSet phldrT="[Текст]" custT="1"/>
      <dgm:spPr/>
      <dgm:t>
        <a:bodyPr/>
        <a:lstStyle/>
        <a:p>
          <a:r>
            <a:rPr lang="uk-UA" sz="1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ГЕТЕРОСТЕРЕОТИП</a:t>
          </a:r>
          <a:endParaRPr lang="ru-RU" sz="16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F11B524-110D-48C1-A6AC-A6C694F10CCE}" type="parTrans" cxnId="{E2D2B956-24F5-45AC-809B-19B6F4A7D05E}">
      <dgm:prSet/>
      <dgm:spPr/>
      <dgm:t>
        <a:bodyPr/>
        <a:lstStyle/>
        <a:p>
          <a:endParaRPr lang="ru-RU"/>
        </a:p>
      </dgm:t>
    </dgm:pt>
    <dgm:pt modelId="{92C5336A-FE15-4744-A355-60CEF3A9D754}" type="sibTrans" cxnId="{E2D2B956-24F5-45AC-809B-19B6F4A7D05E}">
      <dgm:prSet/>
      <dgm:spPr/>
      <dgm:t>
        <a:bodyPr/>
        <a:lstStyle/>
        <a:p>
          <a:endParaRPr lang="ru-RU"/>
        </a:p>
      </dgm:t>
    </dgm:pt>
    <dgm:pt modelId="{50600923-6638-4490-8979-1C0EBA5744D1}" type="pres">
      <dgm:prSet presAssocID="{86057AAB-4D35-4D3B-A55B-FD3E9B1CB3EE}" presName="diagram" presStyleCnt="0">
        <dgm:presLayoutVars>
          <dgm:chPref val="1"/>
          <dgm:dir/>
          <dgm:animOne val="branch"/>
          <dgm:animLvl val="lvl"/>
          <dgm:resizeHandles val="exact"/>
        </dgm:presLayoutVars>
      </dgm:prSet>
      <dgm:spPr/>
      <dgm:t>
        <a:bodyPr/>
        <a:lstStyle/>
        <a:p>
          <a:endParaRPr lang="ru-RU"/>
        </a:p>
      </dgm:t>
    </dgm:pt>
    <dgm:pt modelId="{620B51A8-BB36-49E4-BD27-BDB253F1FDB4}" type="pres">
      <dgm:prSet presAssocID="{3F5A8A3D-E67B-4DE0-8D07-2BC582D15743}" presName="root1" presStyleCnt="0"/>
      <dgm:spPr/>
    </dgm:pt>
    <dgm:pt modelId="{9AFE7FF2-6C83-41A8-BD2E-85CB3DB7E422}" type="pres">
      <dgm:prSet presAssocID="{3F5A8A3D-E67B-4DE0-8D07-2BC582D15743}" presName="LevelOneTextNode" presStyleLbl="node0" presStyleIdx="0" presStyleCnt="1">
        <dgm:presLayoutVars>
          <dgm:chPref val="3"/>
        </dgm:presLayoutVars>
      </dgm:prSet>
      <dgm:spPr/>
      <dgm:t>
        <a:bodyPr/>
        <a:lstStyle/>
        <a:p>
          <a:endParaRPr lang="ru-RU"/>
        </a:p>
      </dgm:t>
    </dgm:pt>
    <dgm:pt modelId="{EDB76883-303C-41E3-A5DD-4769A2ED51DF}" type="pres">
      <dgm:prSet presAssocID="{3F5A8A3D-E67B-4DE0-8D07-2BC582D15743}" presName="level2hierChild" presStyleCnt="0"/>
      <dgm:spPr/>
    </dgm:pt>
    <dgm:pt modelId="{26D09F10-E763-48D3-BFC8-E6E0A363BF69}" type="pres">
      <dgm:prSet presAssocID="{556DD2DE-201B-4F97-8625-0304EB7B33E1}" presName="conn2-1" presStyleLbl="parChTrans1D2" presStyleIdx="0" presStyleCnt="2"/>
      <dgm:spPr/>
      <dgm:t>
        <a:bodyPr/>
        <a:lstStyle/>
        <a:p>
          <a:endParaRPr lang="ru-RU"/>
        </a:p>
      </dgm:t>
    </dgm:pt>
    <dgm:pt modelId="{769EBF04-AE32-46FA-BA7B-99145FB7FCC4}" type="pres">
      <dgm:prSet presAssocID="{556DD2DE-201B-4F97-8625-0304EB7B33E1}" presName="connTx" presStyleLbl="parChTrans1D2" presStyleIdx="0" presStyleCnt="2"/>
      <dgm:spPr/>
      <dgm:t>
        <a:bodyPr/>
        <a:lstStyle/>
        <a:p>
          <a:endParaRPr lang="ru-RU"/>
        </a:p>
      </dgm:t>
    </dgm:pt>
    <dgm:pt modelId="{D5A63E8E-D56C-4C2F-BC4F-B2AD400CB89F}" type="pres">
      <dgm:prSet presAssocID="{B1578E25-6603-4C3E-8523-34BC6D559800}" presName="root2" presStyleCnt="0"/>
      <dgm:spPr/>
    </dgm:pt>
    <dgm:pt modelId="{A0C070B8-AC58-43DF-8E9B-FD138B24F3F9}" type="pres">
      <dgm:prSet presAssocID="{B1578E25-6603-4C3E-8523-34BC6D559800}" presName="LevelTwoTextNode" presStyleLbl="node2" presStyleIdx="0" presStyleCnt="2">
        <dgm:presLayoutVars>
          <dgm:chPref val="3"/>
        </dgm:presLayoutVars>
      </dgm:prSet>
      <dgm:spPr/>
      <dgm:t>
        <a:bodyPr/>
        <a:lstStyle/>
        <a:p>
          <a:endParaRPr lang="ru-RU"/>
        </a:p>
      </dgm:t>
    </dgm:pt>
    <dgm:pt modelId="{813BCB94-3CF8-4E1B-8219-BA6DBED5693A}" type="pres">
      <dgm:prSet presAssocID="{B1578E25-6603-4C3E-8523-34BC6D559800}" presName="level3hierChild" presStyleCnt="0"/>
      <dgm:spPr/>
    </dgm:pt>
    <dgm:pt modelId="{901E8E26-F1A1-4522-B5EB-46CA2FA5B99F}" type="pres">
      <dgm:prSet presAssocID="{4F11B524-110D-48C1-A6AC-A6C694F10CCE}" presName="conn2-1" presStyleLbl="parChTrans1D2" presStyleIdx="1" presStyleCnt="2"/>
      <dgm:spPr/>
      <dgm:t>
        <a:bodyPr/>
        <a:lstStyle/>
        <a:p>
          <a:endParaRPr lang="ru-RU"/>
        </a:p>
      </dgm:t>
    </dgm:pt>
    <dgm:pt modelId="{9B69347A-3802-42BA-B23F-65C5412D68C3}" type="pres">
      <dgm:prSet presAssocID="{4F11B524-110D-48C1-A6AC-A6C694F10CCE}" presName="connTx" presStyleLbl="parChTrans1D2" presStyleIdx="1" presStyleCnt="2"/>
      <dgm:spPr/>
      <dgm:t>
        <a:bodyPr/>
        <a:lstStyle/>
        <a:p>
          <a:endParaRPr lang="ru-RU"/>
        </a:p>
      </dgm:t>
    </dgm:pt>
    <dgm:pt modelId="{B6F5F64A-02AF-444E-86D3-390F271A9058}" type="pres">
      <dgm:prSet presAssocID="{55399FFD-B384-4C54-8711-EB9D22B09A4C}" presName="root2" presStyleCnt="0"/>
      <dgm:spPr/>
    </dgm:pt>
    <dgm:pt modelId="{D02AFE4B-3978-4838-8217-ABAAF4D46ADC}" type="pres">
      <dgm:prSet presAssocID="{55399FFD-B384-4C54-8711-EB9D22B09A4C}" presName="LevelTwoTextNode" presStyleLbl="node2" presStyleIdx="1" presStyleCnt="2">
        <dgm:presLayoutVars>
          <dgm:chPref val="3"/>
        </dgm:presLayoutVars>
      </dgm:prSet>
      <dgm:spPr/>
      <dgm:t>
        <a:bodyPr/>
        <a:lstStyle/>
        <a:p>
          <a:endParaRPr lang="ru-RU"/>
        </a:p>
      </dgm:t>
    </dgm:pt>
    <dgm:pt modelId="{C78D4683-4F94-4C9E-8E76-E7E972744FC3}" type="pres">
      <dgm:prSet presAssocID="{55399FFD-B384-4C54-8711-EB9D22B09A4C}" presName="level3hierChild" presStyleCnt="0"/>
      <dgm:spPr/>
    </dgm:pt>
  </dgm:ptLst>
  <dgm:cxnLst>
    <dgm:cxn modelId="{4853548D-6E28-40B4-A7FE-0553166B8784}" type="presOf" srcId="{B1578E25-6603-4C3E-8523-34BC6D559800}" destId="{A0C070B8-AC58-43DF-8E9B-FD138B24F3F9}" srcOrd="0" destOrd="0" presId="urn:microsoft.com/office/officeart/2005/8/layout/hierarchy2"/>
    <dgm:cxn modelId="{7C1D5DA4-726E-49BD-9AE3-960B1861F02E}" srcId="{86057AAB-4D35-4D3B-A55B-FD3E9B1CB3EE}" destId="{3F5A8A3D-E67B-4DE0-8D07-2BC582D15743}" srcOrd="0" destOrd="0" parTransId="{4E55D19E-40D6-438E-823F-6DB109A5943F}" sibTransId="{302A5575-F22C-4674-B1D4-8BDD69E86E2D}"/>
    <dgm:cxn modelId="{0F5E8C81-2590-4248-BDAC-F76AA4DC3E33}" type="presOf" srcId="{4F11B524-110D-48C1-A6AC-A6C694F10CCE}" destId="{9B69347A-3802-42BA-B23F-65C5412D68C3}" srcOrd="1" destOrd="0" presId="urn:microsoft.com/office/officeart/2005/8/layout/hierarchy2"/>
    <dgm:cxn modelId="{C6163159-183D-4205-A3B9-2103C2803282}" srcId="{3F5A8A3D-E67B-4DE0-8D07-2BC582D15743}" destId="{B1578E25-6603-4C3E-8523-34BC6D559800}" srcOrd="0" destOrd="0" parTransId="{556DD2DE-201B-4F97-8625-0304EB7B33E1}" sibTransId="{406EF912-C5F1-42D2-9230-6923443E200D}"/>
    <dgm:cxn modelId="{E2D2B956-24F5-45AC-809B-19B6F4A7D05E}" srcId="{3F5A8A3D-E67B-4DE0-8D07-2BC582D15743}" destId="{55399FFD-B384-4C54-8711-EB9D22B09A4C}" srcOrd="1" destOrd="0" parTransId="{4F11B524-110D-48C1-A6AC-A6C694F10CCE}" sibTransId="{92C5336A-FE15-4744-A355-60CEF3A9D754}"/>
    <dgm:cxn modelId="{E0474178-ACD3-4B44-8060-2AFD3416B106}" type="presOf" srcId="{86057AAB-4D35-4D3B-A55B-FD3E9B1CB3EE}" destId="{50600923-6638-4490-8979-1C0EBA5744D1}" srcOrd="0" destOrd="0" presId="urn:microsoft.com/office/officeart/2005/8/layout/hierarchy2"/>
    <dgm:cxn modelId="{7F7BCD80-9154-402A-98AD-FFF45CC301DB}" type="presOf" srcId="{4F11B524-110D-48C1-A6AC-A6C694F10CCE}" destId="{901E8E26-F1A1-4522-B5EB-46CA2FA5B99F}" srcOrd="0" destOrd="0" presId="urn:microsoft.com/office/officeart/2005/8/layout/hierarchy2"/>
    <dgm:cxn modelId="{0AE2B3EA-D674-4B0F-B7AC-AAF882A35E0A}" type="presOf" srcId="{556DD2DE-201B-4F97-8625-0304EB7B33E1}" destId="{769EBF04-AE32-46FA-BA7B-99145FB7FCC4}" srcOrd="1" destOrd="0" presId="urn:microsoft.com/office/officeart/2005/8/layout/hierarchy2"/>
    <dgm:cxn modelId="{E925BD74-1AD8-4FC1-A229-72EA1011252D}" type="presOf" srcId="{3F5A8A3D-E67B-4DE0-8D07-2BC582D15743}" destId="{9AFE7FF2-6C83-41A8-BD2E-85CB3DB7E422}" srcOrd="0" destOrd="0" presId="urn:microsoft.com/office/officeart/2005/8/layout/hierarchy2"/>
    <dgm:cxn modelId="{23C73964-1F4A-4C6A-B186-C1A04B8D0DC5}" type="presOf" srcId="{55399FFD-B384-4C54-8711-EB9D22B09A4C}" destId="{D02AFE4B-3978-4838-8217-ABAAF4D46ADC}" srcOrd="0" destOrd="0" presId="urn:microsoft.com/office/officeart/2005/8/layout/hierarchy2"/>
    <dgm:cxn modelId="{3365BD87-4023-4E30-B3AE-00C4D2B898FE}" type="presOf" srcId="{556DD2DE-201B-4F97-8625-0304EB7B33E1}" destId="{26D09F10-E763-48D3-BFC8-E6E0A363BF69}" srcOrd="0" destOrd="0" presId="urn:microsoft.com/office/officeart/2005/8/layout/hierarchy2"/>
    <dgm:cxn modelId="{93681A4F-D3A2-4A3C-B386-8B47273AE1D4}" type="presParOf" srcId="{50600923-6638-4490-8979-1C0EBA5744D1}" destId="{620B51A8-BB36-49E4-BD27-BDB253F1FDB4}" srcOrd="0" destOrd="0" presId="urn:microsoft.com/office/officeart/2005/8/layout/hierarchy2"/>
    <dgm:cxn modelId="{8CEECFAA-5305-475D-9371-75B2C20FE0AD}" type="presParOf" srcId="{620B51A8-BB36-49E4-BD27-BDB253F1FDB4}" destId="{9AFE7FF2-6C83-41A8-BD2E-85CB3DB7E422}" srcOrd="0" destOrd="0" presId="urn:microsoft.com/office/officeart/2005/8/layout/hierarchy2"/>
    <dgm:cxn modelId="{2BE27CE3-7838-4AC2-BE6C-17E98D470C09}" type="presParOf" srcId="{620B51A8-BB36-49E4-BD27-BDB253F1FDB4}" destId="{EDB76883-303C-41E3-A5DD-4769A2ED51DF}" srcOrd="1" destOrd="0" presId="urn:microsoft.com/office/officeart/2005/8/layout/hierarchy2"/>
    <dgm:cxn modelId="{6781CFFC-299D-46EA-B1B3-32858D736521}" type="presParOf" srcId="{EDB76883-303C-41E3-A5DD-4769A2ED51DF}" destId="{26D09F10-E763-48D3-BFC8-E6E0A363BF69}" srcOrd="0" destOrd="0" presId="urn:microsoft.com/office/officeart/2005/8/layout/hierarchy2"/>
    <dgm:cxn modelId="{5282BFBC-844F-4B75-A157-628B6A2F4D62}" type="presParOf" srcId="{26D09F10-E763-48D3-BFC8-E6E0A363BF69}" destId="{769EBF04-AE32-46FA-BA7B-99145FB7FCC4}" srcOrd="0" destOrd="0" presId="urn:microsoft.com/office/officeart/2005/8/layout/hierarchy2"/>
    <dgm:cxn modelId="{228BCCD8-E1B8-483C-8250-7F9066BF1D1B}" type="presParOf" srcId="{EDB76883-303C-41E3-A5DD-4769A2ED51DF}" destId="{D5A63E8E-D56C-4C2F-BC4F-B2AD400CB89F}" srcOrd="1" destOrd="0" presId="urn:microsoft.com/office/officeart/2005/8/layout/hierarchy2"/>
    <dgm:cxn modelId="{74FAD01F-E590-4E35-ADE5-AC3E8959FE13}" type="presParOf" srcId="{D5A63E8E-D56C-4C2F-BC4F-B2AD400CB89F}" destId="{A0C070B8-AC58-43DF-8E9B-FD138B24F3F9}" srcOrd="0" destOrd="0" presId="urn:microsoft.com/office/officeart/2005/8/layout/hierarchy2"/>
    <dgm:cxn modelId="{842244B9-293B-4C3F-9401-AA9EB625A179}" type="presParOf" srcId="{D5A63E8E-D56C-4C2F-BC4F-B2AD400CB89F}" destId="{813BCB94-3CF8-4E1B-8219-BA6DBED5693A}" srcOrd="1" destOrd="0" presId="urn:microsoft.com/office/officeart/2005/8/layout/hierarchy2"/>
    <dgm:cxn modelId="{403924B2-AB55-4E6E-ADC0-59671DD77236}" type="presParOf" srcId="{EDB76883-303C-41E3-A5DD-4769A2ED51DF}" destId="{901E8E26-F1A1-4522-B5EB-46CA2FA5B99F}" srcOrd="2" destOrd="0" presId="urn:microsoft.com/office/officeart/2005/8/layout/hierarchy2"/>
    <dgm:cxn modelId="{174DFF06-E3E0-4006-98EB-BEFE961BEFC3}" type="presParOf" srcId="{901E8E26-F1A1-4522-B5EB-46CA2FA5B99F}" destId="{9B69347A-3802-42BA-B23F-65C5412D68C3}" srcOrd="0" destOrd="0" presId="urn:microsoft.com/office/officeart/2005/8/layout/hierarchy2"/>
    <dgm:cxn modelId="{00BBEFD1-0450-4FE9-A667-55DC63245DAA}" type="presParOf" srcId="{EDB76883-303C-41E3-A5DD-4769A2ED51DF}" destId="{B6F5F64A-02AF-444E-86D3-390F271A9058}" srcOrd="3" destOrd="0" presId="urn:microsoft.com/office/officeart/2005/8/layout/hierarchy2"/>
    <dgm:cxn modelId="{CEAE87E7-3665-4B47-B207-57AC951860F8}" type="presParOf" srcId="{B6F5F64A-02AF-444E-86D3-390F271A9058}" destId="{D02AFE4B-3978-4838-8217-ABAAF4D46ADC}" srcOrd="0" destOrd="0" presId="urn:microsoft.com/office/officeart/2005/8/layout/hierarchy2"/>
    <dgm:cxn modelId="{6D09F4C8-B41E-4273-88C4-E134CEAAECA5}" type="presParOf" srcId="{B6F5F64A-02AF-444E-86D3-390F271A9058}" destId="{C78D4683-4F94-4C9E-8E76-E7E972744FC3}"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3DBF50-A6E8-42EA-B605-AE1258FE8DAB}" type="doc">
      <dgm:prSet loTypeId="urn:microsoft.com/office/officeart/2005/8/layout/hierarchy3" loCatId="hierarchy" qsTypeId="urn:microsoft.com/office/officeart/2005/8/quickstyle/3d3" qsCatId="3D" csTypeId="urn:microsoft.com/office/officeart/2005/8/colors/accent1_2" csCatId="accent1" phldr="1"/>
      <dgm:spPr/>
      <dgm:t>
        <a:bodyPr/>
        <a:lstStyle/>
        <a:p>
          <a:endParaRPr lang="ru-RU"/>
        </a:p>
      </dgm:t>
    </dgm:pt>
    <dgm:pt modelId="{6E3503A5-B434-4034-B781-9D8F00C90C06}">
      <dgm:prSet phldrT="[Текст]"/>
      <dgm:spPr/>
      <dgm:t>
        <a:bodyPr/>
        <a:lstStyle/>
        <a:p>
          <a:r>
            <a:rPr lang="uk-UA"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Етностереотипи</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F33757-19D3-40F8-B52E-0ACC49B438D1}" type="parTrans" cxnId="{6089349B-90CB-43D7-9D92-6000D14981C2}">
      <dgm:prSet/>
      <dgm:spPr/>
      <dgm:t>
        <a:bodyPr/>
        <a:lstStyle/>
        <a:p>
          <a:endParaRPr lang="ru-RU"/>
        </a:p>
      </dgm:t>
    </dgm:pt>
    <dgm:pt modelId="{6C5B3366-3F42-45A6-BCFC-09C6EAC910D5}" type="sibTrans" cxnId="{6089349B-90CB-43D7-9D92-6000D14981C2}">
      <dgm:prSet/>
      <dgm:spPr/>
      <dgm:t>
        <a:bodyPr/>
        <a:lstStyle/>
        <a:p>
          <a:endParaRPr lang="ru-RU"/>
        </a:p>
      </dgm:t>
    </dgm:pt>
    <dgm:pt modelId="{51574642-EF0E-4DF4-954D-6B56F4C6A2CB}">
      <dgm:prSet phldrT="[Текст]">
        <dgm:style>
          <a:lnRef idx="1">
            <a:schemeClr val="accent1"/>
          </a:lnRef>
          <a:fillRef idx="2">
            <a:schemeClr val="accent1"/>
          </a:fillRef>
          <a:effectRef idx="1">
            <a:schemeClr val="accent1"/>
          </a:effectRef>
          <a:fontRef idx="minor">
            <a:schemeClr val="dk1"/>
          </a:fontRef>
        </dgm:style>
      </dgm:prSet>
      <dgm:spPr/>
      <dgm:t>
        <a:bodyPr/>
        <a:lstStyle/>
        <a:p>
          <a:r>
            <a:rPr lang="uk-UA" dirty="0" smtClean="0"/>
            <a:t>ІМПЕРСЬКИЙ ЕТНОСТЕРЕОТИП</a:t>
          </a:r>
          <a:endParaRPr lang="ru-RU" dirty="0"/>
        </a:p>
      </dgm:t>
    </dgm:pt>
    <dgm:pt modelId="{56C7D156-90EC-4754-A3DB-57A68AF2C746}" type="parTrans" cxnId="{A35BC396-5FA9-4702-A08A-ACC6889B33A7}">
      <dgm:prSet/>
      <dgm:spPr/>
      <dgm:t>
        <a:bodyPr/>
        <a:lstStyle/>
        <a:p>
          <a:endParaRPr lang="ru-RU"/>
        </a:p>
      </dgm:t>
    </dgm:pt>
    <dgm:pt modelId="{B27A787F-AE92-4741-809B-38FD4A42D363}" type="sibTrans" cxnId="{A35BC396-5FA9-4702-A08A-ACC6889B33A7}">
      <dgm:prSet/>
      <dgm:spPr/>
      <dgm:t>
        <a:bodyPr/>
        <a:lstStyle/>
        <a:p>
          <a:endParaRPr lang="ru-RU"/>
        </a:p>
      </dgm:t>
    </dgm:pt>
    <dgm:pt modelId="{E4C97B47-4AEF-4419-B942-B8E229CBDBB1}">
      <dgm:prSet phldrT="[Текст]">
        <dgm:style>
          <a:lnRef idx="1">
            <a:schemeClr val="accent1"/>
          </a:lnRef>
          <a:fillRef idx="2">
            <a:schemeClr val="accent1"/>
          </a:fillRef>
          <a:effectRef idx="1">
            <a:schemeClr val="accent1"/>
          </a:effectRef>
          <a:fontRef idx="minor">
            <a:schemeClr val="dk1"/>
          </a:fontRef>
        </dgm:style>
      </dgm:prSet>
      <dgm:spPr/>
      <dgm:t>
        <a:bodyPr/>
        <a:lstStyle/>
        <a:p>
          <a:r>
            <a:rPr lang="uk-UA" dirty="0" smtClean="0"/>
            <a:t>КОЛОНІАЛЬНИЙ ЕТНОСТЕРЕОТИПА</a:t>
          </a:r>
          <a:endParaRPr lang="ru-RU" dirty="0"/>
        </a:p>
      </dgm:t>
    </dgm:pt>
    <dgm:pt modelId="{00AEB6E3-C346-4E3D-BBF7-203D1617F87F}" type="parTrans" cxnId="{B176DC21-E189-4ACD-B1BB-DB20A33FB985}">
      <dgm:prSet/>
      <dgm:spPr/>
      <dgm:t>
        <a:bodyPr/>
        <a:lstStyle/>
        <a:p>
          <a:endParaRPr lang="ru-RU"/>
        </a:p>
      </dgm:t>
    </dgm:pt>
    <dgm:pt modelId="{72127120-86F3-42CE-9AFE-ACCF9265FC03}" type="sibTrans" cxnId="{B176DC21-E189-4ACD-B1BB-DB20A33FB985}">
      <dgm:prSet/>
      <dgm:spPr/>
      <dgm:t>
        <a:bodyPr/>
        <a:lstStyle/>
        <a:p>
          <a:endParaRPr lang="ru-RU"/>
        </a:p>
      </dgm:t>
    </dgm:pt>
    <dgm:pt modelId="{1393963E-BFFA-4123-8919-6658D401871E}">
      <dgm:prSet>
        <dgm:style>
          <a:lnRef idx="1">
            <a:schemeClr val="accent1"/>
          </a:lnRef>
          <a:fillRef idx="2">
            <a:schemeClr val="accent1"/>
          </a:fillRef>
          <a:effectRef idx="1">
            <a:schemeClr val="accent1"/>
          </a:effectRef>
          <a:fontRef idx="minor">
            <a:schemeClr val="dk1"/>
          </a:fontRef>
        </dgm:style>
      </dgm:prSet>
      <dgm:spPr/>
      <dgm:t>
        <a:bodyPr/>
        <a:lstStyle/>
        <a:p>
          <a:r>
            <a:rPr lang="uk-UA" dirty="0" smtClean="0"/>
            <a:t>СУСІДСЬКИЙ ЕТНОСТЕРЕОТИП</a:t>
          </a:r>
          <a:endParaRPr lang="ru-RU" dirty="0"/>
        </a:p>
      </dgm:t>
    </dgm:pt>
    <dgm:pt modelId="{8C5DDFA1-4AC3-41B8-9D8A-D820B9DFA9EF}" type="parTrans" cxnId="{8ED9C466-0746-450B-9FCA-4616FE38BC5F}">
      <dgm:prSet/>
      <dgm:spPr/>
      <dgm:t>
        <a:bodyPr/>
        <a:lstStyle/>
        <a:p>
          <a:endParaRPr lang="ru-RU"/>
        </a:p>
      </dgm:t>
    </dgm:pt>
    <dgm:pt modelId="{6CBE1AF6-34C2-4E58-8A6C-224AD567151A}" type="sibTrans" cxnId="{8ED9C466-0746-450B-9FCA-4616FE38BC5F}">
      <dgm:prSet/>
      <dgm:spPr/>
      <dgm:t>
        <a:bodyPr/>
        <a:lstStyle/>
        <a:p>
          <a:endParaRPr lang="ru-RU"/>
        </a:p>
      </dgm:t>
    </dgm:pt>
    <dgm:pt modelId="{A6290BB7-0572-42C1-AB66-924731065F81}" type="pres">
      <dgm:prSet presAssocID="{2F3DBF50-A6E8-42EA-B605-AE1258FE8DAB}" presName="diagram" presStyleCnt="0">
        <dgm:presLayoutVars>
          <dgm:chPref val="1"/>
          <dgm:dir/>
          <dgm:animOne val="branch"/>
          <dgm:animLvl val="lvl"/>
          <dgm:resizeHandles/>
        </dgm:presLayoutVars>
      </dgm:prSet>
      <dgm:spPr/>
      <dgm:t>
        <a:bodyPr/>
        <a:lstStyle/>
        <a:p>
          <a:endParaRPr lang="ru-RU"/>
        </a:p>
      </dgm:t>
    </dgm:pt>
    <dgm:pt modelId="{349E8813-AD93-4A41-BED3-6B21763B9886}" type="pres">
      <dgm:prSet presAssocID="{6E3503A5-B434-4034-B781-9D8F00C90C06}" presName="root" presStyleCnt="0"/>
      <dgm:spPr/>
    </dgm:pt>
    <dgm:pt modelId="{05B5EAD3-1E34-4ACD-AF66-30B0BA84A5CF}" type="pres">
      <dgm:prSet presAssocID="{6E3503A5-B434-4034-B781-9D8F00C90C06}" presName="rootComposite" presStyleCnt="0"/>
      <dgm:spPr/>
    </dgm:pt>
    <dgm:pt modelId="{AE02609C-E07B-4BA1-866F-D7540EDBEA91}" type="pres">
      <dgm:prSet presAssocID="{6E3503A5-B434-4034-B781-9D8F00C90C06}" presName="rootText" presStyleLbl="node1" presStyleIdx="0" presStyleCnt="1" custScaleX="133531" custLinFactNeighborX="-22433" custLinFactNeighborY="5301"/>
      <dgm:spPr/>
      <dgm:t>
        <a:bodyPr/>
        <a:lstStyle/>
        <a:p>
          <a:endParaRPr lang="ru-RU"/>
        </a:p>
      </dgm:t>
    </dgm:pt>
    <dgm:pt modelId="{BAC0C23B-74FA-43F4-9600-DD29E6BDE540}" type="pres">
      <dgm:prSet presAssocID="{6E3503A5-B434-4034-B781-9D8F00C90C06}" presName="rootConnector" presStyleLbl="node1" presStyleIdx="0" presStyleCnt="1"/>
      <dgm:spPr/>
      <dgm:t>
        <a:bodyPr/>
        <a:lstStyle/>
        <a:p>
          <a:endParaRPr lang="ru-RU"/>
        </a:p>
      </dgm:t>
    </dgm:pt>
    <dgm:pt modelId="{01508901-1B1D-448E-8A1D-7B6B3DBAFDF5}" type="pres">
      <dgm:prSet presAssocID="{6E3503A5-B434-4034-B781-9D8F00C90C06}" presName="childShape" presStyleCnt="0"/>
      <dgm:spPr/>
    </dgm:pt>
    <dgm:pt modelId="{2E3E1335-F237-48F2-AF0C-FA15CDF16E3B}" type="pres">
      <dgm:prSet presAssocID="{56C7D156-90EC-4754-A3DB-57A68AF2C746}" presName="Name13" presStyleLbl="parChTrans1D2" presStyleIdx="0" presStyleCnt="3"/>
      <dgm:spPr/>
      <dgm:t>
        <a:bodyPr/>
        <a:lstStyle/>
        <a:p>
          <a:endParaRPr lang="ru-RU"/>
        </a:p>
      </dgm:t>
    </dgm:pt>
    <dgm:pt modelId="{6319E765-746D-4801-9169-3AFF5717CC20}" type="pres">
      <dgm:prSet presAssocID="{51574642-EF0E-4DF4-954D-6B56F4C6A2CB}" presName="childText" presStyleLbl="bgAcc1" presStyleIdx="0" presStyleCnt="3" custLinFactNeighborX="-31904" custLinFactNeighborY="4915">
        <dgm:presLayoutVars>
          <dgm:bulletEnabled val="1"/>
        </dgm:presLayoutVars>
      </dgm:prSet>
      <dgm:spPr/>
      <dgm:t>
        <a:bodyPr/>
        <a:lstStyle/>
        <a:p>
          <a:endParaRPr lang="ru-RU"/>
        </a:p>
      </dgm:t>
    </dgm:pt>
    <dgm:pt modelId="{5CA0F7E2-2809-4F98-9D36-692DEB3F878C}" type="pres">
      <dgm:prSet presAssocID="{00AEB6E3-C346-4E3D-BBF7-203D1617F87F}" presName="Name13" presStyleLbl="parChTrans1D2" presStyleIdx="1" presStyleCnt="3"/>
      <dgm:spPr/>
      <dgm:t>
        <a:bodyPr/>
        <a:lstStyle/>
        <a:p>
          <a:endParaRPr lang="ru-RU"/>
        </a:p>
      </dgm:t>
    </dgm:pt>
    <dgm:pt modelId="{FDAE9AE8-B6E5-4194-8FEE-15B874783D90}" type="pres">
      <dgm:prSet presAssocID="{E4C97B47-4AEF-4419-B942-B8E229CBDBB1}" presName="childText" presStyleLbl="bgAcc1" presStyleIdx="1" presStyleCnt="3" custLinFactNeighborX="-31904" custLinFactNeighborY="-1175">
        <dgm:presLayoutVars>
          <dgm:bulletEnabled val="1"/>
        </dgm:presLayoutVars>
      </dgm:prSet>
      <dgm:spPr/>
      <dgm:t>
        <a:bodyPr/>
        <a:lstStyle/>
        <a:p>
          <a:endParaRPr lang="ru-RU"/>
        </a:p>
      </dgm:t>
    </dgm:pt>
    <dgm:pt modelId="{C86E26EE-EEB2-467A-B9A2-50DE89A20424}" type="pres">
      <dgm:prSet presAssocID="{8C5DDFA1-4AC3-41B8-9D8A-D820B9DFA9EF}" presName="Name13" presStyleLbl="parChTrans1D2" presStyleIdx="2" presStyleCnt="3"/>
      <dgm:spPr/>
      <dgm:t>
        <a:bodyPr/>
        <a:lstStyle/>
        <a:p>
          <a:endParaRPr lang="ru-RU"/>
        </a:p>
      </dgm:t>
    </dgm:pt>
    <dgm:pt modelId="{EB1F5355-4EEF-4492-A2B7-C892DC38F8B1}" type="pres">
      <dgm:prSet presAssocID="{1393963E-BFFA-4123-8919-6658D401871E}" presName="childText" presStyleLbl="bgAcc1" presStyleIdx="2" presStyleCnt="3" custLinFactNeighborX="-33107" custLinFactNeighborY="-7242">
        <dgm:presLayoutVars>
          <dgm:bulletEnabled val="1"/>
        </dgm:presLayoutVars>
      </dgm:prSet>
      <dgm:spPr/>
      <dgm:t>
        <a:bodyPr/>
        <a:lstStyle/>
        <a:p>
          <a:endParaRPr lang="ru-RU"/>
        </a:p>
      </dgm:t>
    </dgm:pt>
  </dgm:ptLst>
  <dgm:cxnLst>
    <dgm:cxn modelId="{B176DC21-E189-4ACD-B1BB-DB20A33FB985}" srcId="{6E3503A5-B434-4034-B781-9D8F00C90C06}" destId="{E4C97B47-4AEF-4419-B942-B8E229CBDBB1}" srcOrd="1" destOrd="0" parTransId="{00AEB6E3-C346-4E3D-BBF7-203D1617F87F}" sibTransId="{72127120-86F3-42CE-9AFE-ACCF9265FC03}"/>
    <dgm:cxn modelId="{933E6CB0-0F53-49A3-B7E7-6806FCE1C89A}" type="presOf" srcId="{6E3503A5-B434-4034-B781-9D8F00C90C06}" destId="{BAC0C23B-74FA-43F4-9600-DD29E6BDE540}" srcOrd="1" destOrd="0" presId="urn:microsoft.com/office/officeart/2005/8/layout/hierarchy3"/>
    <dgm:cxn modelId="{00E8A185-55F5-421E-8692-221603785685}" type="presOf" srcId="{00AEB6E3-C346-4E3D-BBF7-203D1617F87F}" destId="{5CA0F7E2-2809-4F98-9D36-692DEB3F878C}" srcOrd="0" destOrd="0" presId="urn:microsoft.com/office/officeart/2005/8/layout/hierarchy3"/>
    <dgm:cxn modelId="{9066ADA3-D1B4-4179-BA04-6D1D1FCA25AC}" type="presOf" srcId="{2F3DBF50-A6E8-42EA-B605-AE1258FE8DAB}" destId="{A6290BB7-0572-42C1-AB66-924731065F81}" srcOrd="0" destOrd="0" presId="urn:microsoft.com/office/officeart/2005/8/layout/hierarchy3"/>
    <dgm:cxn modelId="{8ED9C466-0746-450B-9FCA-4616FE38BC5F}" srcId="{6E3503A5-B434-4034-B781-9D8F00C90C06}" destId="{1393963E-BFFA-4123-8919-6658D401871E}" srcOrd="2" destOrd="0" parTransId="{8C5DDFA1-4AC3-41B8-9D8A-D820B9DFA9EF}" sibTransId="{6CBE1AF6-34C2-4E58-8A6C-224AD567151A}"/>
    <dgm:cxn modelId="{099B1C11-48A0-41C1-876B-56B0D98C6DFA}" type="presOf" srcId="{8C5DDFA1-4AC3-41B8-9D8A-D820B9DFA9EF}" destId="{C86E26EE-EEB2-467A-B9A2-50DE89A20424}" srcOrd="0" destOrd="0" presId="urn:microsoft.com/office/officeart/2005/8/layout/hierarchy3"/>
    <dgm:cxn modelId="{831807DB-B255-4592-A228-0144C168A58C}" type="presOf" srcId="{56C7D156-90EC-4754-A3DB-57A68AF2C746}" destId="{2E3E1335-F237-48F2-AF0C-FA15CDF16E3B}" srcOrd="0" destOrd="0" presId="urn:microsoft.com/office/officeart/2005/8/layout/hierarchy3"/>
    <dgm:cxn modelId="{10AD0EC4-BC93-4181-A577-12CA8816F9F6}" type="presOf" srcId="{1393963E-BFFA-4123-8919-6658D401871E}" destId="{EB1F5355-4EEF-4492-A2B7-C892DC38F8B1}" srcOrd="0" destOrd="0" presId="urn:microsoft.com/office/officeart/2005/8/layout/hierarchy3"/>
    <dgm:cxn modelId="{6089349B-90CB-43D7-9D92-6000D14981C2}" srcId="{2F3DBF50-A6E8-42EA-B605-AE1258FE8DAB}" destId="{6E3503A5-B434-4034-B781-9D8F00C90C06}" srcOrd="0" destOrd="0" parTransId="{0CF33757-19D3-40F8-B52E-0ACC49B438D1}" sibTransId="{6C5B3366-3F42-45A6-BCFC-09C6EAC910D5}"/>
    <dgm:cxn modelId="{91F90EAA-D27C-4C0D-91A5-ED0120978C90}" type="presOf" srcId="{51574642-EF0E-4DF4-954D-6B56F4C6A2CB}" destId="{6319E765-746D-4801-9169-3AFF5717CC20}" srcOrd="0" destOrd="0" presId="urn:microsoft.com/office/officeart/2005/8/layout/hierarchy3"/>
    <dgm:cxn modelId="{97E1B516-F36F-492C-B136-40E68ED08B1E}" type="presOf" srcId="{6E3503A5-B434-4034-B781-9D8F00C90C06}" destId="{AE02609C-E07B-4BA1-866F-D7540EDBEA91}" srcOrd="0" destOrd="0" presId="urn:microsoft.com/office/officeart/2005/8/layout/hierarchy3"/>
    <dgm:cxn modelId="{A35BC396-5FA9-4702-A08A-ACC6889B33A7}" srcId="{6E3503A5-B434-4034-B781-9D8F00C90C06}" destId="{51574642-EF0E-4DF4-954D-6B56F4C6A2CB}" srcOrd="0" destOrd="0" parTransId="{56C7D156-90EC-4754-A3DB-57A68AF2C746}" sibTransId="{B27A787F-AE92-4741-809B-38FD4A42D363}"/>
    <dgm:cxn modelId="{0F554519-4161-4449-9B91-9B0E15B0653B}" type="presOf" srcId="{E4C97B47-4AEF-4419-B942-B8E229CBDBB1}" destId="{FDAE9AE8-B6E5-4194-8FEE-15B874783D90}" srcOrd="0" destOrd="0" presId="urn:microsoft.com/office/officeart/2005/8/layout/hierarchy3"/>
    <dgm:cxn modelId="{A60B591F-25DB-4CDD-BA0B-B8FBF3125177}" type="presParOf" srcId="{A6290BB7-0572-42C1-AB66-924731065F81}" destId="{349E8813-AD93-4A41-BED3-6B21763B9886}" srcOrd="0" destOrd="0" presId="urn:microsoft.com/office/officeart/2005/8/layout/hierarchy3"/>
    <dgm:cxn modelId="{021EFF3D-F945-46C2-9025-301478F9E776}" type="presParOf" srcId="{349E8813-AD93-4A41-BED3-6B21763B9886}" destId="{05B5EAD3-1E34-4ACD-AF66-30B0BA84A5CF}" srcOrd="0" destOrd="0" presId="urn:microsoft.com/office/officeart/2005/8/layout/hierarchy3"/>
    <dgm:cxn modelId="{83BD305F-B8D5-431A-9AD4-B13F3758BDDC}" type="presParOf" srcId="{05B5EAD3-1E34-4ACD-AF66-30B0BA84A5CF}" destId="{AE02609C-E07B-4BA1-866F-D7540EDBEA91}" srcOrd="0" destOrd="0" presId="urn:microsoft.com/office/officeart/2005/8/layout/hierarchy3"/>
    <dgm:cxn modelId="{28ACDAB3-3BF8-4F30-90DC-B011191B7B8F}" type="presParOf" srcId="{05B5EAD3-1E34-4ACD-AF66-30B0BA84A5CF}" destId="{BAC0C23B-74FA-43F4-9600-DD29E6BDE540}" srcOrd="1" destOrd="0" presId="urn:microsoft.com/office/officeart/2005/8/layout/hierarchy3"/>
    <dgm:cxn modelId="{0BD651B6-A4F3-4B6E-A259-D6E4B218E7D3}" type="presParOf" srcId="{349E8813-AD93-4A41-BED3-6B21763B9886}" destId="{01508901-1B1D-448E-8A1D-7B6B3DBAFDF5}" srcOrd="1" destOrd="0" presId="urn:microsoft.com/office/officeart/2005/8/layout/hierarchy3"/>
    <dgm:cxn modelId="{4348224B-4F1E-4123-9BA4-E7308FEFAAC3}" type="presParOf" srcId="{01508901-1B1D-448E-8A1D-7B6B3DBAFDF5}" destId="{2E3E1335-F237-48F2-AF0C-FA15CDF16E3B}" srcOrd="0" destOrd="0" presId="urn:microsoft.com/office/officeart/2005/8/layout/hierarchy3"/>
    <dgm:cxn modelId="{0763318A-402E-49F1-88D1-B36005439290}" type="presParOf" srcId="{01508901-1B1D-448E-8A1D-7B6B3DBAFDF5}" destId="{6319E765-746D-4801-9169-3AFF5717CC20}" srcOrd="1" destOrd="0" presId="urn:microsoft.com/office/officeart/2005/8/layout/hierarchy3"/>
    <dgm:cxn modelId="{69346C62-F6D9-42C2-8646-1BCFC198E689}" type="presParOf" srcId="{01508901-1B1D-448E-8A1D-7B6B3DBAFDF5}" destId="{5CA0F7E2-2809-4F98-9D36-692DEB3F878C}" srcOrd="2" destOrd="0" presId="urn:microsoft.com/office/officeart/2005/8/layout/hierarchy3"/>
    <dgm:cxn modelId="{A4AC7525-19DE-4414-996C-B7C011DD277C}" type="presParOf" srcId="{01508901-1B1D-448E-8A1D-7B6B3DBAFDF5}" destId="{FDAE9AE8-B6E5-4194-8FEE-15B874783D90}" srcOrd="3" destOrd="0" presId="urn:microsoft.com/office/officeart/2005/8/layout/hierarchy3"/>
    <dgm:cxn modelId="{3348C95A-6D47-49C0-A052-889B3C1678D4}" type="presParOf" srcId="{01508901-1B1D-448E-8A1D-7B6B3DBAFDF5}" destId="{C86E26EE-EEB2-467A-B9A2-50DE89A20424}" srcOrd="4" destOrd="0" presId="urn:microsoft.com/office/officeart/2005/8/layout/hierarchy3"/>
    <dgm:cxn modelId="{442347D3-66EF-4092-89CD-327EEF8D8836}" type="presParOf" srcId="{01508901-1B1D-448E-8A1D-7B6B3DBAFDF5}" destId="{EB1F5355-4EEF-4492-A2B7-C892DC38F8B1}"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4197B9-AE88-42D0-AC98-07CA69B7F2C9}">
      <dsp:nvSpPr>
        <dsp:cNvPr id="0" name=""/>
        <dsp:cNvSpPr/>
      </dsp:nvSpPr>
      <dsp:spPr>
        <a:xfrm>
          <a:off x="3828256" y="2393255"/>
          <a:ext cx="2708519" cy="470073"/>
        </a:xfrm>
        <a:custGeom>
          <a:avLst/>
          <a:gdLst/>
          <a:ahLst/>
          <a:cxnLst/>
          <a:rect l="0" t="0" r="0" b="0"/>
          <a:pathLst>
            <a:path>
              <a:moveTo>
                <a:pt x="0" y="0"/>
              </a:moveTo>
              <a:lnTo>
                <a:pt x="0" y="235036"/>
              </a:lnTo>
              <a:lnTo>
                <a:pt x="2708519" y="235036"/>
              </a:lnTo>
              <a:lnTo>
                <a:pt x="2708519" y="4700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E9698B-4B4B-4F9F-8731-FFFBB00C677C}">
      <dsp:nvSpPr>
        <dsp:cNvPr id="0" name=""/>
        <dsp:cNvSpPr/>
      </dsp:nvSpPr>
      <dsp:spPr>
        <a:xfrm>
          <a:off x="3782536" y="2393255"/>
          <a:ext cx="91440" cy="470073"/>
        </a:xfrm>
        <a:custGeom>
          <a:avLst/>
          <a:gdLst/>
          <a:ahLst/>
          <a:cxnLst/>
          <a:rect l="0" t="0" r="0" b="0"/>
          <a:pathLst>
            <a:path>
              <a:moveTo>
                <a:pt x="45720" y="0"/>
              </a:moveTo>
              <a:lnTo>
                <a:pt x="45720" y="4700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4A4681-AA91-429E-AA7F-823265B67863}">
      <dsp:nvSpPr>
        <dsp:cNvPr id="0" name=""/>
        <dsp:cNvSpPr/>
      </dsp:nvSpPr>
      <dsp:spPr>
        <a:xfrm>
          <a:off x="1119736" y="2393255"/>
          <a:ext cx="2708519" cy="470073"/>
        </a:xfrm>
        <a:custGeom>
          <a:avLst/>
          <a:gdLst/>
          <a:ahLst/>
          <a:cxnLst/>
          <a:rect l="0" t="0" r="0" b="0"/>
          <a:pathLst>
            <a:path>
              <a:moveTo>
                <a:pt x="2708519" y="0"/>
              </a:moveTo>
              <a:lnTo>
                <a:pt x="2708519" y="235036"/>
              </a:lnTo>
              <a:lnTo>
                <a:pt x="0" y="235036"/>
              </a:lnTo>
              <a:lnTo>
                <a:pt x="0" y="4700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647F10-98EA-4351-B345-E2E47747806B}">
      <dsp:nvSpPr>
        <dsp:cNvPr id="0" name=""/>
        <dsp:cNvSpPr/>
      </dsp:nvSpPr>
      <dsp:spPr>
        <a:xfrm>
          <a:off x="1386335" y="1274032"/>
          <a:ext cx="4883840" cy="11192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r>
            <a:rPr lang="uk-UA" sz="48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Стереотипи</a:t>
          </a:r>
          <a:endParaRPr lang="ru-RU" sz="4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386335" y="1274032"/>
        <a:ext cx="4883840" cy="1119222"/>
      </dsp:txXfrm>
    </dsp:sp>
    <dsp:sp modelId="{ABBF93F8-E434-47DD-811B-5F6640A328BF}">
      <dsp:nvSpPr>
        <dsp:cNvPr id="0" name=""/>
        <dsp:cNvSpPr/>
      </dsp:nvSpPr>
      <dsp:spPr>
        <a:xfrm>
          <a:off x="514" y="2863328"/>
          <a:ext cx="2238445" cy="11192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uk-UA" sz="29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професійні стереотипи</a:t>
          </a:r>
          <a:endParaRPr lang="ru-RU" sz="29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14" y="2863328"/>
        <a:ext cx="2238445" cy="1119222"/>
      </dsp:txXfrm>
    </dsp:sp>
    <dsp:sp modelId="{861F89D9-6479-4887-976A-ED5172B9225B}">
      <dsp:nvSpPr>
        <dsp:cNvPr id="0" name=""/>
        <dsp:cNvSpPr/>
      </dsp:nvSpPr>
      <dsp:spPr>
        <a:xfrm>
          <a:off x="2709033" y="2863328"/>
          <a:ext cx="2238445" cy="11192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uk-UA" sz="29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фізіогномічі</a:t>
          </a:r>
          <a:r>
            <a:rPr lang="uk-UA" sz="29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стереотипи</a:t>
          </a:r>
          <a:endParaRPr lang="ru-RU" sz="2900" kern="1200" dirty="0"/>
        </a:p>
      </dsp:txBody>
      <dsp:txXfrm>
        <a:off x="2709033" y="2863328"/>
        <a:ext cx="2238445" cy="1119222"/>
      </dsp:txXfrm>
    </dsp:sp>
    <dsp:sp modelId="{6E0749F6-08A0-4E42-BD73-D140B26085F2}">
      <dsp:nvSpPr>
        <dsp:cNvPr id="0" name=""/>
        <dsp:cNvSpPr/>
      </dsp:nvSpPr>
      <dsp:spPr>
        <a:xfrm>
          <a:off x="5417552" y="2863328"/>
          <a:ext cx="2238445" cy="11192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uk-UA" sz="29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етнічні стереотипи</a:t>
          </a:r>
          <a:endParaRPr lang="ru-RU" sz="29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417552" y="2863328"/>
        <a:ext cx="2238445" cy="111922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FE7FF2-6C83-41A8-BD2E-85CB3DB7E422}">
      <dsp:nvSpPr>
        <dsp:cNvPr id="0" name=""/>
        <dsp:cNvSpPr/>
      </dsp:nvSpPr>
      <dsp:spPr>
        <a:xfrm>
          <a:off x="4247" y="1669070"/>
          <a:ext cx="2396727" cy="1198363"/>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uk-UA"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ЕТНІЧНІ СТЕРЕОТИПИ</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247" y="1669070"/>
        <a:ext cx="2396727" cy="1198363"/>
      </dsp:txXfrm>
    </dsp:sp>
    <dsp:sp modelId="{26D09F10-E763-48D3-BFC8-E6E0A363BF69}">
      <dsp:nvSpPr>
        <dsp:cNvPr id="0" name=""/>
        <dsp:cNvSpPr/>
      </dsp:nvSpPr>
      <dsp:spPr>
        <a:xfrm rot="19457599">
          <a:off x="2290004" y="1899948"/>
          <a:ext cx="1180631" cy="47548"/>
        </a:xfrm>
        <a:custGeom>
          <a:avLst/>
          <a:gdLst/>
          <a:ahLst/>
          <a:cxnLst/>
          <a:rect l="0" t="0" r="0" b="0"/>
          <a:pathLst>
            <a:path>
              <a:moveTo>
                <a:pt x="0" y="23774"/>
              </a:moveTo>
              <a:lnTo>
                <a:pt x="1180631" y="237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9457599">
        <a:off x="2850804" y="1894206"/>
        <a:ext cx="59031" cy="59031"/>
      </dsp:txXfrm>
    </dsp:sp>
    <dsp:sp modelId="{A0C070B8-AC58-43DF-8E9B-FD138B24F3F9}">
      <dsp:nvSpPr>
        <dsp:cNvPr id="0" name=""/>
        <dsp:cNvSpPr/>
      </dsp:nvSpPr>
      <dsp:spPr>
        <a:xfrm>
          <a:off x="3359665" y="980011"/>
          <a:ext cx="2396727" cy="1198363"/>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k-UA" sz="18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АВТОСТЕРЕОТИП</a:t>
          </a:r>
          <a:endParaRPr lang="ru-RU" sz="1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3359665" y="980011"/>
        <a:ext cx="2396727" cy="1198363"/>
      </dsp:txXfrm>
    </dsp:sp>
    <dsp:sp modelId="{901E8E26-F1A1-4522-B5EB-46CA2FA5B99F}">
      <dsp:nvSpPr>
        <dsp:cNvPr id="0" name=""/>
        <dsp:cNvSpPr/>
      </dsp:nvSpPr>
      <dsp:spPr>
        <a:xfrm rot="2142401">
          <a:off x="2290004" y="2589007"/>
          <a:ext cx="1180631" cy="47548"/>
        </a:xfrm>
        <a:custGeom>
          <a:avLst/>
          <a:gdLst/>
          <a:ahLst/>
          <a:cxnLst/>
          <a:rect l="0" t="0" r="0" b="0"/>
          <a:pathLst>
            <a:path>
              <a:moveTo>
                <a:pt x="0" y="23774"/>
              </a:moveTo>
              <a:lnTo>
                <a:pt x="1180631" y="237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2142401">
        <a:off x="2850804" y="2583265"/>
        <a:ext cx="59031" cy="59031"/>
      </dsp:txXfrm>
    </dsp:sp>
    <dsp:sp modelId="{D02AFE4B-3978-4838-8217-ABAAF4D46ADC}">
      <dsp:nvSpPr>
        <dsp:cNvPr id="0" name=""/>
        <dsp:cNvSpPr/>
      </dsp:nvSpPr>
      <dsp:spPr>
        <a:xfrm>
          <a:off x="3359665" y="2358129"/>
          <a:ext cx="2396727" cy="1198363"/>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k-UA" sz="16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ГЕТЕРОСТЕРЕОТИП</a:t>
          </a:r>
          <a:endParaRPr lang="ru-RU" sz="16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3359665" y="2358129"/>
        <a:ext cx="2396727" cy="119836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E02609C-E07B-4BA1-866F-D7540EDBEA91}">
      <dsp:nvSpPr>
        <dsp:cNvPr id="0" name=""/>
        <dsp:cNvSpPr/>
      </dsp:nvSpPr>
      <dsp:spPr>
        <a:xfrm>
          <a:off x="2" y="72014"/>
          <a:ext cx="3395590" cy="1271461"/>
        </a:xfrm>
        <a:prstGeom prst="roundRect">
          <a:avLst>
            <a:gd name="adj" fmla="val 10000"/>
          </a:avLst>
        </a:prstGeom>
        <a:solidFill>
          <a:schemeClr val="accent1">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uk-UA" sz="32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Етностереотипи</a:t>
          </a:r>
          <a:endParaRPr lang="ru-RU" sz="32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 y="72014"/>
        <a:ext cx="3395590" cy="1271461"/>
      </dsp:txXfrm>
    </dsp:sp>
    <dsp:sp modelId="{2E3E1335-F237-48F2-AF0C-FA15CDF16E3B}">
      <dsp:nvSpPr>
        <dsp:cNvPr id="0" name=""/>
        <dsp:cNvSpPr/>
      </dsp:nvSpPr>
      <dsp:spPr>
        <a:xfrm>
          <a:off x="339561" y="1343476"/>
          <a:ext cx="260977" cy="948688"/>
        </a:xfrm>
        <a:custGeom>
          <a:avLst/>
          <a:gdLst/>
          <a:ahLst/>
          <a:cxnLst/>
          <a:rect l="0" t="0" r="0" b="0"/>
          <a:pathLst>
            <a:path>
              <a:moveTo>
                <a:pt x="0" y="0"/>
              </a:moveTo>
              <a:lnTo>
                <a:pt x="0" y="948688"/>
              </a:lnTo>
              <a:lnTo>
                <a:pt x="260977" y="948688"/>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319E765-746D-4801-9169-3AFF5717CC20}">
      <dsp:nvSpPr>
        <dsp:cNvPr id="0" name=""/>
        <dsp:cNvSpPr/>
      </dsp:nvSpPr>
      <dsp:spPr>
        <a:xfrm>
          <a:off x="600539" y="1656434"/>
          <a:ext cx="2034338" cy="1271461"/>
        </a:xfrm>
        <a:prstGeom prst="roundRect">
          <a:avLst>
            <a:gd name="adj" fmla="val 10000"/>
          </a:avLst>
        </a:prstGeom>
        <a:gradFill rotWithShape="1">
          <a:gsLst>
            <a:gs pos="0">
              <a:schemeClr val="accent1">
                <a:tint val="35000"/>
                <a:satMod val="260000"/>
              </a:schemeClr>
            </a:gs>
            <a:gs pos="30000">
              <a:schemeClr val="accent1">
                <a:tint val="38000"/>
                <a:satMod val="260000"/>
              </a:schemeClr>
            </a:gs>
            <a:gs pos="75000">
              <a:schemeClr val="accent1">
                <a:tint val="55000"/>
                <a:satMod val="255000"/>
              </a:schemeClr>
            </a:gs>
            <a:gs pos="100000">
              <a:schemeClr val="accent1">
                <a:tint val="70000"/>
                <a:satMod val="255000"/>
              </a:schemeClr>
            </a:gs>
          </a:gsLst>
          <a:path path="circle">
            <a:fillToRect l="5000" t="100000" r="120000" b="10000"/>
          </a:path>
        </a:gradFill>
        <a:ln w="12700" cap="flat" cmpd="sng" algn="ctr">
          <a:solidFill>
            <a:schemeClr val="accent1">
              <a:shade val="70000"/>
              <a:satMod val="150000"/>
            </a:schemeClr>
          </a:solidFill>
          <a:prstDash val="solid"/>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dsp:spPr>
      <dsp:style>
        <a:lnRef idx="1">
          <a:schemeClr val="accent1"/>
        </a:lnRef>
        <a:fillRef idx="2">
          <a:schemeClr val="accent1"/>
        </a:fillRef>
        <a:effectRef idx="1">
          <a:schemeClr val="accent1"/>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uk-UA" sz="1400" kern="1200" dirty="0" smtClean="0"/>
            <a:t>ІМПЕРСЬКИЙ ЕТНОСТЕРЕОТИП</a:t>
          </a:r>
          <a:endParaRPr lang="ru-RU" sz="1400" kern="1200" dirty="0"/>
        </a:p>
      </dsp:txBody>
      <dsp:txXfrm>
        <a:off x="600539" y="1656434"/>
        <a:ext cx="2034338" cy="1271461"/>
      </dsp:txXfrm>
    </dsp:sp>
    <dsp:sp modelId="{5CA0F7E2-2809-4F98-9D36-692DEB3F878C}">
      <dsp:nvSpPr>
        <dsp:cNvPr id="0" name=""/>
        <dsp:cNvSpPr/>
      </dsp:nvSpPr>
      <dsp:spPr>
        <a:xfrm>
          <a:off x="339561" y="1343476"/>
          <a:ext cx="260977" cy="2460583"/>
        </a:xfrm>
        <a:custGeom>
          <a:avLst/>
          <a:gdLst/>
          <a:ahLst/>
          <a:cxnLst/>
          <a:rect l="0" t="0" r="0" b="0"/>
          <a:pathLst>
            <a:path>
              <a:moveTo>
                <a:pt x="0" y="0"/>
              </a:moveTo>
              <a:lnTo>
                <a:pt x="0" y="2460583"/>
              </a:lnTo>
              <a:lnTo>
                <a:pt x="260977" y="2460583"/>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DAE9AE8-B6E5-4194-8FEE-15B874783D90}">
      <dsp:nvSpPr>
        <dsp:cNvPr id="0" name=""/>
        <dsp:cNvSpPr/>
      </dsp:nvSpPr>
      <dsp:spPr>
        <a:xfrm>
          <a:off x="600539" y="3168329"/>
          <a:ext cx="2034338" cy="1271461"/>
        </a:xfrm>
        <a:prstGeom prst="roundRect">
          <a:avLst>
            <a:gd name="adj" fmla="val 10000"/>
          </a:avLst>
        </a:prstGeom>
        <a:gradFill rotWithShape="1">
          <a:gsLst>
            <a:gs pos="0">
              <a:schemeClr val="accent1">
                <a:tint val="35000"/>
                <a:satMod val="260000"/>
              </a:schemeClr>
            </a:gs>
            <a:gs pos="30000">
              <a:schemeClr val="accent1">
                <a:tint val="38000"/>
                <a:satMod val="260000"/>
              </a:schemeClr>
            </a:gs>
            <a:gs pos="75000">
              <a:schemeClr val="accent1">
                <a:tint val="55000"/>
                <a:satMod val="255000"/>
              </a:schemeClr>
            </a:gs>
            <a:gs pos="100000">
              <a:schemeClr val="accent1">
                <a:tint val="70000"/>
                <a:satMod val="255000"/>
              </a:schemeClr>
            </a:gs>
          </a:gsLst>
          <a:path path="circle">
            <a:fillToRect l="5000" t="100000" r="120000" b="10000"/>
          </a:path>
        </a:gradFill>
        <a:ln w="12700" cap="flat" cmpd="sng" algn="ctr">
          <a:solidFill>
            <a:schemeClr val="accent1">
              <a:shade val="70000"/>
              <a:satMod val="150000"/>
            </a:schemeClr>
          </a:solidFill>
          <a:prstDash val="solid"/>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dsp:spPr>
      <dsp:style>
        <a:lnRef idx="1">
          <a:schemeClr val="accent1"/>
        </a:lnRef>
        <a:fillRef idx="2">
          <a:schemeClr val="accent1"/>
        </a:fillRef>
        <a:effectRef idx="1">
          <a:schemeClr val="accent1"/>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uk-UA" sz="1400" kern="1200" dirty="0" smtClean="0"/>
            <a:t>КОЛОНІАЛЬНИЙ ЕТНОСТЕРЕОТИПА</a:t>
          </a:r>
          <a:endParaRPr lang="ru-RU" sz="1400" kern="1200" dirty="0"/>
        </a:p>
      </dsp:txBody>
      <dsp:txXfrm>
        <a:off x="600539" y="3168329"/>
        <a:ext cx="2034338" cy="1271461"/>
      </dsp:txXfrm>
    </dsp:sp>
    <dsp:sp modelId="{C86E26EE-EEB2-467A-B9A2-50DE89A20424}">
      <dsp:nvSpPr>
        <dsp:cNvPr id="0" name=""/>
        <dsp:cNvSpPr/>
      </dsp:nvSpPr>
      <dsp:spPr>
        <a:xfrm>
          <a:off x="339561" y="1343476"/>
          <a:ext cx="236504" cy="3972770"/>
        </a:xfrm>
        <a:custGeom>
          <a:avLst/>
          <a:gdLst/>
          <a:ahLst/>
          <a:cxnLst/>
          <a:rect l="0" t="0" r="0" b="0"/>
          <a:pathLst>
            <a:path>
              <a:moveTo>
                <a:pt x="0" y="0"/>
              </a:moveTo>
              <a:lnTo>
                <a:pt x="0" y="3972770"/>
              </a:lnTo>
              <a:lnTo>
                <a:pt x="236504" y="397277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B1F5355-4EEF-4492-A2B7-C892DC38F8B1}">
      <dsp:nvSpPr>
        <dsp:cNvPr id="0" name=""/>
        <dsp:cNvSpPr/>
      </dsp:nvSpPr>
      <dsp:spPr>
        <a:xfrm>
          <a:off x="576066" y="4680516"/>
          <a:ext cx="2034338" cy="1271461"/>
        </a:xfrm>
        <a:prstGeom prst="roundRect">
          <a:avLst>
            <a:gd name="adj" fmla="val 10000"/>
          </a:avLst>
        </a:prstGeom>
        <a:gradFill rotWithShape="1">
          <a:gsLst>
            <a:gs pos="0">
              <a:schemeClr val="accent1">
                <a:tint val="35000"/>
                <a:satMod val="260000"/>
              </a:schemeClr>
            </a:gs>
            <a:gs pos="30000">
              <a:schemeClr val="accent1">
                <a:tint val="38000"/>
                <a:satMod val="260000"/>
              </a:schemeClr>
            </a:gs>
            <a:gs pos="75000">
              <a:schemeClr val="accent1">
                <a:tint val="55000"/>
                <a:satMod val="255000"/>
              </a:schemeClr>
            </a:gs>
            <a:gs pos="100000">
              <a:schemeClr val="accent1">
                <a:tint val="70000"/>
                <a:satMod val="255000"/>
              </a:schemeClr>
            </a:gs>
          </a:gsLst>
          <a:path path="circle">
            <a:fillToRect l="5000" t="100000" r="120000" b="10000"/>
          </a:path>
        </a:gradFill>
        <a:ln w="12700" cap="flat" cmpd="sng" algn="ctr">
          <a:solidFill>
            <a:schemeClr val="accent1">
              <a:shade val="70000"/>
              <a:satMod val="150000"/>
            </a:schemeClr>
          </a:solidFill>
          <a:prstDash val="solid"/>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dsp:spPr>
      <dsp:style>
        <a:lnRef idx="1">
          <a:schemeClr val="accent1"/>
        </a:lnRef>
        <a:fillRef idx="2">
          <a:schemeClr val="accent1"/>
        </a:fillRef>
        <a:effectRef idx="1">
          <a:schemeClr val="accent1"/>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uk-UA" sz="1400" kern="1200" dirty="0" smtClean="0"/>
            <a:t>СУСІДСЬКИЙ ЕТНОСТЕРЕОТИП</a:t>
          </a:r>
          <a:endParaRPr lang="ru-RU" sz="1400" kern="1200" dirty="0"/>
        </a:p>
      </dsp:txBody>
      <dsp:txXfrm>
        <a:off x="576066" y="4680516"/>
        <a:ext cx="2034338" cy="12714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01.10.2014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01.10.2014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01.10.2014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01.10.2014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01.10.2014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01.10.2014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01.10.2014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1484784"/>
            <a:ext cx="7684368" cy="432048"/>
          </a:xfrm>
        </p:spPr>
        <p:txBody>
          <a:bodyPr>
            <a:noAutofit/>
          </a:bodyPr>
          <a:lstStyle/>
          <a:p>
            <a:r>
              <a:rPr lang="ru-RU" sz="66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a:t>
            </a:r>
            <a:r>
              <a:rPr lang="uk-UA" sz="66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ТЕРЕОТИПИ</a:t>
            </a:r>
            <a:endParaRPr lang="ru-RU" sz="66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Подзаголовок 2"/>
          <p:cNvSpPr>
            <a:spLocks noGrp="1"/>
          </p:cNvSpPr>
          <p:nvPr>
            <p:ph type="subTitle" idx="1"/>
          </p:nvPr>
        </p:nvSpPr>
        <p:spPr>
          <a:xfrm>
            <a:off x="2339752" y="2060848"/>
            <a:ext cx="6172200" cy="729934"/>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їх роль у житті людини та суспільства</a:t>
            </a:r>
            <a:endParaRPr lang="ru-RU"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1028" name="Picture 4" descr="Использование стереотипов и архетипов в рекламе Статьи Advertology.Ru"/>
          <p:cNvPicPr>
            <a:picLocks noChangeAspect="1" noChangeArrowheads="1"/>
          </p:cNvPicPr>
          <p:nvPr/>
        </p:nvPicPr>
        <p:blipFill>
          <a:blip r:embed="rId2" cstate="print"/>
          <a:srcRect/>
          <a:stretch>
            <a:fillRect/>
          </a:stretch>
        </p:blipFill>
        <p:spPr bwMode="auto">
          <a:xfrm>
            <a:off x="2627784" y="2780928"/>
            <a:ext cx="5646328" cy="3816424"/>
          </a:xfrm>
          <a:prstGeom prst="ellipse">
            <a:avLst/>
          </a:prstGeom>
          <a:ln w="190500" cap="rnd">
            <a:solidFill>
              <a:schemeClr val="accent1">
                <a:lumMod val="50000"/>
              </a:schemeClr>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492896"/>
            <a:ext cx="8964487" cy="1015663"/>
          </a:xfrm>
          <a:prstGeom prst="rect">
            <a:avLst/>
          </a:prstGeom>
          <a:noFill/>
        </p:spPr>
        <p:txBody>
          <a:bodyPr wrap="square" rtlCol="0">
            <a:spAutoFit/>
          </a:bodyPr>
          <a:lstStyle/>
          <a:p>
            <a:r>
              <a:rPr lang="uk-UA"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ДЯКУЮ ЗА УВАГУ!</a:t>
            </a:r>
            <a:endParaRPr lang="ru-RU" sz="6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xit" presetSubtype="0" fill="hold" grpId="0" nodeType="clickEffect">
                                  <p:stCondLst>
                                    <p:cond delay="0"/>
                                  </p:stCondLst>
                                  <p:iterate type="lt">
                                    <p:tmPct val="50000"/>
                                  </p:iterate>
                                  <p:childTnLst>
                                    <p:anim calcmode="discrete" valueType="clr">
                                      <p:cBhvr override="childStyle">
                                        <p:cTn id="6" dur="500"/>
                                        <p:tgtEl>
                                          <p:spTgt spid="4"/>
                                        </p:tgtEl>
                                        <p:attrNameLst>
                                          <p:attrName>style.color</p:attrName>
                                        </p:attrNameLst>
                                      </p:cBhvr>
                                      <p:tavLst>
                                        <p:tav tm="0">
                                          <p:val>
                                            <p:clrVal>
                                              <a:schemeClr val="hlink"/>
                                            </p:clrVal>
                                          </p:val>
                                        </p:tav>
                                        <p:tav tm="50000">
                                          <p:val>
                                            <p:clrVal>
                                              <a:schemeClr val="accent2"/>
                                            </p:clrVal>
                                          </p:val>
                                        </p:tav>
                                      </p:tavLst>
                                    </p:anim>
                                    <p:anim calcmode="discrete" valueType="clr">
                                      <p:cBhvr>
                                        <p:cTn id="7" dur="500"/>
                                        <p:tgtEl>
                                          <p:spTgt spid="4"/>
                                        </p:tgtEl>
                                        <p:attrNameLst>
                                          <p:attrName>fillcolor</p:attrName>
                                        </p:attrNameLst>
                                      </p:cBhvr>
                                      <p:tavLst>
                                        <p:tav tm="0">
                                          <p:val>
                                            <p:clrVal>
                                              <a:schemeClr val="hlink"/>
                                            </p:clrVal>
                                          </p:val>
                                        </p:tav>
                                        <p:tav tm="50000">
                                          <p:val>
                                            <p:clrVal>
                                              <a:schemeClr val="accent2"/>
                                            </p:clrVal>
                                          </p:val>
                                        </p:tav>
                                      </p:tavLst>
                                    </p:anim>
                                    <p:set>
                                      <p:cBhvr>
                                        <p:cTn id="8" dur="500"/>
                                        <p:tgtEl>
                                          <p:spTgt spid="4"/>
                                        </p:tgtEl>
                                        <p:attrNameLst>
                                          <p:attrName>fill.type</p:attrName>
                                        </p:attrNameLst>
                                      </p:cBhvr>
                                      <p:to>
                                        <p:strVal val="solid"/>
                                      </p:to>
                                    </p:set>
                                    <p:set>
                                      <p:cBhvr>
                                        <p:cTn id="9"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48680"/>
            <a:ext cx="7704856" cy="2123658"/>
          </a:xfrm>
          <a:prstGeom prst="rect">
            <a:avLst/>
          </a:prstGeom>
          <a:noFill/>
        </p:spPr>
        <p:txBody>
          <a:bodyPr wrap="square" rtlCol="0">
            <a:spAutoFit/>
          </a:bodyPr>
          <a:lstStyle/>
          <a:p>
            <a:pPr algn="just"/>
            <a:r>
              <a:rPr lang="uk-U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Соціальний стереотип </a:t>
            </a:r>
            <a:r>
              <a:rPr lang="uk-UA" dirty="0" smtClean="0"/>
              <a:t>– це спрощений схематизований образ або уявлення про певний соціальний об</a:t>
            </a:r>
            <a:r>
              <a:rPr lang="en-US" dirty="0" smtClean="0"/>
              <a:t>’</a:t>
            </a:r>
            <a:r>
              <a:rPr lang="uk-UA" dirty="0" err="1" smtClean="0"/>
              <a:t>єкт</a:t>
            </a:r>
            <a:r>
              <a:rPr lang="uk-UA" dirty="0" smtClean="0"/>
              <a:t> або явище.</a:t>
            </a:r>
          </a:p>
          <a:p>
            <a:pPr algn="just"/>
            <a:endParaRPr lang="uk-UA" dirty="0" smtClean="0"/>
          </a:p>
          <a:p>
            <a:pPr algn="just"/>
            <a:r>
              <a:rPr lang="uk-UA" dirty="0" smtClean="0"/>
              <a:t>Стереотипи характеризуються забарвленістю і стійкістю. Їх можна порівняти з таким природним явищем, як айсберг, лише 1/10 якого ми бачимо над поверхнею води. А що там унизу й до чого може призвести зіткнення з ним?</a:t>
            </a:r>
            <a:endParaRPr lang="ru-RU" dirty="0"/>
          </a:p>
        </p:txBody>
      </p:sp>
      <p:pic>
        <p:nvPicPr>
          <p:cNvPr id="14342" name="Picture 6" descr="Tip of the Iceberg - ITC Marketing Blog"/>
          <p:cNvPicPr>
            <a:picLocks noChangeAspect="1" noChangeArrowheads="1"/>
          </p:cNvPicPr>
          <p:nvPr/>
        </p:nvPicPr>
        <p:blipFill>
          <a:blip r:embed="rId2" cstate="print"/>
          <a:srcRect/>
          <a:stretch>
            <a:fillRect/>
          </a:stretch>
        </p:blipFill>
        <p:spPr bwMode="auto">
          <a:xfrm rot="180760">
            <a:off x="755576" y="3212976"/>
            <a:ext cx="3744416" cy="2808312"/>
          </a:xfrm>
          <a:prstGeom prst="rect">
            <a:avLst/>
          </a:prstGeom>
          <a:ln>
            <a:noFill/>
          </a:ln>
          <a:effectLst>
            <a:softEdge rad="112500"/>
          </a:effectLst>
        </p:spPr>
      </p:pic>
      <p:pic>
        <p:nvPicPr>
          <p:cNvPr id="14344" name="Picture 8" descr="Iceberg Interesting Photograph"/>
          <p:cNvPicPr>
            <a:picLocks noChangeAspect="1" noChangeArrowheads="1"/>
          </p:cNvPicPr>
          <p:nvPr/>
        </p:nvPicPr>
        <p:blipFill>
          <a:blip r:embed="rId3" cstate="print"/>
          <a:srcRect/>
          <a:stretch>
            <a:fillRect/>
          </a:stretch>
        </p:blipFill>
        <p:spPr bwMode="auto">
          <a:xfrm rot="320447">
            <a:off x="4942929" y="2901083"/>
            <a:ext cx="2742986" cy="3456384"/>
          </a:xfrm>
          <a:prstGeom prst="rect">
            <a:avLst/>
          </a:prstGeom>
          <a:ln>
            <a:noFill/>
          </a:ln>
          <a:effectLst>
            <a:softEdge rad="112500"/>
          </a:effectLst>
        </p:spPr>
      </p:pic>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500"/>
                                        <p:tgtEl>
                                          <p:spTgt spid="4"/>
                                        </p:tgtEl>
                                      </p:cBhvr>
                                    </p:animEffect>
                                  </p:childTnLst>
                                </p:cTn>
                              </p:par>
                              <p:par>
                                <p:cTn id="8" presetID="21" presetClass="entr" presetSubtype="4" fill="hold" nodeType="withEffect">
                                  <p:stCondLst>
                                    <p:cond delay="0"/>
                                  </p:stCondLst>
                                  <p:childTnLst>
                                    <p:set>
                                      <p:cBhvr>
                                        <p:cTn id="9" dur="1" fill="hold">
                                          <p:stCondLst>
                                            <p:cond delay="0"/>
                                          </p:stCondLst>
                                        </p:cTn>
                                        <p:tgtEl>
                                          <p:spTgt spid="14342"/>
                                        </p:tgtEl>
                                        <p:attrNameLst>
                                          <p:attrName>style.visibility</p:attrName>
                                        </p:attrNameLst>
                                      </p:cBhvr>
                                      <p:to>
                                        <p:strVal val="visible"/>
                                      </p:to>
                                    </p:set>
                                    <p:animEffect transition="in" filter="wheel(4)">
                                      <p:cBhvr>
                                        <p:cTn id="10" dur="500"/>
                                        <p:tgtEl>
                                          <p:spTgt spid="14342"/>
                                        </p:tgtEl>
                                      </p:cBhvr>
                                    </p:animEffect>
                                  </p:childTnLst>
                                </p:cTn>
                              </p:par>
                              <p:par>
                                <p:cTn id="11" presetID="21" presetClass="entr" presetSubtype="4" fill="hold" nodeType="withEffect">
                                  <p:stCondLst>
                                    <p:cond delay="0"/>
                                  </p:stCondLst>
                                  <p:childTnLst>
                                    <p:set>
                                      <p:cBhvr>
                                        <p:cTn id="12" dur="1" fill="hold">
                                          <p:stCondLst>
                                            <p:cond delay="0"/>
                                          </p:stCondLst>
                                        </p:cTn>
                                        <p:tgtEl>
                                          <p:spTgt spid="14344"/>
                                        </p:tgtEl>
                                        <p:attrNameLst>
                                          <p:attrName>style.visibility</p:attrName>
                                        </p:attrNameLst>
                                      </p:cBhvr>
                                      <p:to>
                                        <p:strVal val="visible"/>
                                      </p:to>
                                    </p:set>
                                    <p:animEffect transition="in" filter="wheel(4)">
                                      <p:cBhvr>
                                        <p:cTn id="13"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48680"/>
            <a:ext cx="3744416" cy="4247317"/>
          </a:xfrm>
          <a:prstGeom prst="rect">
            <a:avLst/>
          </a:prstGeom>
          <a:noFill/>
        </p:spPr>
        <p:txBody>
          <a:bodyPr wrap="square" rtlCol="0">
            <a:spAutoFit/>
          </a:bodyPr>
          <a:lstStyle/>
          <a:p>
            <a:pPr algn="just"/>
            <a:r>
              <a:rPr lang="uk-UA" dirty="0" smtClean="0"/>
              <a:t>Уперше термін </a:t>
            </a:r>
            <a:r>
              <a:rPr lang="uk-UA" dirty="0" err="1" smtClean="0"/>
              <a:t>“стереотип”</a:t>
            </a:r>
            <a:r>
              <a:rPr lang="uk-UA" dirty="0" smtClean="0"/>
              <a:t> саме в цьому значенні використав </a:t>
            </a:r>
          </a:p>
          <a:p>
            <a:pPr algn="just"/>
            <a:r>
              <a:rPr lang="uk-UA" dirty="0" smtClean="0"/>
              <a:t>Класик американської журналістики </a:t>
            </a:r>
            <a:r>
              <a:rPr lang="uk-UA" dirty="0" err="1" smtClean="0"/>
              <a:t>Волтер</a:t>
            </a:r>
            <a:r>
              <a:rPr lang="uk-UA" dirty="0" smtClean="0"/>
              <a:t> </a:t>
            </a:r>
            <a:r>
              <a:rPr lang="uk-UA" dirty="0" err="1" smtClean="0"/>
              <a:t>Ліппман</a:t>
            </a:r>
            <a:r>
              <a:rPr lang="uk-UA" dirty="0" smtClean="0"/>
              <a:t>, який у 1922 р. </a:t>
            </a:r>
            <a:r>
              <a:rPr lang="uk-UA" dirty="0" err="1" smtClean="0"/>
              <a:t>опублікува</a:t>
            </a:r>
            <a:r>
              <a:rPr lang="ru-RU" dirty="0" smtClean="0"/>
              <a:t>в </a:t>
            </a:r>
            <a:r>
              <a:rPr lang="ru-RU" dirty="0" err="1" smtClean="0"/>
              <a:t>працю</a:t>
            </a:r>
            <a:r>
              <a:rPr lang="ru-RU" dirty="0" smtClean="0"/>
              <a:t> «</a:t>
            </a:r>
            <a:r>
              <a:rPr lang="ru-RU" dirty="0" err="1" smtClean="0"/>
              <a:t>Громадська</a:t>
            </a:r>
            <a:r>
              <a:rPr lang="ru-RU" dirty="0" smtClean="0"/>
              <a:t> думка». </a:t>
            </a:r>
          </a:p>
          <a:p>
            <a:pPr algn="just"/>
            <a:endParaRPr lang="uk-UA" dirty="0" smtClean="0"/>
          </a:p>
          <a:p>
            <a:pPr algn="just"/>
            <a:r>
              <a:rPr lang="uk-UA" dirty="0" smtClean="0"/>
              <a:t>Цим словом він намагався дати характеристику методу, за допомогою якого суспільство розрізняє людей за категоріями. За визначенням </a:t>
            </a:r>
            <a:r>
              <a:rPr lang="uk-UA" dirty="0" err="1" smtClean="0"/>
              <a:t>Ліппмана</a:t>
            </a:r>
            <a:r>
              <a:rPr lang="uk-UA" dirty="0" smtClean="0"/>
              <a:t>, громадська думка </a:t>
            </a:r>
            <a:r>
              <a:rPr lang="uk-UA" dirty="0" err="1" smtClean="0"/>
              <a:t>“чіпляє</a:t>
            </a:r>
            <a:r>
              <a:rPr lang="uk-UA" dirty="0" smtClean="0"/>
              <a:t> </a:t>
            </a:r>
            <a:r>
              <a:rPr lang="uk-UA" dirty="0" err="1" smtClean="0"/>
              <a:t>ярлик”</a:t>
            </a:r>
            <a:r>
              <a:rPr lang="uk-UA" dirty="0" smtClean="0"/>
              <a:t> на базі певних характеристик.</a:t>
            </a:r>
          </a:p>
        </p:txBody>
      </p:sp>
      <p:pic>
        <p:nvPicPr>
          <p:cNvPr id="15362" name="Picture 2" descr="1914 Lippmann Walter 1905426637 - upcScavenger WikiMedia"/>
          <p:cNvPicPr>
            <a:picLocks noChangeAspect="1" noChangeArrowheads="1"/>
          </p:cNvPicPr>
          <p:nvPr/>
        </p:nvPicPr>
        <p:blipFill>
          <a:blip r:embed="rId2" cstate="print"/>
          <a:srcRect/>
          <a:stretch>
            <a:fillRect/>
          </a:stretch>
        </p:blipFill>
        <p:spPr bwMode="auto">
          <a:xfrm>
            <a:off x="4644008" y="404664"/>
            <a:ext cx="4024874" cy="613460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500"/>
                                        <p:tgtEl>
                                          <p:spTgt spid="4"/>
                                        </p:tgtEl>
                                      </p:cBhvr>
                                    </p:animEffect>
                                  </p:childTnLst>
                                </p:cTn>
                              </p:par>
                            </p:childTnLst>
                          </p:cTn>
                        </p:par>
                        <p:par>
                          <p:cTn id="8" fill="hold">
                            <p:stCondLst>
                              <p:cond delay="500"/>
                            </p:stCondLst>
                            <p:childTnLst>
                              <p:par>
                                <p:cTn id="9" presetID="21" presetClass="entr" presetSubtype="4" fill="hold" nodeType="afterEffect">
                                  <p:stCondLst>
                                    <p:cond delay="0"/>
                                  </p:stCondLst>
                                  <p:childTnLst>
                                    <p:set>
                                      <p:cBhvr>
                                        <p:cTn id="10" dur="1" fill="hold">
                                          <p:stCondLst>
                                            <p:cond delay="0"/>
                                          </p:stCondLst>
                                        </p:cTn>
                                        <p:tgtEl>
                                          <p:spTgt spid="15362"/>
                                        </p:tgtEl>
                                        <p:attrNameLst>
                                          <p:attrName>style.visibility</p:attrName>
                                        </p:attrNameLst>
                                      </p:cBhvr>
                                      <p:to>
                                        <p:strVal val="visible"/>
                                      </p:to>
                                    </p:set>
                                    <p:animEffect transition="in" filter="wheel(4)">
                                      <p:cBhvr>
                                        <p:cTn id="11"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568952" cy="1138138"/>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Класифікація стереотипів за змістом</a:t>
            </a: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graphicFrame>
        <p:nvGraphicFramePr>
          <p:cNvPr id="4" name="Схема 3"/>
          <p:cNvGraphicFramePr/>
          <p:nvPr/>
        </p:nvGraphicFramePr>
        <p:xfrm>
          <a:off x="611560" y="1052736"/>
          <a:ext cx="765651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graphicEl>
                                              <a:dgm id="{F4647F10-98EA-4351-B345-E2E47747806B}"/>
                                            </p:graphicEl>
                                          </p:spTgt>
                                        </p:tgtEl>
                                        <p:attrNameLst>
                                          <p:attrName>style.visibility</p:attrName>
                                        </p:attrNameLst>
                                      </p:cBhvr>
                                      <p:to>
                                        <p:strVal val="visible"/>
                                      </p:to>
                                    </p:set>
                                    <p:animEffect transition="in" filter="wipe(down)">
                                      <p:cBhvr>
                                        <p:cTn id="14" dur="500"/>
                                        <p:tgtEl>
                                          <p:spTgt spid="4">
                                            <p:graphicEl>
                                              <a:dgm id="{F4647F10-98EA-4351-B345-E2E47747806B}"/>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graphicEl>
                                              <a:dgm id="{544A4681-AA91-429E-AA7F-823265B67863}"/>
                                            </p:graphicEl>
                                          </p:spTgt>
                                        </p:tgtEl>
                                        <p:attrNameLst>
                                          <p:attrName>style.visibility</p:attrName>
                                        </p:attrNameLst>
                                      </p:cBhvr>
                                      <p:to>
                                        <p:strVal val="visible"/>
                                      </p:to>
                                    </p:set>
                                    <p:animEffect transition="in" filter="wipe(down)">
                                      <p:cBhvr>
                                        <p:cTn id="19" dur="1000"/>
                                        <p:tgtEl>
                                          <p:spTgt spid="4">
                                            <p:graphicEl>
                                              <a:dgm id="{544A4681-AA91-429E-AA7F-823265B67863}"/>
                                            </p:graphic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graphicEl>
                                              <a:dgm id="{ABBF93F8-E434-47DD-811B-5F6640A328BF}"/>
                                            </p:graphicEl>
                                          </p:spTgt>
                                        </p:tgtEl>
                                        <p:attrNameLst>
                                          <p:attrName>style.visibility</p:attrName>
                                        </p:attrNameLst>
                                      </p:cBhvr>
                                      <p:to>
                                        <p:strVal val="visible"/>
                                      </p:to>
                                    </p:set>
                                    <p:animEffect transition="in" filter="wipe(down)">
                                      <p:cBhvr>
                                        <p:cTn id="22" dur="500"/>
                                        <p:tgtEl>
                                          <p:spTgt spid="4">
                                            <p:graphicEl>
                                              <a:dgm id="{ABBF93F8-E434-47DD-811B-5F6640A328B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graphicEl>
                                              <a:dgm id="{80E9698B-4B4B-4F9F-8731-FFFBB00C677C}"/>
                                            </p:graphicEl>
                                          </p:spTgt>
                                        </p:tgtEl>
                                        <p:attrNameLst>
                                          <p:attrName>style.visibility</p:attrName>
                                        </p:attrNameLst>
                                      </p:cBhvr>
                                      <p:to>
                                        <p:strVal val="visible"/>
                                      </p:to>
                                    </p:set>
                                    <p:animEffect transition="in" filter="wipe(down)">
                                      <p:cBhvr>
                                        <p:cTn id="27" dur="1000"/>
                                        <p:tgtEl>
                                          <p:spTgt spid="4">
                                            <p:graphicEl>
                                              <a:dgm id="{80E9698B-4B4B-4F9F-8731-FFFBB00C677C}"/>
                                            </p:graphic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
                                            <p:graphicEl>
                                              <a:dgm id="{861F89D9-6479-4887-976A-ED5172B9225B}"/>
                                            </p:graphicEl>
                                          </p:spTgt>
                                        </p:tgtEl>
                                        <p:attrNameLst>
                                          <p:attrName>style.visibility</p:attrName>
                                        </p:attrNameLst>
                                      </p:cBhvr>
                                      <p:to>
                                        <p:strVal val="visible"/>
                                      </p:to>
                                    </p:set>
                                    <p:animEffect transition="in" filter="wipe(down)">
                                      <p:cBhvr>
                                        <p:cTn id="30" dur="500"/>
                                        <p:tgtEl>
                                          <p:spTgt spid="4">
                                            <p:graphicEl>
                                              <a:dgm id="{861F89D9-6479-4887-976A-ED5172B9225B}"/>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
                                            <p:graphicEl>
                                              <a:dgm id="{6A4197B9-AE88-42D0-AC98-07CA69B7F2C9}"/>
                                            </p:graphicEl>
                                          </p:spTgt>
                                        </p:tgtEl>
                                        <p:attrNameLst>
                                          <p:attrName>style.visibility</p:attrName>
                                        </p:attrNameLst>
                                      </p:cBhvr>
                                      <p:to>
                                        <p:strVal val="visible"/>
                                      </p:to>
                                    </p:set>
                                    <p:animEffect transition="in" filter="wipe(down)">
                                      <p:cBhvr>
                                        <p:cTn id="35" dur="1000"/>
                                        <p:tgtEl>
                                          <p:spTgt spid="4">
                                            <p:graphicEl>
                                              <a:dgm id="{6A4197B9-AE88-42D0-AC98-07CA69B7F2C9}"/>
                                            </p:graphic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
                                            <p:graphicEl>
                                              <a:dgm id="{6E0749F6-08A0-4E42-BD73-D140B26085F2}"/>
                                            </p:graphicEl>
                                          </p:spTgt>
                                        </p:tgtEl>
                                        <p:attrNameLst>
                                          <p:attrName>style.visibility</p:attrName>
                                        </p:attrNameLst>
                                      </p:cBhvr>
                                      <p:to>
                                        <p:strVal val="visible"/>
                                      </p:to>
                                    </p:set>
                                    <p:animEffect transition="in" filter="wipe(down)">
                                      <p:cBhvr>
                                        <p:cTn id="38" dur="500"/>
                                        <p:tgtEl>
                                          <p:spTgt spid="4">
                                            <p:graphicEl>
                                              <a:dgm id="{6E0749F6-08A0-4E42-BD73-D140B26085F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9361040" cy="764704"/>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Професійні стереотипи</a:t>
            </a:r>
            <a:endParaRPr lang="ru-RU"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TextBox 3"/>
          <p:cNvSpPr txBox="1"/>
          <p:nvPr/>
        </p:nvSpPr>
        <p:spPr>
          <a:xfrm>
            <a:off x="107504" y="908720"/>
            <a:ext cx="8414483" cy="369332"/>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uk-UA" b="1" dirty="0" smtClean="0">
                <a:ln/>
                <a:solidFill>
                  <a:schemeClr val="accent3"/>
                </a:solidFill>
              </a:rPr>
              <a:t>(це узагальнені образи типових представників окремих професій)</a:t>
            </a:r>
            <a:endParaRPr lang="ru-RU" b="1" dirty="0">
              <a:ln/>
              <a:solidFill>
                <a:schemeClr val="accent3"/>
              </a:solidFill>
            </a:endParaRPr>
          </a:p>
        </p:txBody>
      </p:sp>
      <p:sp>
        <p:nvSpPr>
          <p:cNvPr id="6" name="TextBox 5"/>
          <p:cNvSpPr txBox="1"/>
          <p:nvPr/>
        </p:nvSpPr>
        <p:spPr>
          <a:xfrm>
            <a:off x="107504" y="1340768"/>
            <a:ext cx="8496944" cy="3416320"/>
          </a:xfrm>
          <a:prstGeom prst="rect">
            <a:avLst/>
          </a:prstGeom>
          <a:noFill/>
        </p:spPr>
        <p:txBody>
          <a:bodyPr wrap="square" rtlCol="0">
            <a:spAutoFit/>
          </a:bodyPr>
          <a:lstStyle/>
          <a:p>
            <a:pPr algn="just"/>
            <a:r>
              <a:rPr lang="uk-UA" dirty="0" smtClean="0"/>
              <a:t>Наприклад, охоронця зазвичай уявляють схожим на героя </a:t>
            </a:r>
            <a:r>
              <a:rPr lang="uk-UA" dirty="0" err="1" smtClean="0"/>
              <a:t>голівудської</a:t>
            </a:r>
            <a:r>
              <a:rPr lang="uk-UA" dirty="0" smtClean="0"/>
              <a:t> кінострічки – широкоплечим мовчазним красенем з величезними кулаками, який вміє поводитися зі зброєю й володіє карате. Насправді ж охоронцеві зовсім не </a:t>
            </a:r>
            <a:r>
              <a:rPr lang="uk-UA" dirty="0" err="1" smtClean="0"/>
              <a:t>обов</a:t>
            </a:r>
            <a:r>
              <a:rPr lang="en-US" dirty="0" smtClean="0"/>
              <a:t>’</a:t>
            </a:r>
            <a:r>
              <a:rPr lang="uk-UA" dirty="0" err="1" smtClean="0"/>
              <a:t>язково</a:t>
            </a:r>
            <a:r>
              <a:rPr lang="uk-UA" dirty="0" smtClean="0"/>
              <a:t> бути саме таким. Головне для нього – відповідально ставитися до своєї роботи, вміти поводитися за певних обставин, здатність заздалегідь обмірковувати майбутні дії, виявляти серед оточуючих тих, хто може становити небезпеку, передбачати загрозу та вміти її відвернути. Люди постійно стикаються із професійними стереотипами. Це набуває особливого значення в період, коли молодь обирає професію. Під впливом деяких стереотипів імовірна загроза припуститися помилки. </a:t>
            </a:r>
          </a:p>
          <a:p>
            <a:pPr algn="just"/>
            <a:endParaRPr lang="uk-UA" dirty="0" smtClean="0"/>
          </a:p>
        </p:txBody>
      </p:sp>
      <p:pic>
        <p:nvPicPr>
          <p:cNvPr id="16386" name="Picture 2" descr="Кадры к фильму Охранник (2006). Кадр 3 размер 725px x 472px"/>
          <p:cNvPicPr>
            <a:picLocks noChangeAspect="1" noChangeArrowheads="1"/>
          </p:cNvPicPr>
          <p:nvPr/>
        </p:nvPicPr>
        <p:blipFill>
          <a:blip r:embed="rId2" cstate="print"/>
          <a:srcRect/>
          <a:stretch>
            <a:fillRect/>
          </a:stretch>
        </p:blipFill>
        <p:spPr bwMode="auto">
          <a:xfrm>
            <a:off x="539553" y="4471746"/>
            <a:ext cx="3312368" cy="2224998"/>
          </a:xfrm>
          <a:prstGeom prst="rect">
            <a:avLst/>
          </a:prstGeom>
          <a:ln>
            <a:noFill/>
          </a:ln>
          <a:effectLst>
            <a:softEdge rad="112500"/>
          </a:effectLst>
        </p:spPr>
      </p:pic>
      <p:pic>
        <p:nvPicPr>
          <p:cNvPr id="16388" name="Picture 4" descr="Ким Чен Ын решил брать пример с Гитлера - Портал Sweet211.RU"/>
          <p:cNvPicPr>
            <a:picLocks noChangeAspect="1" noChangeArrowheads="1"/>
          </p:cNvPicPr>
          <p:nvPr/>
        </p:nvPicPr>
        <p:blipFill>
          <a:blip r:embed="rId3" cstate="print"/>
          <a:srcRect l="12885" t="17490" r="13489" b="18700"/>
          <a:stretch>
            <a:fillRect/>
          </a:stretch>
        </p:blipFill>
        <p:spPr bwMode="auto">
          <a:xfrm>
            <a:off x="4355976" y="4509120"/>
            <a:ext cx="3312368" cy="2153039"/>
          </a:xfrm>
          <a:prstGeom prst="rect">
            <a:avLst/>
          </a:prstGeom>
          <a:ln>
            <a:noFill/>
          </a:ln>
          <a:effectLst>
            <a:softEdge rad="112500"/>
          </a:effectLst>
        </p:spPr>
      </p:pic>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500"/>
                                        <p:tgtEl>
                                          <p:spTgt spid="6"/>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4)">
                                      <p:cBhvr>
                                        <p:cTn id="17" dur="500"/>
                                        <p:tgtEl>
                                          <p:spTgt spid="4"/>
                                        </p:tgtEl>
                                      </p:cBhvr>
                                    </p:animEffect>
                                  </p:childTnLst>
                                </p:cTn>
                              </p:par>
                              <p:par>
                                <p:cTn id="18" presetID="21" presetClass="entr" presetSubtype="4" fill="hold" nodeType="withEffect">
                                  <p:stCondLst>
                                    <p:cond delay="0"/>
                                  </p:stCondLst>
                                  <p:childTnLst>
                                    <p:set>
                                      <p:cBhvr>
                                        <p:cTn id="19" dur="1" fill="hold">
                                          <p:stCondLst>
                                            <p:cond delay="0"/>
                                          </p:stCondLst>
                                        </p:cTn>
                                        <p:tgtEl>
                                          <p:spTgt spid="16388"/>
                                        </p:tgtEl>
                                        <p:attrNameLst>
                                          <p:attrName>style.visibility</p:attrName>
                                        </p:attrNameLst>
                                      </p:cBhvr>
                                      <p:to>
                                        <p:strVal val="visible"/>
                                      </p:to>
                                    </p:set>
                                    <p:animEffect transition="in" filter="wheel(4)">
                                      <p:cBhvr>
                                        <p:cTn id="20" dur="500"/>
                                        <p:tgtEl>
                                          <p:spTgt spid="16388"/>
                                        </p:tgtEl>
                                      </p:cBhvr>
                                    </p:animEffect>
                                  </p:childTnLst>
                                </p:cTn>
                              </p:par>
                              <p:par>
                                <p:cTn id="21" presetID="21" presetClass="entr" presetSubtype="4" fill="hold" nodeType="withEffect">
                                  <p:stCondLst>
                                    <p:cond delay="0"/>
                                  </p:stCondLst>
                                  <p:childTnLst>
                                    <p:set>
                                      <p:cBhvr>
                                        <p:cTn id="22" dur="1" fill="hold">
                                          <p:stCondLst>
                                            <p:cond delay="0"/>
                                          </p:stCondLst>
                                        </p:cTn>
                                        <p:tgtEl>
                                          <p:spTgt spid="16386"/>
                                        </p:tgtEl>
                                        <p:attrNameLst>
                                          <p:attrName>style.visibility</p:attrName>
                                        </p:attrNameLst>
                                      </p:cBhvr>
                                      <p:to>
                                        <p:strVal val="visible"/>
                                      </p:to>
                                    </p:set>
                                    <p:animEffect transition="in" filter="wheel(4)">
                                      <p:cBhvr>
                                        <p:cTn id="23"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79512" y="-387424"/>
            <a:ext cx="9361040" cy="114300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38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Фізіогномічні</a:t>
            </a:r>
            <a:r>
              <a:rPr lang="uk-UA" sz="3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стереотипи</a:t>
            </a:r>
            <a:endParaRPr lang="ru-RU" sz="3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TextBox 4"/>
          <p:cNvSpPr txBox="1"/>
          <p:nvPr/>
        </p:nvSpPr>
        <p:spPr>
          <a:xfrm>
            <a:off x="231771" y="836712"/>
            <a:ext cx="8701421" cy="369332"/>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uk-UA" b="1" dirty="0" smtClean="0">
                <a:ln/>
                <a:solidFill>
                  <a:schemeClr val="accent3"/>
                </a:solidFill>
              </a:rPr>
              <a:t>(це визнання </a:t>
            </a:r>
            <a:r>
              <a:rPr lang="uk-UA" b="1" dirty="0" err="1" smtClean="0">
                <a:ln/>
                <a:solidFill>
                  <a:schemeClr val="accent3"/>
                </a:solidFill>
              </a:rPr>
              <a:t>зв</a:t>
            </a:r>
            <a:r>
              <a:rPr lang="en-US" b="1" dirty="0" smtClean="0">
                <a:ln/>
                <a:solidFill>
                  <a:schemeClr val="accent3"/>
                </a:solidFill>
              </a:rPr>
              <a:t>’</a:t>
            </a:r>
            <a:r>
              <a:rPr lang="uk-UA" b="1" dirty="0" err="1" smtClean="0">
                <a:ln/>
                <a:solidFill>
                  <a:schemeClr val="accent3"/>
                </a:solidFill>
              </a:rPr>
              <a:t>язку</a:t>
            </a:r>
            <a:r>
              <a:rPr lang="uk-UA" b="1" dirty="0" smtClean="0">
                <a:ln/>
                <a:solidFill>
                  <a:schemeClr val="accent3"/>
                </a:solidFill>
              </a:rPr>
              <a:t> між зовнішністю та рисами характеру людини)</a:t>
            </a:r>
            <a:endParaRPr lang="ru-RU" b="1" dirty="0">
              <a:ln/>
              <a:solidFill>
                <a:schemeClr val="accent3"/>
              </a:solidFill>
            </a:endParaRPr>
          </a:p>
        </p:txBody>
      </p:sp>
      <p:sp>
        <p:nvSpPr>
          <p:cNvPr id="6" name="TextBox 5"/>
          <p:cNvSpPr txBox="1"/>
          <p:nvPr/>
        </p:nvSpPr>
        <p:spPr>
          <a:xfrm>
            <a:off x="303779" y="1340768"/>
            <a:ext cx="8496944" cy="2031325"/>
          </a:xfrm>
          <a:prstGeom prst="rect">
            <a:avLst/>
          </a:prstGeom>
          <a:noFill/>
        </p:spPr>
        <p:txBody>
          <a:bodyPr wrap="square" rtlCol="0">
            <a:spAutoFit/>
          </a:bodyPr>
          <a:lstStyle/>
          <a:p>
            <a:pPr algn="just"/>
            <a:r>
              <a:rPr lang="uk-UA" dirty="0" smtClean="0"/>
              <a:t>Наприклад, вважається, що люди з повними губами доброзичливі, а невеликі очі характеризують урівноважених осіб, вірних своїм ідеалам. При цьому необхідно </a:t>
            </a:r>
            <a:r>
              <a:rPr lang="uk-UA" dirty="0" err="1" smtClean="0"/>
              <a:t>пам</a:t>
            </a:r>
            <a:r>
              <a:rPr lang="en-US" dirty="0" smtClean="0"/>
              <a:t>’</a:t>
            </a:r>
            <a:r>
              <a:rPr lang="uk-UA" dirty="0" err="1" smtClean="0"/>
              <a:t>ятати</a:t>
            </a:r>
            <a:r>
              <a:rPr lang="uk-UA" dirty="0" smtClean="0"/>
              <a:t>, що у представників різних народів існують різні стереотипи щодо зовнішності. Так, деякі турецькі </a:t>
            </a:r>
            <a:r>
              <a:rPr lang="uk-UA" dirty="0" err="1" smtClean="0"/>
              <a:t>прислів</a:t>
            </a:r>
            <a:r>
              <a:rPr lang="en-US" dirty="0" smtClean="0"/>
              <a:t>’</a:t>
            </a:r>
            <a:r>
              <a:rPr lang="uk-UA" dirty="0" smtClean="0"/>
              <a:t>я говорять про дурість людей високого зросту та хитрість низькорослих, а англійці не довіряють рудоволосим.</a:t>
            </a:r>
          </a:p>
          <a:p>
            <a:pPr algn="just"/>
            <a:endParaRPr lang="uk-UA" dirty="0" smtClean="0"/>
          </a:p>
        </p:txBody>
      </p:sp>
      <p:pic>
        <p:nvPicPr>
          <p:cNvPr id="18434" name="Picture 2" descr="Новое исследование доказало, что спорт доводит женщин до оргазма - Мед-инфо"/>
          <p:cNvPicPr>
            <a:picLocks noChangeAspect="1" noChangeArrowheads="1"/>
          </p:cNvPicPr>
          <p:nvPr/>
        </p:nvPicPr>
        <p:blipFill>
          <a:blip r:embed="rId2" cstate="print"/>
          <a:srcRect/>
          <a:stretch>
            <a:fillRect/>
          </a:stretch>
        </p:blipFill>
        <p:spPr bwMode="auto">
          <a:xfrm rot="21440013">
            <a:off x="447795" y="3789040"/>
            <a:ext cx="3491880" cy="2327919"/>
          </a:xfrm>
          <a:prstGeom prst="rect">
            <a:avLst/>
          </a:prstGeom>
          <a:ln>
            <a:noFill/>
          </a:ln>
          <a:effectLst>
            <a:softEdge rad="112500"/>
          </a:effectLst>
        </p:spPr>
      </p:pic>
      <p:pic>
        <p:nvPicPr>
          <p:cNvPr id="18436" name="Picture 4" descr="Топ-7 стереотипов геймеров, которых мы ненавидим Cyber Fan -…"/>
          <p:cNvPicPr>
            <a:picLocks noChangeAspect="1" noChangeArrowheads="1"/>
          </p:cNvPicPr>
          <p:nvPr/>
        </p:nvPicPr>
        <p:blipFill>
          <a:blip r:embed="rId3" cstate="print"/>
          <a:srcRect/>
          <a:stretch>
            <a:fillRect/>
          </a:stretch>
        </p:blipFill>
        <p:spPr bwMode="auto">
          <a:xfrm rot="186324">
            <a:off x="4362552" y="3549756"/>
            <a:ext cx="4540165" cy="3024336"/>
          </a:xfrm>
          <a:prstGeom prst="rect">
            <a:avLst/>
          </a:prstGeom>
          <a:ln>
            <a:noFill/>
          </a:ln>
          <a:effectLst>
            <a:softEdge rad="112500"/>
          </a:effectLst>
        </p:spPr>
      </p:pic>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4)">
                                      <p:cBhvr>
                                        <p:cTn id="14" dur="500"/>
                                        <p:tgtEl>
                                          <p:spTgt spid="5"/>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4)">
                                      <p:cBhvr>
                                        <p:cTn id="17" dur="500"/>
                                        <p:tgtEl>
                                          <p:spTgt spid="6"/>
                                        </p:tgtEl>
                                      </p:cBhvr>
                                    </p:animEffect>
                                  </p:childTnLst>
                                </p:cTn>
                              </p:par>
                              <p:par>
                                <p:cTn id="18" presetID="21" presetClass="entr" presetSubtype="4" fill="hold" nodeType="withEffect">
                                  <p:stCondLst>
                                    <p:cond delay="0"/>
                                  </p:stCondLst>
                                  <p:childTnLst>
                                    <p:set>
                                      <p:cBhvr>
                                        <p:cTn id="19" dur="1" fill="hold">
                                          <p:stCondLst>
                                            <p:cond delay="0"/>
                                          </p:stCondLst>
                                        </p:cTn>
                                        <p:tgtEl>
                                          <p:spTgt spid="18434"/>
                                        </p:tgtEl>
                                        <p:attrNameLst>
                                          <p:attrName>style.visibility</p:attrName>
                                        </p:attrNameLst>
                                      </p:cBhvr>
                                      <p:to>
                                        <p:strVal val="visible"/>
                                      </p:to>
                                    </p:set>
                                    <p:animEffect transition="in" filter="wheel(4)">
                                      <p:cBhvr>
                                        <p:cTn id="20" dur="500"/>
                                        <p:tgtEl>
                                          <p:spTgt spid="18434"/>
                                        </p:tgtEl>
                                      </p:cBhvr>
                                    </p:animEffect>
                                  </p:childTnLst>
                                </p:cTn>
                              </p:par>
                              <p:par>
                                <p:cTn id="21" presetID="21" presetClass="entr" presetSubtype="4" fill="hold" nodeType="withEffect">
                                  <p:stCondLst>
                                    <p:cond delay="0"/>
                                  </p:stCondLst>
                                  <p:childTnLst>
                                    <p:set>
                                      <p:cBhvr>
                                        <p:cTn id="22" dur="1" fill="hold">
                                          <p:stCondLst>
                                            <p:cond delay="0"/>
                                          </p:stCondLst>
                                        </p:cTn>
                                        <p:tgtEl>
                                          <p:spTgt spid="18436"/>
                                        </p:tgtEl>
                                        <p:attrNameLst>
                                          <p:attrName>style.visibility</p:attrName>
                                        </p:attrNameLst>
                                      </p:cBhvr>
                                      <p:to>
                                        <p:strVal val="visible"/>
                                      </p:to>
                                    </p:set>
                                    <p:animEffect transition="in" filter="wheel(4)">
                                      <p:cBhvr>
                                        <p:cTn id="23"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79512" y="-387424"/>
            <a:ext cx="9361040" cy="114300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3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ЕТНІЧНІ стереотипи</a:t>
            </a:r>
            <a:endParaRPr lang="ru-RU" sz="3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TextBox 4"/>
          <p:cNvSpPr txBox="1"/>
          <p:nvPr/>
        </p:nvSpPr>
        <p:spPr>
          <a:xfrm>
            <a:off x="323528" y="836712"/>
            <a:ext cx="8172400" cy="646331"/>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uk-UA" b="1" dirty="0" smtClean="0">
                <a:ln/>
                <a:solidFill>
                  <a:schemeClr val="accent3"/>
                </a:solidFill>
              </a:rPr>
              <a:t>(</a:t>
            </a:r>
            <a:r>
              <a:rPr lang="uk-UA" b="1" dirty="0" err="1" smtClean="0">
                <a:ln/>
                <a:solidFill>
                  <a:schemeClr val="accent3"/>
                </a:solidFill>
              </a:rPr>
              <a:t>зв</a:t>
            </a:r>
            <a:r>
              <a:rPr lang="en-US" b="1" dirty="0" smtClean="0">
                <a:ln/>
                <a:solidFill>
                  <a:schemeClr val="accent3"/>
                </a:solidFill>
              </a:rPr>
              <a:t>’</a:t>
            </a:r>
            <a:r>
              <a:rPr lang="uk-UA" b="1" dirty="0" err="1" smtClean="0">
                <a:ln/>
                <a:solidFill>
                  <a:schemeClr val="accent3"/>
                </a:solidFill>
              </a:rPr>
              <a:t>язок</a:t>
            </a:r>
            <a:r>
              <a:rPr lang="uk-UA" b="1" dirty="0" smtClean="0">
                <a:ln/>
                <a:solidFill>
                  <a:schemeClr val="accent3"/>
                </a:solidFill>
              </a:rPr>
              <a:t> між етнічними групами, </a:t>
            </a:r>
            <a:r>
              <a:rPr lang="uk-UA" b="1" dirty="0" err="1" smtClean="0">
                <a:ln/>
                <a:solidFill>
                  <a:schemeClr val="accent3"/>
                </a:solidFill>
              </a:rPr>
              <a:t>пов</a:t>
            </a:r>
            <a:r>
              <a:rPr lang="en-US" b="1" dirty="0" smtClean="0">
                <a:ln/>
                <a:solidFill>
                  <a:schemeClr val="accent3"/>
                </a:solidFill>
              </a:rPr>
              <a:t>’</a:t>
            </a:r>
            <a:r>
              <a:rPr lang="uk-UA" b="1" dirty="0" err="1" smtClean="0">
                <a:ln/>
                <a:solidFill>
                  <a:schemeClr val="accent3"/>
                </a:solidFill>
              </a:rPr>
              <a:t>язані</a:t>
            </a:r>
            <a:r>
              <a:rPr lang="uk-UA" b="1" dirty="0" smtClean="0">
                <a:ln/>
                <a:solidFill>
                  <a:schemeClr val="accent3"/>
                </a:solidFill>
              </a:rPr>
              <a:t> з національним характером)</a:t>
            </a:r>
            <a:endParaRPr lang="ru-RU" b="1" dirty="0">
              <a:ln/>
              <a:solidFill>
                <a:schemeClr val="accent3"/>
              </a:solidFill>
            </a:endParaRPr>
          </a:p>
        </p:txBody>
      </p:sp>
      <p:graphicFrame>
        <p:nvGraphicFramePr>
          <p:cNvPr id="7" name="Схема 6"/>
          <p:cNvGraphicFramePr/>
          <p:nvPr/>
        </p:nvGraphicFramePr>
        <p:xfrm>
          <a:off x="179512" y="1340768"/>
          <a:ext cx="576064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Прямая со стрелкой 8"/>
          <p:cNvCxnSpPr/>
          <p:nvPr/>
        </p:nvCxnSpPr>
        <p:spPr>
          <a:xfrm>
            <a:off x="5940152" y="2924944"/>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5940152" y="4293096"/>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00192" y="2492896"/>
            <a:ext cx="2376264"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описує свідомість, уявлення етносу про себе</a:t>
            </a:r>
            <a:endParaRPr lang="ru-RU" dirty="0"/>
          </a:p>
        </p:txBody>
      </p:sp>
      <p:sp>
        <p:nvSpPr>
          <p:cNvPr id="12" name="TextBox 11"/>
          <p:cNvSpPr txBox="1"/>
          <p:nvPr/>
        </p:nvSpPr>
        <p:spPr>
          <a:xfrm>
            <a:off x="6300192" y="4005064"/>
            <a:ext cx="2376264" cy="64807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змальовує образ іншого етносу</a:t>
            </a:r>
            <a:endParaRPr lang="ru-RU" dirty="0"/>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4)">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graphicEl>
                                              <a:dgm id="{9AFE7FF2-6C83-41A8-BD2E-85CB3DB7E422}"/>
                                            </p:graphicEl>
                                          </p:spTgt>
                                        </p:tgtEl>
                                        <p:attrNameLst>
                                          <p:attrName>style.visibility</p:attrName>
                                        </p:attrNameLst>
                                      </p:cBhvr>
                                      <p:to>
                                        <p:strVal val="visible"/>
                                      </p:to>
                                    </p:set>
                                    <p:animEffect transition="in" filter="wipe(down)">
                                      <p:cBhvr>
                                        <p:cTn id="19" dur="500"/>
                                        <p:tgtEl>
                                          <p:spTgt spid="7">
                                            <p:graphicEl>
                                              <a:dgm id="{9AFE7FF2-6C83-41A8-BD2E-85CB3DB7E422}"/>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graphicEl>
                                              <a:dgm id="{26D09F10-E763-48D3-BFC8-E6E0A363BF69}"/>
                                            </p:graphicEl>
                                          </p:spTgt>
                                        </p:tgtEl>
                                        <p:attrNameLst>
                                          <p:attrName>style.visibility</p:attrName>
                                        </p:attrNameLst>
                                      </p:cBhvr>
                                      <p:to>
                                        <p:strVal val="visible"/>
                                      </p:to>
                                    </p:set>
                                    <p:animEffect transition="in" filter="wipe(down)">
                                      <p:cBhvr>
                                        <p:cTn id="24" dur="500"/>
                                        <p:tgtEl>
                                          <p:spTgt spid="7">
                                            <p:graphicEl>
                                              <a:dgm id="{26D09F10-E763-48D3-BFC8-E6E0A363BF69}"/>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7">
                                            <p:graphicEl>
                                              <a:dgm id="{A0C070B8-AC58-43DF-8E9B-FD138B24F3F9}"/>
                                            </p:graphicEl>
                                          </p:spTgt>
                                        </p:tgtEl>
                                        <p:attrNameLst>
                                          <p:attrName>style.visibility</p:attrName>
                                        </p:attrNameLst>
                                      </p:cBhvr>
                                      <p:to>
                                        <p:strVal val="visible"/>
                                      </p:to>
                                    </p:set>
                                    <p:animEffect transition="in" filter="wipe(down)">
                                      <p:cBhvr>
                                        <p:cTn id="27" dur="500"/>
                                        <p:tgtEl>
                                          <p:spTgt spid="7">
                                            <p:graphicEl>
                                              <a:dgm id="{A0C070B8-AC58-43DF-8E9B-FD138B24F3F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graphicEl>
                                              <a:dgm id="{901E8E26-F1A1-4522-B5EB-46CA2FA5B99F}"/>
                                            </p:graphicEl>
                                          </p:spTgt>
                                        </p:tgtEl>
                                        <p:attrNameLst>
                                          <p:attrName>style.visibility</p:attrName>
                                        </p:attrNameLst>
                                      </p:cBhvr>
                                      <p:to>
                                        <p:strVal val="visible"/>
                                      </p:to>
                                    </p:set>
                                    <p:animEffect transition="in" filter="wipe(down)">
                                      <p:cBhvr>
                                        <p:cTn id="32" dur="500"/>
                                        <p:tgtEl>
                                          <p:spTgt spid="7">
                                            <p:graphicEl>
                                              <a:dgm id="{901E8E26-F1A1-4522-B5EB-46CA2FA5B99F}"/>
                                            </p:graphic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7">
                                            <p:graphicEl>
                                              <a:dgm id="{D02AFE4B-3978-4838-8217-ABAAF4D46ADC}"/>
                                            </p:graphicEl>
                                          </p:spTgt>
                                        </p:tgtEl>
                                        <p:attrNameLst>
                                          <p:attrName>style.visibility</p:attrName>
                                        </p:attrNameLst>
                                      </p:cBhvr>
                                      <p:to>
                                        <p:strVal val="visible"/>
                                      </p:to>
                                    </p:set>
                                    <p:animEffect transition="in" filter="wipe(down)">
                                      <p:cBhvr>
                                        <p:cTn id="35" dur="500"/>
                                        <p:tgtEl>
                                          <p:spTgt spid="7">
                                            <p:graphicEl>
                                              <a:dgm id="{D02AFE4B-3978-4838-8217-ABAAF4D46ADC}"/>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50" presetClass="entr" presetSubtype="0" decel="10000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1000" fill="hold"/>
                                        <p:tgtEl>
                                          <p:spTgt spid="10"/>
                                        </p:tgtEl>
                                        <p:attrNameLst>
                                          <p:attrName>ppt_w</p:attrName>
                                        </p:attrNameLst>
                                      </p:cBhvr>
                                      <p:tavLst>
                                        <p:tav tm="0">
                                          <p:val>
                                            <p:strVal val="#ppt_w+.3"/>
                                          </p:val>
                                        </p:tav>
                                        <p:tav tm="100000">
                                          <p:val>
                                            <p:strVal val="#ppt_w"/>
                                          </p:val>
                                        </p:tav>
                                      </p:tavLst>
                                    </p:anim>
                                    <p:anim calcmode="lin" valueType="num">
                                      <p:cBhvr>
                                        <p:cTn id="41" dur="1000" fill="hold"/>
                                        <p:tgtEl>
                                          <p:spTgt spid="10"/>
                                        </p:tgtEl>
                                        <p:attrNameLst>
                                          <p:attrName>ppt_h</p:attrName>
                                        </p:attrNameLst>
                                      </p:cBhvr>
                                      <p:tavLst>
                                        <p:tav tm="0">
                                          <p:val>
                                            <p:strVal val="#ppt_h"/>
                                          </p:val>
                                        </p:tav>
                                        <p:tav tm="100000">
                                          <p:val>
                                            <p:strVal val="#ppt_h"/>
                                          </p:val>
                                        </p:tav>
                                      </p:tavLst>
                                    </p:anim>
                                    <p:animEffect transition="in" filter="fade">
                                      <p:cBhvr>
                                        <p:cTn id="42" dur="1000"/>
                                        <p:tgtEl>
                                          <p:spTgt spid="10"/>
                                        </p:tgtEl>
                                      </p:cBhvr>
                                    </p:animEffect>
                                  </p:childTnLst>
                                </p:cTn>
                              </p:par>
                              <p:par>
                                <p:cTn id="43" presetID="50" presetClass="entr" presetSubtype="0" decel="100000"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1000" fill="hold"/>
                                        <p:tgtEl>
                                          <p:spTgt spid="9"/>
                                        </p:tgtEl>
                                        <p:attrNameLst>
                                          <p:attrName>ppt_w</p:attrName>
                                        </p:attrNameLst>
                                      </p:cBhvr>
                                      <p:tavLst>
                                        <p:tav tm="0">
                                          <p:val>
                                            <p:strVal val="#ppt_w+.3"/>
                                          </p:val>
                                        </p:tav>
                                        <p:tav tm="100000">
                                          <p:val>
                                            <p:strVal val="#ppt_w"/>
                                          </p:val>
                                        </p:tav>
                                      </p:tavLst>
                                    </p:anim>
                                    <p:anim calcmode="lin" valueType="num">
                                      <p:cBhvr>
                                        <p:cTn id="46" dur="1000" fill="hold"/>
                                        <p:tgtEl>
                                          <p:spTgt spid="9"/>
                                        </p:tgtEl>
                                        <p:attrNameLst>
                                          <p:attrName>ppt_h</p:attrName>
                                        </p:attrNameLst>
                                      </p:cBhvr>
                                      <p:tavLst>
                                        <p:tav tm="0">
                                          <p:val>
                                            <p:strVal val="#ppt_h"/>
                                          </p:val>
                                        </p:tav>
                                        <p:tav tm="100000">
                                          <p:val>
                                            <p:strVal val="#ppt_h"/>
                                          </p:val>
                                        </p:tav>
                                      </p:tavLst>
                                    </p:anim>
                                    <p:animEffect transition="in" filter="fade">
                                      <p:cBhvr>
                                        <p:cTn id="47" dur="10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Graphic spid="7" grpId="0" uiExpand="1">
        <p:bldSub>
          <a:bldDgm bld="one"/>
        </p:bldSub>
      </p:bldGraphic>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395536" y="332656"/>
          <a:ext cx="4536504"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трелка вправо 4"/>
          <p:cNvSpPr/>
          <p:nvPr/>
        </p:nvSpPr>
        <p:spPr>
          <a:xfrm>
            <a:off x="3059832" y="2492896"/>
            <a:ext cx="7920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право 5"/>
          <p:cNvSpPr/>
          <p:nvPr/>
        </p:nvSpPr>
        <p:spPr>
          <a:xfrm>
            <a:off x="3059832" y="4005064"/>
            <a:ext cx="7920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право 6"/>
          <p:cNvSpPr/>
          <p:nvPr/>
        </p:nvSpPr>
        <p:spPr>
          <a:xfrm>
            <a:off x="3059832" y="5517232"/>
            <a:ext cx="7920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3923928" y="2132856"/>
            <a:ext cx="4752528" cy="92333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ru-RU" dirty="0" err="1" smtClean="0">
                <a:ln w="18415" cmpd="sng">
                  <a:noFill/>
                  <a:prstDash val="solid"/>
                </a:ln>
                <a:solidFill>
                  <a:schemeClr val="tx1"/>
                </a:solidFill>
                <a:effectLst>
                  <a:outerShdw blurRad="63500" dir="3600000" algn="tl" rotWithShape="0">
                    <a:srgbClr val="000000">
                      <a:alpha val="70000"/>
                    </a:srgbClr>
                  </a:outerShdw>
                </a:effectLst>
              </a:rPr>
              <a:t>створений</a:t>
            </a:r>
            <a:r>
              <a:rPr lang="ru-RU" dirty="0" smtClean="0">
                <a:ln w="18415" cmpd="sng">
                  <a:noFill/>
                  <a:prstDash val="solid"/>
                </a:ln>
                <a:solidFill>
                  <a:schemeClr val="tx1"/>
                </a:solidFill>
                <a:effectLst>
                  <a:outerShdw blurRad="63500" dir="3600000" algn="tl" rotWithShape="0">
                    <a:srgbClr val="000000">
                      <a:alpha val="70000"/>
                    </a:srgbClr>
                  </a:outerShdw>
                </a:effectLst>
              </a:rPr>
              <a:t> для </a:t>
            </a:r>
            <a:r>
              <a:rPr lang="ru-RU" dirty="0" err="1" smtClean="0">
                <a:ln w="18415" cmpd="sng">
                  <a:noFill/>
                  <a:prstDash val="solid"/>
                </a:ln>
                <a:solidFill>
                  <a:schemeClr val="tx1"/>
                </a:solidFill>
                <a:effectLst>
                  <a:outerShdw blurRad="63500" dir="3600000" algn="tl" rotWithShape="0">
                    <a:srgbClr val="000000">
                      <a:alpha val="70000"/>
                    </a:srgbClr>
                  </a:outerShdw>
                </a:effectLst>
              </a:rPr>
              <a:t>вкорінення</a:t>
            </a:r>
            <a:r>
              <a:rPr lang="ru-RU" dirty="0" smtClean="0">
                <a:ln w="18415" cmpd="sng">
                  <a:noFill/>
                  <a:prstDash val="solid"/>
                </a:ln>
                <a:solidFill>
                  <a:schemeClr val="tx1"/>
                </a:solidFill>
                <a:effectLst>
                  <a:outerShdw blurRad="63500" dir="3600000" algn="tl" rotWithShape="0">
                    <a:srgbClr val="000000">
                      <a:alpha val="70000"/>
                    </a:srgbClr>
                  </a:outerShdw>
                </a:effectLst>
              </a:rPr>
              <a:t> у </a:t>
            </a:r>
            <a:r>
              <a:rPr lang="ru-RU" dirty="0" err="1" smtClean="0">
                <a:ln w="18415" cmpd="sng">
                  <a:noFill/>
                  <a:prstDash val="solid"/>
                </a:ln>
                <a:solidFill>
                  <a:schemeClr val="tx1"/>
                </a:solidFill>
                <a:effectLst>
                  <a:outerShdw blurRad="63500" dir="3600000" algn="tl" rotWithShape="0">
                    <a:srgbClr val="000000">
                      <a:alpha val="70000"/>
                    </a:srgbClr>
                  </a:outerShdw>
                </a:effectLst>
              </a:rPr>
              <a:t>масову</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свідомість</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контрольованих</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настроїв</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переконань</a:t>
            </a:r>
            <a:r>
              <a:rPr lang="ru-RU" dirty="0" smtClean="0">
                <a:ln w="18415" cmpd="sng">
                  <a:noFill/>
                  <a:prstDash val="solid"/>
                </a:ln>
                <a:solidFill>
                  <a:schemeClr val="tx1"/>
                </a:solidFill>
                <a:effectLst>
                  <a:outerShdw blurRad="63500" dir="3600000" algn="tl" rotWithShape="0">
                    <a:srgbClr val="000000">
                      <a:alpha val="70000"/>
                    </a:srgbClr>
                  </a:outerShdw>
                </a:effectLst>
              </a:rPr>
              <a:t> та </a:t>
            </a:r>
            <a:r>
              <a:rPr lang="ru-RU" dirty="0" err="1" smtClean="0">
                <a:ln w="18415" cmpd="sng">
                  <a:noFill/>
                  <a:prstDash val="solid"/>
                </a:ln>
                <a:solidFill>
                  <a:schemeClr val="tx1"/>
                </a:solidFill>
                <a:effectLst>
                  <a:outerShdw blurRad="63500" dir="3600000" algn="tl" rotWithShape="0">
                    <a:srgbClr val="000000">
                      <a:alpha val="70000"/>
                    </a:srgbClr>
                  </a:outerShdw>
                </a:effectLst>
              </a:rPr>
              <a:t>чітких</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поведінкових</a:t>
            </a:r>
            <a:r>
              <a:rPr lang="ru-RU" dirty="0" smtClean="0">
                <a:ln w="18415" cmpd="sng">
                  <a:noFill/>
                  <a:prstDash val="solid"/>
                </a:ln>
                <a:solidFill>
                  <a:schemeClr val="tx1"/>
                </a:solidFill>
                <a:effectLst>
                  <a:outerShdw blurRad="63500" dir="3600000" algn="tl" rotWithShape="0">
                    <a:srgbClr val="000000">
                      <a:alpha val="70000"/>
                    </a:srgbClr>
                  </a:outerShdw>
                </a:effectLst>
              </a:rPr>
              <a:t> схем</a:t>
            </a:r>
            <a:r>
              <a:rPr lang="ru-RU" dirty="0" smtClean="0">
                <a:solidFill>
                  <a:schemeClr val="tx1"/>
                </a:solidFill>
              </a:rPr>
              <a:t> </a:t>
            </a:r>
            <a:endParaRPr lang="ru-RU" dirty="0">
              <a:solidFill>
                <a:schemeClr val="tx1"/>
              </a:solidFill>
            </a:endParaRPr>
          </a:p>
        </p:txBody>
      </p:sp>
      <p:sp>
        <p:nvSpPr>
          <p:cNvPr id="9" name="TextBox 8"/>
          <p:cNvSpPr txBox="1"/>
          <p:nvPr/>
        </p:nvSpPr>
        <p:spPr>
          <a:xfrm>
            <a:off x="3923928" y="3861048"/>
            <a:ext cx="4752528" cy="92333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ru-RU" dirty="0" err="1" smtClean="0">
                <a:ln w="18415" cmpd="sng">
                  <a:noFill/>
                  <a:prstDash val="solid"/>
                </a:ln>
                <a:solidFill>
                  <a:schemeClr val="tx1"/>
                </a:solidFill>
                <a:effectLst>
                  <a:outerShdw blurRad="63500" dir="3600000" algn="tl" rotWithShape="0">
                    <a:srgbClr val="000000">
                      <a:alpha val="70000"/>
                    </a:srgbClr>
                  </a:outerShdw>
                </a:effectLst>
              </a:rPr>
              <a:t>створений</a:t>
            </a:r>
            <a:r>
              <a:rPr lang="ru-RU" dirty="0" smtClean="0">
                <a:ln w="18415" cmpd="sng">
                  <a:noFill/>
                  <a:prstDash val="solid"/>
                </a:ln>
                <a:solidFill>
                  <a:schemeClr val="tx1"/>
                </a:solidFill>
                <a:effectLst>
                  <a:outerShdw blurRad="63500" dir="3600000" algn="tl" rotWithShape="0">
                    <a:srgbClr val="000000">
                      <a:alpha val="70000"/>
                    </a:srgbClr>
                  </a:outerShdw>
                </a:effectLst>
              </a:rPr>
              <a:t> для </a:t>
            </a:r>
            <a:r>
              <a:rPr lang="ru-RU" dirty="0" err="1" smtClean="0">
                <a:ln w="18415" cmpd="sng">
                  <a:noFill/>
                  <a:prstDash val="solid"/>
                </a:ln>
                <a:solidFill>
                  <a:schemeClr val="tx1"/>
                </a:solidFill>
                <a:effectLst>
                  <a:outerShdw blurRad="63500" dir="3600000" algn="tl" rotWithShape="0">
                    <a:srgbClr val="000000">
                      <a:alpha val="70000"/>
                    </a:srgbClr>
                  </a:outerShdw>
                </a:effectLst>
              </a:rPr>
              <a:t>вкорінення</a:t>
            </a:r>
            <a:r>
              <a:rPr lang="ru-RU" dirty="0" smtClean="0">
                <a:ln w="18415" cmpd="sng">
                  <a:noFill/>
                  <a:prstDash val="solid"/>
                </a:ln>
                <a:solidFill>
                  <a:schemeClr val="tx1"/>
                </a:solidFill>
                <a:effectLst>
                  <a:outerShdw blurRad="63500" dir="3600000" algn="tl" rotWithShape="0">
                    <a:srgbClr val="000000">
                      <a:alpha val="70000"/>
                    </a:srgbClr>
                  </a:outerShdw>
                </a:effectLst>
              </a:rPr>
              <a:t> у </a:t>
            </a:r>
            <a:r>
              <a:rPr lang="ru-RU" dirty="0" err="1" smtClean="0">
                <a:ln w="18415" cmpd="sng">
                  <a:noFill/>
                  <a:prstDash val="solid"/>
                </a:ln>
                <a:solidFill>
                  <a:schemeClr val="tx1"/>
                </a:solidFill>
                <a:effectLst>
                  <a:outerShdw blurRad="63500" dir="3600000" algn="tl" rotWithShape="0">
                    <a:srgbClr val="000000">
                      <a:alpha val="70000"/>
                    </a:srgbClr>
                  </a:outerShdw>
                </a:effectLst>
              </a:rPr>
              <a:t>масову</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свідомість</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антиколоніальних</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настроїв</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переконань</a:t>
            </a:r>
            <a:r>
              <a:rPr lang="ru-RU" dirty="0" smtClean="0">
                <a:ln w="18415" cmpd="sng">
                  <a:noFill/>
                  <a:prstDash val="solid"/>
                </a:ln>
                <a:solidFill>
                  <a:schemeClr val="tx1"/>
                </a:solidFill>
                <a:effectLst>
                  <a:outerShdw blurRad="63500" dir="3600000" algn="tl" rotWithShape="0">
                    <a:srgbClr val="000000">
                      <a:alpha val="70000"/>
                    </a:srgbClr>
                  </a:outerShdw>
                </a:effectLst>
              </a:rPr>
              <a:t> та </a:t>
            </a:r>
            <a:r>
              <a:rPr lang="ru-RU" dirty="0" err="1" smtClean="0">
                <a:ln w="18415" cmpd="sng">
                  <a:noFill/>
                  <a:prstDash val="solid"/>
                </a:ln>
                <a:solidFill>
                  <a:schemeClr val="tx1"/>
                </a:solidFill>
                <a:effectLst>
                  <a:outerShdw blurRad="63500" dir="3600000" algn="tl" rotWithShape="0">
                    <a:srgbClr val="000000">
                      <a:alpha val="70000"/>
                    </a:srgbClr>
                  </a:outerShdw>
                </a:effectLst>
              </a:rPr>
              <a:t>чітких</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поведінкових</a:t>
            </a:r>
            <a:r>
              <a:rPr lang="ru-RU" dirty="0" smtClean="0">
                <a:ln w="18415" cmpd="sng">
                  <a:noFill/>
                  <a:prstDash val="solid"/>
                </a:ln>
                <a:solidFill>
                  <a:schemeClr val="tx1"/>
                </a:solidFill>
                <a:effectLst>
                  <a:outerShdw blurRad="63500" dir="3600000" algn="tl" rotWithShape="0">
                    <a:srgbClr val="000000">
                      <a:alpha val="70000"/>
                    </a:srgbClr>
                  </a:outerShdw>
                </a:effectLst>
              </a:rPr>
              <a:t> схем</a:t>
            </a:r>
            <a:r>
              <a:rPr lang="ru-RU" dirty="0" smtClean="0">
                <a:solidFill>
                  <a:schemeClr val="tx1"/>
                </a:solidFill>
              </a:rPr>
              <a:t> </a:t>
            </a:r>
            <a:endParaRPr lang="ru-RU" dirty="0">
              <a:solidFill>
                <a:schemeClr val="tx1"/>
              </a:solidFill>
            </a:endParaRPr>
          </a:p>
        </p:txBody>
      </p:sp>
      <p:sp>
        <p:nvSpPr>
          <p:cNvPr id="10" name="TextBox 9"/>
          <p:cNvSpPr txBox="1"/>
          <p:nvPr/>
        </p:nvSpPr>
        <p:spPr>
          <a:xfrm>
            <a:off x="3923928" y="5445224"/>
            <a:ext cx="475252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ru-RU" dirty="0" err="1" smtClean="0">
                <a:ln w="18415" cmpd="sng">
                  <a:noFill/>
                  <a:prstDash val="solid"/>
                </a:ln>
                <a:solidFill>
                  <a:schemeClr val="tx1"/>
                </a:solidFill>
                <a:effectLst>
                  <a:outerShdw blurRad="63500" dir="3600000" algn="tl" rotWithShape="0">
                    <a:srgbClr val="000000">
                      <a:alpha val="70000"/>
                    </a:srgbClr>
                  </a:outerShdw>
                </a:effectLst>
              </a:rPr>
              <a:t>створений</a:t>
            </a:r>
            <a:r>
              <a:rPr lang="ru-RU" dirty="0" smtClean="0">
                <a:ln w="18415" cmpd="sng">
                  <a:noFill/>
                  <a:prstDash val="solid"/>
                </a:ln>
                <a:solidFill>
                  <a:schemeClr val="tx1"/>
                </a:solidFill>
                <a:effectLst>
                  <a:outerShdw blurRad="63500" dir="3600000" algn="tl" rotWithShape="0">
                    <a:srgbClr val="000000">
                      <a:alpha val="70000"/>
                    </a:srgbClr>
                  </a:outerShdw>
                </a:effectLst>
              </a:rPr>
              <a:t> для </a:t>
            </a:r>
            <a:r>
              <a:rPr lang="ru-RU" dirty="0" err="1" smtClean="0">
                <a:ln w="18415" cmpd="sng">
                  <a:noFill/>
                  <a:prstDash val="solid"/>
                </a:ln>
                <a:solidFill>
                  <a:schemeClr val="tx1"/>
                </a:solidFill>
                <a:effectLst>
                  <a:outerShdw blurRad="63500" dir="3600000" algn="tl" rotWithShape="0">
                    <a:srgbClr val="000000">
                      <a:alpha val="70000"/>
                    </a:srgbClr>
                  </a:outerShdw>
                </a:effectLst>
              </a:rPr>
              <a:t>використання</a:t>
            </a:r>
            <a:r>
              <a:rPr lang="ru-RU" dirty="0" smtClean="0">
                <a:ln w="18415" cmpd="sng">
                  <a:noFill/>
                  <a:prstDash val="solid"/>
                </a:ln>
                <a:solidFill>
                  <a:schemeClr val="tx1"/>
                </a:solidFill>
                <a:effectLst>
                  <a:outerShdw blurRad="63500" dir="3600000" algn="tl" rotWithShape="0">
                    <a:srgbClr val="000000">
                      <a:alpha val="70000"/>
                    </a:srgbClr>
                  </a:outerShdw>
                </a:effectLst>
              </a:rPr>
              <a:t> у </a:t>
            </a:r>
            <a:r>
              <a:rPr lang="ru-RU" dirty="0" err="1" smtClean="0">
                <a:ln w="18415" cmpd="sng">
                  <a:noFill/>
                  <a:prstDash val="solid"/>
                </a:ln>
                <a:solidFill>
                  <a:schemeClr val="tx1"/>
                </a:solidFill>
                <a:effectLst>
                  <a:outerShdw blurRad="63500" dir="3600000" algn="tl" rotWithShape="0">
                    <a:srgbClr val="000000">
                      <a:alpha val="70000"/>
                    </a:srgbClr>
                  </a:outerShdw>
                </a:effectLst>
              </a:rPr>
              <a:t>побутовій</a:t>
            </a:r>
            <a:r>
              <a:rPr lang="ru-RU" dirty="0" smtClean="0">
                <a:ln w="18415" cmpd="sng">
                  <a:noFill/>
                  <a:prstDash val="solid"/>
                </a:ln>
                <a:solidFill>
                  <a:schemeClr val="tx1"/>
                </a:solidFill>
                <a:effectLst>
                  <a:outerShdw blurRad="63500" dir="3600000" algn="tl" rotWithShape="0">
                    <a:srgbClr val="000000">
                      <a:alpha val="70000"/>
                    </a:srgbClr>
                  </a:outerShdw>
                </a:effectLst>
              </a:rPr>
              <a:t> </a:t>
            </a:r>
            <a:r>
              <a:rPr lang="ru-RU" dirty="0" err="1" smtClean="0">
                <a:ln w="18415" cmpd="sng">
                  <a:noFill/>
                  <a:prstDash val="solid"/>
                </a:ln>
                <a:solidFill>
                  <a:schemeClr val="tx1"/>
                </a:solidFill>
                <a:effectLst>
                  <a:outerShdw blurRad="63500" dir="3600000" algn="tl" rotWithShape="0">
                    <a:srgbClr val="000000">
                      <a:alpha val="70000"/>
                    </a:srgbClr>
                  </a:outerShdw>
                </a:effectLst>
              </a:rPr>
              <a:t>практиці</a:t>
            </a:r>
            <a:endParaRPr lang="ru-RU" dirty="0">
              <a:solidFill>
                <a:schemeClr val="tx1"/>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graphicEl>
                                              <a:dgm id="{AE02609C-E07B-4BA1-866F-D7540EDBEA91}"/>
                                            </p:graphicEl>
                                          </p:spTgt>
                                        </p:tgtEl>
                                        <p:attrNameLst>
                                          <p:attrName>style.visibility</p:attrName>
                                        </p:attrNameLst>
                                      </p:cBhvr>
                                      <p:to>
                                        <p:strVal val="visible"/>
                                      </p:to>
                                    </p:set>
                                    <p:anim calcmode="lin" valueType="num">
                                      <p:cBhvr additive="base">
                                        <p:cTn id="7" dur="500" fill="hold"/>
                                        <p:tgtEl>
                                          <p:spTgt spid="4">
                                            <p:graphicEl>
                                              <a:dgm id="{AE02609C-E07B-4BA1-866F-D7540EDBEA91}"/>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AE02609C-E07B-4BA1-866F-D7540EDBEA91}"/>
                                            </p:graphic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graphicEl>
                                              <a:dgm id="{2E3E1335-F237-48F2-AF0C-FA15CDF16E3B}"/>
                                            </p:graphicEl>
                                          </p:spTgt>
                                        </p:tgtEl>
                                        <p:attrNameLst>
                                          <p:attrName>style.visibility</p:attrName>
                                        </p:attrNameLst>
                                      </p:cBhvr>
                                      <p:to>
                                        <p:strVal val="visible"/>
                                      </p:to>
                                    </p:set>
                                    <p:anim calcmode="lin" valueType="num">
                                      <p:cBhvr additive="base">
                                        <p:cTn id="12" dur="500" fill="hold"/>
                                        <p:tgtEl>
                                          <p:spTgt spid="4">
                                            <p:graphicEl>
                                              <a:dgm id="{2E3E1335-F237-48F2-AF0C-FA15CDF16E3B}"/>
                                            </p:graphic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graphicEl>
                                              <a:dgm id="{2E3E1335-F237-48F2-AF0C-FA15CDF16E3B}"/>
                                            </p:graphic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4">
                                            <p:graphicEl>
                                              <a:dgm id="{6319E765-746D-4801-9169-3AFF5717CC20}"/>
                                            </p:graphicEl>
                                          </p:spTgt>
                                        </p:tgtEl>
                                        <p:attrNameLst>
                                          <p:attrName>style.visibility</p:attrName>
                                        </p:attrNameLst>
                                      </p:cBhvr>
                                      <p:to>
                                        <p:strVal val="visible"/>
                                      </p:to>
                                    </p:set>
                                    <p:anim calcmode="lin" valueType="num">
                                      <p:cBhvr additive="base">
                                        <p:cTn id="17" dur="500" fill="hold"/>
                                        <p:tgtEl>
                                          <p:spTgt spid="4">
                                            <p:graphicEl>
                                              <a:dgm id="{6319E765-746D-4801-9169-3AFF5717CC20}"/>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6319E765-746D-4801-9169-3AFF5717CC20}"/>
                                            </p:graphic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4">
                                            <p:graphicEl>
                                              <a:dgm id="{5CA0F7E2-2809-4F98-9D36-692DEB3F878C}"/>
                                            </p:graphicEl>
                                          </p:spTgt>
                                        </p:tgtEl>
                                        <p:attrNameLst>
                                          <p:attrName>style.visibility</p:attrName>
                                        </p:attrNameLst>
                                      </p:cBhvr>
                                      <p:to>
                                        <p:strVal val="visible"/>
                                      </p:to>
                                    </p:set>
                                    <p:anim calcmode="lin" valueType="num">
                                      <p:cBhvr additive="base">
                                        <p:cTn id="22" dur="500" fill="hold"/>
                                        <p:tgtEl>
                                          <p:spTgt spid="4">
                                            <p:graphicEl>
                                              <a:dgm id="{5CA0F7E2-2809-4F98-9D36-692DEB3F878C}"/>
                                            </p:graphic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graphicEl>
                                              <a:dgm id="{5CA0F7E2-2809-4F98-9D36-692DEB3F878C}"/>
                                            </p:graphic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4">
                                            <p:graphicEl>
                                              <a:dgm id="{FDAE9AE8-B6E5-4194-8FEE-15B874783D90}"/>
                                            </p:graphicEl>
                                          </p:spTgt>
                                        </p:tgtEl>
                                        <p:attrNameLst>
                                          <p:attrName>style.visibility</p:attrName>
                                        </p:attrNameLst>
                                      </p:cBhvr>
                                      <p:to>
                                        <p:strVal val="visible"/>
                                      </p:to>
                                    </p:set>
                                    <p:anim calcmode="lin" valueType="num">
                                      <p:cBhvr additive="base">
                                        <p:cTn id="27" dur="500" fill="hold"/>
                                        <p:tgtEl>
                                          <p:spTgt spid="4">
                                            <p:graphicEl>
                                              <a:dgm id="{FDAE9AE8-B6E5-4194-8FEE-15B874783D90}"/>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FDAE9AE8-B6E5-4194-8FEE-15B874783D90}"/>
                                            </p:graphic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4">
                                            <p:graphicEl>
                                              <a:dgm id="{C86E26EE-EEB2-467A-B9A2-50DE89A20424}"/>
                                            </p:graphicEl>
                                          </p:spTgt>
                                        </p:tgtEl>
                                        <p:attrNameLst>
                                          <p:attrName>style.visibility</p:attrName>
                                        </p:attrNameLst>
                                      </p:cBhvr>
                                      <p:to>
                                        <p:strVal val="visible"/>
                                      </p:to>
                                    </p:set>
                                    <p:anim calcmode="lin" valueType="num">
                                      <p:cBhvr additive="base">
                                        <p:cTn id="32" dur="500" fill="hold"/>
                                        <p:tgtEl>
                                          <p:spTgt spid="4">
                                            <p:graphicEl>
                                              <a:dgm id="{C86E26EE-EEB2-467A-B9A2-50DE89A20424}"/>
                                            </p:graphic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graphicEl>
                                              <a:dgm id="{C86E26EE-EEB2-467A-B9A2-50DE89A20424}"/>
                                            </p:graphic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4">
                                            <p:graphicEl>
                                              <a:dgm id="{EB1F5355-4EEF-4492-A2B7-C892DC38F8B1}"/>
                                            </p:graphicEl>
                                          </p:spTgt>
                                        </p:tgtEl>
                                        <p:attrNameLst>
                                          <p:attrName>style.visibility</p:attrName>
                                        </p:attrNameLst>
                                      </p:cBhvr>
                                      <p:to>
                                        <p:strVal val="visible"/>
                                      </p:to>
                                    </p:set>
                                    <p:anim calcmode="lin" valueType="num">
                                      <p:cBhvr additive="base">
                                        <p:cTn id="37" dur="500" fill="hold"/>
                                        <p:tgtEl>
                                          <p:spTgt spid="4">
                                            <p:graphicEl>
                                              <a:dgm id="{EB1F5355-4EEF-4492-A2B7-C892DC38F8B1}"/>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EB1F5355-4EEF-4492-A2B7-C892DC38F8B1}"/>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9" presetClass="entr" presetSubtype="0" decel="10000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 calcmode="lin" valueType="num">
                                      <p:cBhvr>
                                        <p:cTn id="45" dur="500" fill="hold"/>
                                        <p:tgtEl>
                                          <p:spTgt spid="7"/>
                                        </p:tgtEl>
                                        <p:attrNameLst>
                                          <p:attrName>style.rotation</p:attrName>
                                        </p:attrNameLst>
                                      </p:cBhvr>
                                      <p:tavLst>
                                        <p:tav tm="0">
                                          <p:val>
                                            <p:fltVal val="360"/>
                                          </p:val>
                                        </p:tav>
                                        <p:tav tm="100000">
                                          <p:val>
                                            <p:fltVal val="0"/>
                                          </p:val>
                                        </p:tav>
                                      </p:tavLst>
                                    </p:anim>
                                    <p:animEffect transition="in" filter="fade">
                                      <p:cBhvr>
                                        <p:cTn id="46" dur="500"/>
                                        <p:tgtEl>
                                          <p:spTgt spid="7"/>
                                        </p:tgtEl>
                                      </p:cBhvr>
                                    </p:animEffect>
                                  </p:childTnLst>
                                </p:cTn>
                              </p:par>
                              <p:par>
                                <p:cTn id="47" presetID="49" presetClass="entr" presetSubtype="0" decel="10000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ppt_w</p:attrName>
                                        </p:attrNameLst>
                                      </p:cBhvr>
                                      <p:tavLst>
                                        <p:tav tm="0">
                                          <p:val>
                                            <p:fltVal val="0"/>
                                          </p:val>
                                        </p:tav>
                                        <p:tav tm="100000">
                                          <p:val>
                                            <p:strVal val="#ppt_w"/>
                                          </p:val>
                                        </p:tav>
                                      </p:tavLst>
                                    </p:anim>
                                    <p:anim calcmode="lin" valueType="num">
                                      <p:cBhvr>
                                        <p:cTn id="50" dur="500" fill="hold"/>
                                        <p:tgtEl>
                                          <p:spTgt spid="6"/>
                                        </p:tgtEl>
                                        <p:attrNameLst>
                                          <p:attrName>ppt_h</p:attrName>
                                        </p:attrNameLst>
                                      </p:cBhvr>
                                      <p:tavLst>
                                        <p:tav tm="0">
                                          <p:val>
                                            <p:fltVal val="0"/>
                                          </p:val>
                                        </p:tav>
                                        <p:tav tm="100000">
                                          <p:val>
                                            <p:strVal val="#ppt_h"/>
                                          </p:val>
                                        </p:tav>
                                      </p:tavLst>
                                    </p:anim>
                                    <p:anim calcmode="lin" valueType="num">
                                      <p:cBhvr>
                                        <p:cTn id="51" dur="500" fill="hold"/>
                                        <p:tgtEl>
                                          <p:spTgt spid="6"/>
                                        </p:tgtEl>
                                        <p:attrNameLst>
                                          <p:attrName>style.rotation</p:attrName>
                                        </p:attrNameLst>
                                      </p:cBhvr>
                                      <p:tavLst>
                                        <p:tav tm="0">
                                          <p:val>
                                            <p:fltVal val="360"/>
                                          </p:val>
                                        </p:tav>
                                        <p:tav tm="100000">
                                          <p:val>
                                            <p:fltVal val="0"/>
                                          </p:val>
                                        </p:tav>
                                      </p:tavLst>
                                    </p:anim>
                                    <p:animEffect transition="in" filter="fade">
                                      <p:cBhvr>
                                        <p:cTn id="52" dur="500"/>
                                        <p:tgtEl>
                                          <p:spTgt spid="6"/>
                                        </p:tgtEl>
                                      </p:cBhvr>
                                    </p:animEffect>
                                  </p:childTnLst>
                                </p:cTn>
                              </p:par>
                              <p:par>
                                <p:cTn id="53" presetID="49" presetClass="entr" presetSubtype="0" decel="100000" fill="hold" grpId="0" nodeType="with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p:cTn id="55" dur="500" fill="hold"/>
                                        <p:tgtEl>
                                          <p:spTgt spid="5"/>
                                        </p:tgtEl>
                                        <p:attrNameLst>
                                          <p:attrName>ppt_w</p:attrName>
                                        </p:attrNameLst>
                                      </p:cBhvr>
                                      <p:tavLst>
                                        <p:tav tm="0">
                                          <p:val>
                                            <p:fltVal val="0"/>
                                          </p:val>
                                        </p:tav>
                                        <p:tav tm="100000">
                                          <p:val>
                                            <p:strVal val="#ppt_w"/>
                                          </p:val>
                                        </p:tav>
                                      </p:tavLst>
                                    </p:anim>
                                    <p:anim calcmode="lin" valueType="num">
                                      <p:cBhvr>
                                        <p:cTn id="56" dur="500" fill="hold"/>
                                        <p:tgtEl>
                                          <p:spTgt spid="5"/>
                                        </p:tgtEl>
                                        <p:attrNameLst>
                                          <p:attrName>ppt_h</p:attrName>
                                        </p:attrNameLst>
                                      </p:cBhvr>
                                      <p:tavLst>
                                        <p:tav tm="0">
                                          <p:val>
                                            <p:fltVal val="0"/>
                                          </p:val>
                                        </p:tav>
                                        <p:tav tm="100000">
                                          <p:val>
                                            <p:strVal val="#ppt_h"/>
                                          </p:val>
                                        </p:tav>
                                      </p:tavLst>
                                    </p:anim>
                                    <p:anim calcmode="lin" valueType="num">
                                      <p:cBhvr>
                                        <p:cTn id="57" dur="500" fill="hold"/>
                                        <p:tgtEl>
                                          <p:spTgt spid="5"/>
                                        </p:tgtEl>
                                        <p:attrNameLst>
                                          <p:attrName>style.rotation</p:attrName>
                                        </p:attrNameLst>
                                      </p:cBhvr>
                                      <p:tavLst>
                                        <p:tav tm="0">
                                          <p:val>
                                            <p:fltVal val="360"/>
                                          </p:val>
                                        </p:tav>
                                        <p:tav tm="100000">
                                          <p:val>
                                            <p:fltVal val="0"/>
                                          </p:val>
                                        </p:tav>
                                      </p:tavLst>
                                    </p:anim>
                                    <p:animEffect transition="in" filter="fade">
                                      <p:cBhvr>
                                        <p:cTn id="58" dur="500"/>
                                        <p:tgtEl>
                                          <p:spTgt spid="5"/>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wheel(4)">
                                      <p:cBhvr>
                                        <p:cTn id="63" dur="500"/>
                                        <p:tgtEl>
                                          <p:spTgt spid="8"/>
                                        </p:tgtEl>
                                      </p:cBhvr>
                                    </p:animEffect>
                                  </p:childTnLst>
                                </p:cTn>
                              </p:par>
                              <p:par>
                                <p:cTn id="64" presetID="21" presetClass="entr" presetSubtype="4"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wheel(4)">
                                      <p:cBhvr>
                                        <p:cTn id="66" dur="500"/>
                                        <p:tgtEl>
                                          <p:spTgt spid="9"/>
                                        </p:tgtEl>
                                      </p:cBhvr>
                                    </p:animEffect>
                                  </p:childTnLst>
                                </p:cTn>
                              </p:par>
                              <p:par>
                                <p:cTn id="67" presetID="21" presetClass="entr" presetSubtype="4"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wheel(4)">
                                      <p:cBhvr>
                                        <p:cTn id="6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6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ЦЕ ЦІКАВО!</a:t>
            </a:r>
            <a:endParaRPr lang="ru-RU" sz="6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TextBox 3"/>
          <p:cNvSpPr txBox="1"/>
          <p:nvPr/>
        </p:nvSpPr>
        <p:spPr>
          <a:xfrm>
            <a:off x="107504" y="1412776"/>
            <a:ext cx="8712968" cy="646331"/>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b="1" dirty="0" smtClean="0">
                <a:ln/>
                <a:solidFill>
                  <a:schemeClr val="accent3"/>
                </a:solidFill>
              </a:rPr>
              <a:t>Проаналізувавши телевізійні ролики, британські учені склали перелік найпоширеніших стереотипів у рекламі.</a:t>
            </a:r>
            <a:endParaRPr lang="ru-RU" b="1" dirty="0">
              <a:ln/>
              <a:solidFill>
                <a:schemeClr val="accent3"/>
              </a:solidFill>
            </a:endParaRPr>
          </a:p>
        </p:txBody>
      </p:sp>
      <p:sp>
        <p:nvSpPr>
          <p:cNvPr id="6" name="TextBox 5"/>
          <p:cNvSpPr txBox="1"/>
          <p:nvPr/>
        </p:nvSpPr>
        <p:spPr>
          <a:xfrm>
            <a:off x="323528" y="2204864"/>
            <a:ext cx="8208912" cy="4524315"/>
          </a:xfrm>
          <a:prstGeom prst="rect">
            <a:avLst/>
          </a:prstGeom>
          <a:noFill/>
        </p:spPr>
        <p:txBody>
          <a:bodyPr wrap="square" rtlCol="0">
            <a:spAutoFit/>
          </a:bodyPr>
          <a:lstStyle/>
          <a:p>
            <a:r>
              <a:rPr lang="uk-UA" dirty="0" smtClean="0"/>
              <a:t>1. Поганий одяг і зачіска – </a:t>
            </a:r>
            <a:r>
              <a:rPr lang="uk-UA" dirty="0" err="1" smtClean="0"/>
              <a:t>обов</a:t>
            </a:r>
            <a:r>
              <a:rPr lang="en-US" dirty="0" smtClean="0"/>
              <a:t>’</a:t>
            </a:r>
            <a:r>
              <a:rPr lang="uk-UA" dirty="0" err="1" smtClean="0"/>
              <a:t>язковий</a:t>
            </a:r>
            <a:r>
              <a:rPr lang="uk-UA" dirty="0" smtClean="0"/>
              <a:t> атрибут розумних людей.</a:t>
            </a:r>
          </a:p>
          <a:p>
            <a:r>
              <a:rPr lang="uk-UA" dirty="0" smtClean="0"/>
              <a:t>2. Мами завжди знають, що саме з дитиною не так.</a:t>
            </a:r>
          </a:p>
          <a:p>
            <a:r>
              <a:rPr lang="uk-UA" dirty="0" smtClean="0"/>
              <a:t>3. Будь-яка дурість чоловіка (наприклад, пройтися у брудному взутті по чистій підлозі) викликає у дружини лише усмішку.</a:t>
            </a:r>
          </a:p>
          <a:p>
            <a:r>
              <a:rPr lang="uk-UA" dirty="0" smtClean="0"/>
              <a:t>4. Успіх кар</a:t>
            </a:r>
            <a:r>
              <a:rPr lang="en-US" dirty="0" smtClean="0"/>
              <a:t>’</a:t>
            </a:r>
            <a:r>
              <a:rPr lang="uk-UA" dirty="0" err="1" smtClean="0"/>
              <a:t>єри</a:t>
            </a:r>
            <a:r>
              <a:rPr lang="uk-UA" dirty="0" smtClean="0"/>
              <a:t> залежить тільки від вашої здатності створювати враження на керівника.</a:t>
            </a:r>
          </a:p>
          <a:p>
            <a:r>
              <a:rPr lang="uk-UA" dirty="0" smtClean="0"/>
              <a:t>5. Діти ніколи не їдять фрукти і овочі.</a:t>
            </a:r>
          </a:p>
          <a:p>
            <a:r>
              <a:rPr lang="uk-UA" dirty="0" smtClean="0"/>
              <a:t>6. Усі мешканці скандинавський країн – біляві та вродливі.</a:t>
            </a:r>
          </a:p>
          <a:p>
            <a:r>
              <a:rPr lang="uk-UA" dirty="0" smtClean="0"/>
              <a:t>7. Чоловікам і жінкам подобається процес керування автомобілем, який ніколи не буває напруженим або нудним.</a:t>
            </a:r>
          </a:p>
          <a:p>
            <a:r>
              <a:rPr lang="uk-UA" dirty="0" smtClean="0"/>
              <a:t>8. Чоловіки завжди ледачі, жінки – навпаки, постійно в клопотах.</a:t>
            </a:r>
          </a:p>
          <a:p>
            <a:r>
              <a:rPr lang="uk-UA" dirty="0" smtClean="0"/>
              <a:t>9. Будь-який медичний препарат діє одразу й має гарантований ефект.</a:t>
            </a:r>
          </a:p>
          <a:p>
            <a:r>
              <a:rPr lang="uk-UA" dirty="0" smtClean="0"/>
              <a:t>10. Шоколад змушує жінок впадати в ейфорію.</a:t>
            </a:r>
          </a:p>
          <a:p>
            <a:r>
              <a:rPr lang="uk-UA" dirty="0" smtClean="0"/>
              <a:t>11. Найцікавіше заняття молоді – їсти чіпси.</a:t>
            </a:r>
          </a:p>
          <a:p>
            <a:endParaRPr lang="uk-UA" dirty="0" smtClean="0"/>
          </a:p>
          <a:p>
            <a:endParaRPr lang="ru-RU" dirty="0"/>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500"/>
                                        <p:tgtEl>
                                          <p:spTgt spid="6"/>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4)">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TotalTime>
  <Words>573</Words>
  <Application>Microsoft Office PowerPoint</Application>
  <PresentationFormat>Экран (4:3)</PresentationFormat>
  <Paragraphs>48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СТЕРЕОТИПИ</vt:lpstr>
      <vt:lpstr>Слайд 2</vt:lpstr>
      <vt:lpstr>Слайд 3</vt:lpstr>
      <vt:lpstr>Класифікація стереотипів за змістом</vt:lpstr>
      <vt:lpstr>Професійні стереотипи</vt:lpstr>
      <vt:lpstr>Фізіогномічні стереотипи</vt:lpstr>
      <vt:lpstr>ЕТНІЧНІ стереотипи</vt:lpstr>
      <vt:lpstr>Слайд 8</vt:lpstr>
      <vt:lpstr>ЦЕ ЦІКАВО!</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СТЕРЕОТИПИ</dc:title>
  <dc:creator>Администратор</dc:creator>
  <cp:lastModifiedBy>Администратор</cp:lastModifiedBy>
  <cp:revision>11</cp:revision>
  <dcterms:created xsi:type="dcterms:W3CDTF">2014-10-01T15:33:55Z</dcterms:created>
  <dcterms:modified xsi:type="dcterms:W3CDTF">2014-10-01T17:11:27Z</dcterms:modified>
</cp:coreProperties>
</file>